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8" r:id="rId2"/>
    <p:sldId id="303" r:id="rId3"/>
    <p:sldId id="304" r:id="rId4"/>
    <p:sldId id="305" r:id="rId5"/>
    <p:sldId id="306" r:id="rId6"/>
    <p:sldId id="307" r:id="rId7"/>
    <p:sldId id="308" r:id="rId8"/>
    <p:sldId id="309" r:id="rId9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>
      <p:cViewPr varScale="1">
        <p:scale>
          <a:sx n="107" d="100"/>
          <a:sy n="107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AC5A37-7521-430A-885C-CE8782CB56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799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ED58D7-D3BB-4473-AC6C-B068268CF9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389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59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489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42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139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697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549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11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1DD42-CA9A-4DF7-8AD3-05506EC11E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99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B1A25-9971-4B61-9B8E-1359024FA3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58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B05E-95DD-4841-ACAB-D9A206FB20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244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E0E6-4AA1-4715-9AF4-DF85E03418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56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448D-F9D1-4FAD-96A2-619069223D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4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31A29-EB64-488C-B4A1-8DC32D05E2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44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FF931-8A45-414B-BBB0-FE6A68A4EB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32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F39E-75C3-4232-AD9D-C01897AA6A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44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A53E-17FA-44BF-98CC-D84CF9BCBD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36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36EDD-0629-409C-AF13-7CC8B517DC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21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963E7-4E7A-4D11-BF1F-2CAB252F42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80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20871-3FBC-4EA8-8514-0059F5995A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48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17460-9F6C-4F28-8F0B-BC7B90AC83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-guine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ns.bf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ristat.org/bases-de-donne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6" descr="Drapeau de la république du Mali ⚑ Vente en ligne du pavillon malien">
            <a:extLst>
              <a:ext uri="{FF2B5EF4-FFF2-40B4-BE49-F238E27FC236}">
                <a16:creationId xmlns:a16="http://schemas.microsoft.com/office/drawing/2014/main" id="{FC7D22EA-7EE8-E938-2605-FCD98C09D0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8" y="7493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4339" name="AutoShape 8" descr="Drapeaux-Flags - Mali">
            <a:extLst>
              <a:ext uri="{FF2B5EF4-FFF2-40B4-BE49-F238E27FC236}">
                <a16:creationId xmlns:a16="http://schemas.microsoft.com/office/drawing/2014/main" id="{1C8BD57F-C9C7-A939-EC5E-E3E33E24B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188" y="8636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4340" name="AutoShape 10" descr="Drapeau de la Mauritanie — Wikipédia">
            <a:extLst>
              <a:ext uri="{FF2B5EF4-FFF2-40B4-BE49-F238E27FC236}">
                <a16:creationId xmlns:a16="http://schemas.microsoft.com/office/drawing/2014/main" id="{08EDDA0F-478D-1793-CE7D-E72C1714D3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4488" y="9779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4341" name="AutoShape 12" descr="G5 Sahel adopts border management declaration | West Africa Gateway |  Portail de l'Afrique de l'Ouest">
            <a:extLst>
              <a:ext uri="{FF2B5EF4-FFF2-40B4-BE49-F238E27FC236}">
                <a16:creationId xmlns:a16="http://schemas.microsoft.com/office/drawing/2014/main" id="{DD6CDEB2-549E-7872-E3E1-2BA9F14CCF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8788" y="109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12950F9-B94E-E36F-39A9-819C81BF54A4}"/>
              </a:ext>
            </a:extLst>
          </p:cNvPr>
          <p:cNvSpPr txBox="1"/>
          <p:nvPr/>
        </p:nvSpPr>
        <p:spPr>
          <a:xfrm>
            <a:off x="458788" y="3856038"/>
            <a:ext cx="82899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cap="small" dirty="0">
                <a:solidFill>
                  <a:schemeClr val="tx2"/>
                </a:solidFill>
                <a:latin typeface="Arial Black" panose="020B0A04020102020204" pitchFamily="34" charset="0"/>
              </a:rPr>
              <a:t>Module : Diffusion par base de données</a:t>
            </a:r>
          </a:p>
        </p:txBody>
      </p:sp>
      <p:pic>
        <p:nvPicPr>
          <p:cNvPr id="14343" name="Image 12" descr="Afficher l’image source">
            <a:extLst>
              <a:ext uri="{FF2B5EF4-FFF2-40B4-BE49-F238E27FC236}">
                <a16:creationId xmlns:a16="http://schemas.microsoft.com/office/drawing/2014/main" id="{23BBA786-7D1C-14CA-F4CB-C673B0677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27000"/>
            <a:ext cx="2608262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Image 2">
            <a:extLst>
              <a:ext uri="{FF2B5EF4-FFF2-40B4-BE49-F238E27FC236}">
                <a16:creationId xmlns:a16="http://schemas.microsoft.com/office/drawing/2014/main" id="{BA36BE80-262E-DC3B-C099-96CE204A5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188913"/>
            <a:ext cx="19605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1">
            <a:extLst>
              <a:ext uri="{FF2B5EF4-FFF2-40B4-BE49-F238E27FC236}">
                <a16:creationId xmlns:a16="http://schemas.microsoft.com/office/drawing/2014/main" id="{F1E3C373-FEDB-E42D-C4CF-A304EE50B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9338" y="168275"/>
            <a:ext cx="4457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1500" b="1">
                <a:latin typeface="Calibri" panose="020F0502020204030204" pitchFamily="34" charset="0"/>
                <a:cs typeface="Calibri" panose="020F0502020204030204" pitchFamily="34" charset="0"/>
              </a:rPr>
              <a:t>Programme de renforcement des systèmes statistiques nationaux des pays du G5 Sahel dans le cadre de la redevabilité de l’Alliance Sahel</a:t>
            </a:r>
          </a:p>
          <a:p>
            <a:pPr algn="ctr"/>
            <a:r>
              <a:rPr lang="fr-FR" altLang="fr-FR" sz="15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(Programme Statistique G5 Sahel)</a:t>
            </a:r>
          </a:p>
        </p:txBody>
      </p:sp>
      <p:sp>
        <p:nvSpPr>
          <p:cNvPr id="14346" name="ZoneTexte 3">
            <a:extLst>
              <a:ext uri="{FF2B5EF4-FFF2-40B4-BE49-F238E27FC236}">
                <a16:creationId xmlns:a16="http://schemas.microsoft.com/office/drawing/2014/main" id="{6140997F-D7A9-0F46-6D23-4E36857A2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2084388"/>
            <a:ext cx="3995737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b="1"/>
              <a:t>Atelier de formation </a:t>
            </a:r>
          </a:p>
          <a:p>
            <a:pPr algn="ctr"/>
            <a:r>
              <a:rPr lang="fr-FR" altLang="fr-FR" b="1"/>
              <a:t>à la diffusion des données</a:t>
            </a:r>
          </a:p>
        </p:txBody>
      </p:sp>
      <p:sp>
        <p:nvSpPr>
          <p:cNvPr id="14347" name="Rectangle 4">
            <a:extLst>
              <a:ext uri="{FF2B5EF4-FFF2-40B4-BE49-F238E27FC236}">
                <a16:creationId xmlns:a16="http://schemas.microsoft.com/office/drawing/2014/main" id="{888B1896-340F-CE34-3122-21868ADF6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2862263"/>
            <a:ext cx="3102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1400" dirty="0"/>
              <a:t>N’Djamena, 10-14 octobre 2022</a:t>
            </a:r>
          </a:p>
        </p:txBody>
      </p:sp>
      <p:pic>
        <p:nvPicPr>
          <p:cNvPr id="14348" name="Image 6">
            <a:extLst>
              <a:ext uri="{FF2B5EF4-FFF2-40B4-BE49-F238E27FC236}">
                <a16:creationId xmlns:a16="http://schemas.microsoft.com/office/drawing/2014/main" id="{F18AEA81-DEF4-1E18-78B0-7CBD1859E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943" y="4687198"/>
            <a:ext cx="2663825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D61D60C-3600-35FC-52A5-D6182F45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448D-F9D1-4FAD-96A2-619069223D4D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2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Plan de la présentation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26950" y="2204864"/>
            <a:ext cx="8118673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3200" dirty="0"/>
              <a:t>Pourquoi diffuser par base de données sur site Web ?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3200" dirty="0"/>
              <a:t>Accès aux données sur sites web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100841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Pourquoi diffuser par base de données </a:t>
            </a:r>
          </a:p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sur site web?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483647"/>
            <a:ext cx="833469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Rappel : La diffusion consiste à rendre les produits (données) statistiques aux utilisateurs potentiels 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Rechercher une donnée dans une publication statistique : pas aisée !!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Recherche une série de données dans une (des) publications statistiques : plus difficile !!!!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Rechercher plusieurs séries de données dans une (des) publications statistiques : encore plus difficile !!!!!! 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Même si le (les) fichier (s) de la (des) publications est (sont) disponible (s).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32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100841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Pourquoi diffuser par base de données </a:t>
            </a:r>
          </a:p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sur site web?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2204864"/>
            <a:ext cx="833469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Rechercher (extraire) des données dans une base de données : plus aisée !!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Rechercher (extraire) des données dans une base de données accessible sur le net : encore plus aisée !!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87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100841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Accès aux données sur sites Web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94740" y="1556792"/>
            <a:ext cx="833469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Une base de données sur site web est un outil qui permet d’accéder rapidement aux données.</a:t>
            </a:r>
          </a:p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</a:rPr>
              <a:t>Ce système de gestion des données fonctionne sous plateforme web et intègre :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 espace utilisateur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 espace privé pour webmaster en charge d’élaborer et de mettre à jour la base de données. </a:t>
            </a:r>
            <a:endParaRPr lang="fr-FR" sz="2400" dirty="0"/>
          </a:p>
          <a:p>
            <a:pPr>
              <a:spcBef>
                <a:spcPct val="50000"/>
              </a:spcBef>
            </a:pPr>
            <a:r>
              <a:rPr lang="fr-FR" sz="2400" dirty="0"/>
              <a:t>.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042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100841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Accès aux données sur sites Web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94740" y="1556792"/>
            <a:ext cx="833469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Bases de données site web INS Guinée</a:t>
            </a:r>
          </a:p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2400" dirty="0">
                <a:hlinkClick r:id="rId3"/>
              </a:rPr>
              <a:t>https://www.stat-guinee.org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</a:rPr>
              <a:t>Bases de données site web CNS Burkina Faso </a:t>
            </a:r>
          </a:p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http://cns.bf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2400" dirty="0"/>
          </a:p>
          <a:p>
            <a:pPr>
              <a:spcBef>
                <a:spcPct val="50000"/>
              </a:spcBef>
            </a:pPr>
            <a:r>
              <a:rPr lang="fr-FR" sz="2400" dirty="0"/>
              <a:t>.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68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100841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Accès aux données sur sites Web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94740" y="1556792"/>
            <a:ext cx="833469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Bases de données organisations internationales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Site web d’AFRISTAT</a:t>
            </a:r>
          </a:p>
          <a:p>
            <a:pPr>
              <a:spcBef>
                <a:spcPct val="50000"/>
              </a:spcBef>
            </a:pPr>
            <a:r>
              <a:rPr lang="fr-FR" sz="2400" dirty="0">
                <a:hlinkClick r:id="rId3"/>
              </a:rPr>
              <a:t>https://www.afristat.org/bases-de-donnees/</a:t>
            </a:r>
            <a:r>
              <a:rPr lang="fr-FR" sz="2400" dirty="0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85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100841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Accès aux données sur sites Web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94740" y="1556792"/>
            <a:ext cx="833469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Bases de données nationales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Site web de l’INS</a:t>
            </a:r>
          </a:p>
          <a:p>
            <a:pPr>
              <a:spcBef>
                <a:spcPct val="50000"/>
              </a:spcBef>
            </a:pP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55909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</TotalTime>
  <Words>356</Words>
  <Application>Microsoft Office PowerPoint</Application>
  <PresentationFormat>Affichage à l'écran (4:3)</PresentationFormat>
  <Paragraphs>56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Verdana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Consultant SNIS , S&amp;E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Renforcement des Capacités Statistiques (ARCS)</dc:title>
  <dc:creator>Njoya Arouna</dc:creator>
  <cp:lastModifiedBy>Alain Brilleau</cp:lastModifiedBy>
  <cp:revision>197</cp:revision>
  <dcterms:created xsi:type="dcterms:W3CDTF">2006-05-12T11:50:49Z</dcterms:created>
  <dcterms:modified xsi:type="dcterms:W3CDTF">2022-10-09T07:44:43Z</dcterms:modified>
</cp:coreProperties>
</file>