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653" r:id="rId1"/>
  </p:sldMasterIdLst>
  <p:notesMasterIdLst>
    <p:notesMasterId r:id="rId15"/>
  </p:notesMasterIdLst>
  <p:handoutMasterIdLst>
    <p:handoutMasterId r:id="rId16"/>
  </p:handoutMasterIdLst>
  <p:sldIdLst>
    <p:sldId id="632" r:id="rId2"/>
    <p:sldId id="308" r:id="rId3"/>
    <p:sldId id="838" r:id="rId4"/>
    <p:sldId id="772" r:id="rId5"/>
    <p:sldId id="841" r:id="rId6"/>
    <p:sldId id="842" r:id="rId7"/>
    <p:sldId id="843" r:id="rId8"/>
    <p:sldId id="844" r:id="rId9"/>
    <p:sldId id="845" r:id="rId10"/>
    <p:sldId id="846" r:id="rId11"/>
    <p:sldId id="847" r:id="rId12"/>
    <p:sldId id="848" r:id="rId13"/>
    <p:sldId id="767" r:id="rId14"/>
  </p:sldIdLst>
  <p:sldSz cx="9144000" cy="6858000" type="screen4x3"/>
  <p:notesSz cx="6934200" cy="9220200"/>
  <p:custShowLst>
    <p:custShow name="Matam 2009" id="0">
      <p:sldLst>
        <p:sld r:id="rId2"/>
      </p:sldLst>
    </p:custShow>
    <p:custShow name="Kolda Avril 2010" id="1">
      <p:sldLst/>
    </p:custShow>
  </p:custShowLst>
  <p:defaultTextStyle>
    <a:defPPr>
      <a:defRPr lang="en-US"/>
    </a:defPPr>
    <a:lvl1pPr algn="l" rtl="0" eaLnBrk="0" fontAlgn="base" hangingPunct="0">
      <a:spcBef>
        <a:spcPct val="0"/>
      </a:spcBef>
      <a:spcAft>
        <a:spcPct val="0"/>
      </a:spcAft>
      <a:defRPr sz="2800" kern="1200">
        <a:solidFill>
          <a:schemeClr val="tx1"/>
        </a:solidFill>
        <a:latin typeface="Times"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28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8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8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8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8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8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8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800" kern="1200">
        <a:solidFill>
          <a:schemeClr val="tx1"/>
        </a:solidFill>
        <a:latin typeface="Times" panose="02020603050405020304" pitchFamily="18" charset="0"/>
        <a:ea typeface="+mn-ea"/>
        <a:cs typeface="Arial" panose="020B0604020202020204" pitchFamily="34" charset="0"/>
      </a:defRPr>
    </a:lvl9pPr>
  </p:defaultTextStyle>
  <p:extLst>
    <p:ext uri="{521415D9-36F7-43E2-AB2F-B90AF26B5E84}">
      <p14:sectionLst xmlns:p14="http://schemas.microsoft.com/office/powerpoint/2010/main">
        <p14:section name="Section par défaut" id="{064CC041-8D0F-475C-8C3F-676355748389}">
          <p14:sldIdLst>
            <p14:sldId id="632"/>
          </p14:sldIdLst>
        </p14:section>
        <p14:section name="Section sans titre" id="{C6539170-6534-49C6-909B-2D91468BF9DA}">
          <p14:sldIdLst>
            <p14:sldId id="308"/>
            <p14:sldId id="838"/>
            <p14:sldId id="772"/>
            <p14:sldId id="841"/>
            <p14:sldId id="842"/>
            <p14:sldId id="843"/>
            <p14:sldId id="844"/>
            <p14:sldId id="845"/>
            <p14:sldId id="846"/>
            <p14:sldId id="847"/>
            <p14:sldId id="848"/>
            <p14:sldId id="767"/>
          </p14:sldIdLst>
        </p14:section>
      </p14:sectionLst>
    </p:ext>
    <p:ext uri="{EFAFB233-063F-42B5-8137-9DF3F51BA10A}">
      <p15:sldGuideLst xmlns:p15="http://schemas.microsoft.com/office/powerpoint/2012/main">
        <p15:guide id="1" orient="horz" pos="768">
          <p15:clr>
            <a:srgbClr val="A4A3A4"/>
          </p15:clr>
        </p15:guide>
        <p15:guide id="2" pos="288">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F1E00"/>
    <a:srgbClr val="5F5F5F"/>
    <a:srgbClr val="FFFFFF"/>
    <a:srgbClr val="FFFFD9"/>
    <a:srgbClr val="BCDBAD"/>
    <a:srgbClr val="CCCCC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8545" autoAdjust="0"/>
  </p:normalViewPr>
  <p:slideViewPr>
    <p:cSldViewPr>
      <p:cViewPr varScale="1">
        <p:scale>
          <a:sx n="71" d="100"/>
          <a:sy n="71" d="100"/>
        </p:scale>
        <p:origin x="1170" y="66"/>
      </p:cViewPr>
      <p:guideLst>
        <p:guide orient="horz" pos="768"/>
        <p:guide pos="288"/>
      </p:guideLst>
    </p:cSldViewPr>
  </p:slideViewPr>
  <p:outlineViewPr>
    <p:cViewPr>
      <p:scale>
        <a:sx n="33" d="100"/>
        <a:sy n="33" d="100"/>
      </p:scale>
      <p:origin x="0" y="333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68" y="-84"/>
      </p:cViewPr>
      <p:guideLst>
        <p:guide orient="horz" pos="2904"/>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26810F56-B4E1-4B12-A0E3-9CFF29FE30BC}"/>
              </a:ext>
            </a:extLst>
          </p:cNvPr>
          <p:cNvSpPr>
            <a:spLocks noGrp="1" noChangeArrowheads="1"/>
          </p:cNvSpPr>
          <p:nvPr>
            <p:ph type="hdr" sz="quarter"/>
          </p:nvPr>
        </p:nvSpPr>
        <p:spPr bwMode="auto">
          <a:xfrm>
            <a:off x="0" y="0"/>
            <a:ext cx="3003550" cy="452438"/>
          </a:xfrm>
          <a:prstGeom prst="rect">
            <a:avLst/>
          </a:prstGeom>
          <a:noFill/>
          <a:ln w="9525">
            <a:noFill/>
            <a:miter lim="800000"/>
            <a:headEnd/>
            <a:tailEnd/>
          </a:ln>
          <a:effectLst/>
        </p:spPr>
        <p:txBody>
          <a:bodyPr vert="horz" wrap="square" lIns="90297" tIns="45149" rIns="90297" bIns="45149" numCol="1" anchor="t" anchorCtr="0" compatLnSpc="1">
            <a:prstTxWarp prst="textNoShape">
              <a:avLst/>
            </a:prstTxWarp>
          </a:bodyPr>
          <a:lstStyle>
            <a:lvl1pPr defTabSz="903288" eaLnBrk="0" hangingPunct="0">
              <a:defRPr sz="1200">
                <a:latin typeface="Times" charset="0"/>
                <a:cs typeface="+mn-cs"/>
              </a:defRPr>
            </a:lvl1pPr>
          </a:lstStyle>
          <a:p>
            <a:pPr>
              <a:defRPr/>
            </a:pPr>
            <a:endParaRPr lang="en-US"/>
          </a:p>
        </p:txBody>
      </p:sp>
      <p:sp>
        <p:nvSpPr>
          <p:cNvPr id="124931" name="Rectangle 3">
            <a:extLst>
              <a:ext uri="{FF2B5EF4-FFF2-40B4-BE49-F238E27FC236}">
                <a16:creationId xmlns:a16="http://schemas.microsoft.com/office/drawing/2014/main" id="{D5AC43BB-D69E-4368-AEC2-2B69A2603CFE}"/>
              </a:ext>
            </a:extLst>
          </p:cNvPr>
          <p:cNvSpPr>
            <a:spLocks noGrp="1" noChangeArrowheads="1"/>
          </p:cNvSpPr>
          <p:nvPr>
            <p:ph type="dt" sz="quarter" idx="1"/>
          </p:nvPr>
        </p:nvSpPr>
        <p:spPr bwMode="auto">
          <a:xfrm>
            <a:off x="3905250" y="0"/>
            <a:ext cx="3003550" cy="452438"/>
          </a:xfrm>
          <a:prstGeom prst="rect">
            <a:avLst/>
          </a:prstGeom>
          <a:noFill/>
          <a:ln w="9525">
            <a:noFill/>
            <a:miter lim="800000"/>
            <a:headEnd/>
            <a:tailEnd/>
          </a:ln>
          <a:effectLst/>
        </p:spPr>
        <p:txBody>
          <a:bodyPr vert="horz" wrap="square" lIns="90297" tIns="45149" rIns="90297" bIns="45149" numCol="1" anchor="t" anchorCtr="0" compatLnSpc="1">
            <a:prstTxWarp prst="textNoShape">
              <a:avLst/>
            </a:prstTxWarp>
          </a:bodyPr>
          <a:lstStyle>
            <a:lvl1pPr algn="r" defTabSz="903288" eaLnBrk="0" hangingPunct="0">
              <a:defRPr sz="1200">
                <a:latin typeface="Times" charset="0"/>
                <a:cs typeface="+mn-cs"/>
              </a:defRPr>
            </a:lvl1pPr>
          </a:lstStyle>
          <a:p>
            <a:pPr>
              <a:defRPr/>
            </a:pPr>
            <a:endParaRPr lang="en-US"/>
          </a:p>
        </p:txBody>
      </p:sp>
      <p:sp>
        <p:nvSpPr>
          <p:cNvPr id="124932" name="Rectangle 4">
            <a:extLst>
              <a:ext uri="{FF2B5EF4-FFF2-40B4-BE49-F238E27FC236}">
                <a16:creationId xmlns:a16="http://schemas.microsoft.com/office/drawing/2014/main" id="{780A077B-5579-4916-9CF9-A1EA502FA6CE}"/>
              </a:ext>
            </a:extLst>
          </p:cNvPr>
          <p:cNvSpPr>
            <a:spLocks noGrp="1" noChangeArrowheads="1"/>
          </p:cNvSpPr>
          <p:nvPr>
            <p:ph type="ftr" sz="quarter" idx="2"/>
          </p:nvPr>
        </p:nvSpPr>
        <p:spPr bwMode="auto">
          <a:xfrm>
            <a:off x="0" y="8742363"/>
            <a:ext cx="3003550" cy="452437"/>
          </a:xfrm>
          <a:prstGeom prst="rect">
            <a:avLst/>
          </a:prstGeom>
          <a:noFill/>
          <a:ln w="9525">
            <a:noFill/>
            <a:miter lim="800000"/>
            <a:headEnd/>
            <a:tailEnd/>
          </a:ln>
          <a:effectLst/>
        </p:spPr>
        <p:txBody>
          <a:bodyPr vert="horz" wrap="square" lIns="90297" tIns="45149" rIns="90297" bIns="45149" numCol="1" anchor="b" anchorCtr="0" compatLnSpc="1">
            <a:prstTxWarp prst="textNoShape">
              <a:avLst/>
            </a:prstTxWarp>
          </a:bodyPr>
          <a:lstStyle>
            <a:lvl1pPr defTabSz="903288" eaLnBrk="0" hangingPunct="0">
              <a:defRPr sz="1200">
                <a:latin typeface="Times" charset="0"/>
                <a:cs typeface="+mn-cs"/>
              </a:defRPr>
            </a:lvl1pPr>
          </a:lstStyle>
          <a:p>
            <a:pPr>
              <a:defRPr/>
            </a:pPr>
            <a:endParaRPr lang="en-US"/>
          </a:p>
        </p:txBody>
      </p:sp>
      <p:sp>
        <p:nvSpPr>
          <p:cNvPr id="124933" name="Rectangle 5">
            <a:extLst>
              <a:ext uri="{FF2B5EF4-FFF2-40B4-BE49-F238E27FC236}">
                <a16:creationId xmlns:a16="http://schemas.microsoft.com/office/drawing/2014/main" id="{795DCEC8-E053-4387-B1EE-55EC4C9C8B07}"/>
              </a:ext>
            </a:extLst>
          </p:cNvPr>
          <p:cNvSpPr>
            <a:spLocks noGrp="1" noChangeArrowheads="1"/>
          </p:cNvSpPr>
          <p:nvPr>
            <p:ph type="sldNum" sz="quarter" idx="3"/>
          </p:nvPr>
        </p:nvSpPr>
        <p:spPr bwMode="auto">
          <a:xfrm>
            <a:off x="3905250" y="8742363"/>
            <a:ext cx="3003550" cy="452437"/>
          </a:xfrm>
          <a:prstGeom prst="rect">
            <a:avLst/>
          </a:prstGeom>
          <a:noFill/>
          <a:ln w="9525">
            <a:noFill/>
            <a:miter lim="800000"/>
            <a:headEnd/>
            <a:tailEnd/>
          </a:ln>
          <a:effectLst/>
        </p:spPr>
        <p:txBody>
          <a:bodyPr vert="horz" wrap="square" lIns="90297" tIns="45149" rIns="90297" bIns="45149" numCol="1" anchor="b" anchorCtr="0" compatLnSpc="1">
            <a:prstTxWarp prst="textNoShape">
              <a:avLst/>
            </a:prstTxWarp>
          </a:bodyPr>
          <a:lstStyle>
            <a:lvl1pPr algn="r" defTabSz="903288" eaLnBrk="0" hangingPunct="0">
              <a:defRPr sz="1200" smtClean="0"/>
            </a:lvl1pPr>
          </a:lstStyle>
          <a:p>
            <a:pPr>
              <a:defRPr/>
            </a:pPr>
            <a:fld id="{D65864FF-7F01-4B7D-8CCB-4D12439E8DD4}" type="slidenum">
              <a:rPr lang="en-US"/>
              <a:pPr>
                <a:defRPr/>
              </a:pPr>
              <a:t>‹N°›</a:t>
            </a:fld>
            <a:endParaRPr lang="en-US"/>
          </a:p>
        </p:txBody>
      </p:sp>
    </p:spTree>
    <p:extLst>
      <p:ext uri="{BB962C8B-B14F-4D97-AF65-F5344CB8AC3E}">
        <p14:creationId xmlns:p14="http://schemas.microsoft.com/office/powerpoint/2010/main" val="285059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E9F6B9BB-39BF-48F7-93A7-357E76F76AF6}"/>
              </a:ext>
            </a:extLst>
          </p:cNvPr>
          <p:cNvSpPr>
            <a:spLocks noGrp="1" noChangeArrowheads="1"/>
          </p:cNvSpPr>
          <p:nvPr>
            <p:ph type="hdr" sz="quarter"/>
          </p:nvPr>
        </p:nvSpPr>
        <p:spPr bwMode="auto">
          <a:xfrm>
            <a:off x="0" y="0"/>
            <a:ext cx="3003550" cy="452438"/>
          </a:xfrm>
          <a:prstGeom prst="rect">
            <a:avLst/>
          </a:prstGeom>
          <a:noFill/>
          <a:ln w="9525">
            <a:noFill/>
            <a:miter lim="800000"/>
            <a:headEnd/>
            <a:tailEnd/>
          </a:ln>
          <a:effectLst/>
        </p:spPr>
        <p:txBody>
          <a:bodyPr vert="horz" wrap="square" lIns="90297" tIns="45149" rIns="90297" bIns="45149" numCol="1" anchor="t" anchorCtr="0" compatLnSpc="1">
            <a:prstTxWarp prst="textNoShape">
              <a:avLst/>
            </a:prstTxWarp>
          </a:bodyPr>
          <a:lstStyle>
            <a:lvl1pPr defTabSz="903288" eaLnBrk="0" hangingPunct="0">
              <a:defRPr sz="1200">
                <a:latin typeface="Times" charset="0"/>
                <a:cs typeface="+mn-cs"/>
              </a:defRPr>
            </a:lvl1pPr>
          </a:lstStyle>
          <a:p>
            <a:pPr>
              <a:defRPr/>
            </a:pPr>
            <a:endParaRPr lang="en-US"/>
          </a:p>
        </p:txBody>
      </p:sp>
      <p:sp>
        <p:nvSpPr>
          <p:cNvPr id="129027" name="Rectangle 3">
            <a:extLst>
              <a:ext uri="{FF2B5EF4-FFF2-40B4-BE49-F238E27FC236}">
                <a16:creationId xmlns:a16="http://schemas.microsoft.com/office/drawing/2014/main" id="{3D8EF681-433B-45E3-B1FB-523CFFD1A080}"/>
              </a:ext>
            </a:extLst>
          </p:cNvPr>
          <p:cNvSpPr>
            <a:spLocks noGrp="1" noChangeArrowheads="1"/>
          </p:cNvSpPr>
          <p:nvPr>
            <p:ph type="dt" idx="1"/>
          </p:nvPr>
        </p:nvSpPr>
        <p:spPr bwMode="auto">
          <a:xfrm>
            <a:off x="3905250" y="0"/>
            <a:ext cx="3003550" cy="452438"/>
          </a:xfrm>
          <a:prstGeom prst="rect">
            <a:avLst/>
          </a:prstGeom>
          <a:noFill/>
          <a:ln w="9525">
            <a:noFill/>
            <a:miter lim="800000"/>
            <a:headEnd/>
            <a:tailEnd/>
          </a:ln>
          <a:effectLst/>
        </p:spPr>
        <p:txBody>
          <a:bodyPr vert="horz" wrap="square" lIns="90297" tIns="45149" rIns="90297" bIns="45149" numCol="1" anchor="t" anchorCtr="0" compatLnSpc="1">
            <a:prstTxWarp prst="textNoShape">
              <a:avLst/>
            </a:prstTxWarp>
          </a:bodyPr>
          <a:lstStyle>
            <a:lvl1pPr algn="r" defTabSz="903288" eaLnBrk="0" hangingPunct="0">
              <a:defRPr sz="1200">
                <a:latin typeface="Times" charset="0"/>
                <a:cs typeface="+mn-cs"/>
              </a:defRPr>
            </a:lvl1pPr>
          </a:lstStyle>
          <a:p>
            <a:pPr>
              <a:defRPr/>
            </a:pPr>
            <a:endParaRPr lang="en-US"/>
          </a:p>
        </p:txBody>
      </p:sp>
      <p:sp>
        <p:nvSpPr>
          <p:cNvPr id="5124" name="Rectangle 4">
            <a:extLst>
              <a:ext uri="{FF2B5EF4-FFF2-40B4-BE49-F238E27FC236}">
                <a16:creationId xmlns:a16="http://schemas.microsoft.com/office/drawing/2014/main" id="{8400B0FD-9994-4FBB-9D80-CEFE62F4CFFE}"/>
              </a:ext>
            </a:extLst>
          </p:cNvPr>
          <p:cNvSpPr>
            <a:spLocks noGrp="1" noRot="1" noChangeAspect="1" noChangeArrowheads="1" noTextEdit="1"/>
          </p:cNvSpPr>
          <p:nvPr>
            <p:ph type="sldImg" idx="2"/>
          </p:nvPr>
        </p:nvSpPr>
        <p:spPr bwMode="auto">
          <a:xfrm>
            <a:off x="1143000" y="677863"/>
            <a:ext cx="4622800" cy="3467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9" name="Rectangle 5">
            <a:extLst>
              <a:ext uri="{FF2B5EF4-FFF2-40B4-BE49-F238E27FC236}">
                <a16:creationId xmlns:a16="http://schemas.microsoft.com/office/drawing/2014/main" id="{57667640-FF11-4D3B-A5D9-8B35DA54A8F2}"/>
              </a:ext>
            </a:extLst>
          </p:cNvPr>
          <p:cNvSpPr>
            <a:spLocks noGrp="1" noChangeArrowheads="1"/>
          </p:cNvSpPr>
          <p:nvPr>
            <p:ph type="body" sz="quarter" idx="3"/>
          </p:nvPr>
        </p:nvSpPr>
        <p:spPr bwMode="auto">
          <a:xfrm>
            <a:off x="901700" y="4371975"/>
            <a:ext cx="5106988" cy="4144963"/>
          </a:xfrm>
          <a:prstGeom prst="rect">
            <a:avLst/>
          </a:prstGeom>
          <a:noFill/>
          <a:ln w="9525">
            <a:noFill/>
            <a:miter lim="800000"/>
            <a:headEnd/>
            <a:tailEnd/>
          </a:ln>
          <a:effectLst/>
        </p:spPr>
        <p:txBody>
          <a:bodyPr vert="horz" wrap="square" lIns="90297" tIns="45149" rIns="90297" bIns="4514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9030" name="Rectangle 6">
            <a:extLst>
              <a:ext uri="{FF2B5EF4-FFF2-40B4-BE49-F238E27FC236}">
                <a16:creationId xmlns:a16="http://schemas.microsoft.com/office/drawing/2014/main" id="{9F21A2F2-28AD-4E51-B660-30A55C5295CF}"/>
              </a:ext>
            </a:extLst>
          </p:cNvPr>
          <p:cNvSpPr>
            <a:spLocks noGrp="1" noChangeArrowheads="1"/>
          </p:cNvSpPr>
          <p:nvPr>
            <p:ph type="ftr" sz="quarter" idx="4"/>
          </p:nvPr>
        </p:nvSpPr>
        <p:spPr bwMode="auto">
          <a:xfrm>
            <a:off x="0" y="8742363"/>
            <a:ext cx="3003550" cy="452437"/>
          </a:xfrm>
          <a:prstGeom prst="rect">
            <a:avLst/>
          </a:prstGeom>
          <a:noFill/>
          <a:ln w="9525">
            <a:noFill/>
            <a:miter lim="800000"/>
            <a:headEnd/>
            <a:tailEnd/>
          </a:ln>
          <a:effectLst/>
        </p:spPr>
        <p:txBody>
          <a:bodyPr vert="horz" wrap="square" lIns="90297" tIns="45149" rIns="90297" bIns="45149" numCol="1" anchor="b" anchorCtr="0" compatLnSpc="1">
            <a:prstTxWarp prst="textNoShape">
              <a:avLst/>
            </a:prstTxWarp>
          </a:bodyPr>
          <a:lstStyle>
            <a:lvl1pPr defTabSz="903288" eaLnBrk="0" hangingPunct="0">
              <a:defRPr sz="1200">
                <a:latin typeface="Times" charset="0"/>
                <a:cs typeface="+mn-cs"/>
              </a:defRPr>
            </a:lvl1pPr>
          </a:lstStyle>
          <a:p>
            <a:pPr>
              <a:defRPr/>
            </a:pPr>
            <a:endParaRPr lang="en-US"/>
          </a:p>
        </p:txBody>
      </p:sp>
      <p:sp>
        <p:nvSpPr>
          <p:cNvPr id="129031" name="Rectangle 7">
            <a:extLst>
              <a:ext uri="{FF2B5EF4-FFF2-40B4-BE49-F238E27FC236}">
                <a16:creationId xmlns:a16="http://schemas.microsoft.com/office/drawing/2014/main" id="{2D5AAEDC-0394-4B88-B609-A87CFD066825}"/>
              </a:ext>
            </a:extLst>
          </p:cNvPr>
          <p:cNvSpPr>
            <a:spLocks noGrp="1" noChangeArrowheads="1"/>
          </p:cNvSpPr>
          <p:nvPr>
            <p:ph type="sldNum" sz="quarter" idx="5"/>
          </p:nvPr>
        </p:nvSpPr>
        <p:spPr bwMode="auto">
          <a:xfrm>
            <a:off x="3905250" y="8742363"/>
            <a:ext cx="3003550" cy="452437"/>
          </a:xfrm>
          <a:prstGeom prst="rect">
            <a:avLst/>
          </a:prstGeom>
          <a:noFill/>
          <a:ln w="9525">
            <a:noFill/>
            <a:miter lim="800000"/>
            <a:headEnd/>
            <a:tailEnd/>
          </a:ln>
          <a:effectLst/>
        </p:spPr>
        <p:txBody>
          <a:bodyPr vert="horz" wrap="square" lIns="90297" tIns="45149" rIns="90297" bIns="45149" numCol="1" anchor="b" anchorCtr="0" compatLnSpc="1">
            <a:prstTxWarp prst="textNoShape">
              <a:avLst/>
            </a:prstTxWarp>
          </a:bodyPr>
          <a:lstStyle>
            <a:lvl1pPr algn="r" defTabSz="903288" eaLnBrk="0" hangingPunct="0">
              <a:defRPr sz="1200" smtClean="0"/>
            </a:lvl1pPr>
          </a:lstStyle>
          <a:p>
            <a:pPr>
              <a:defRPr/>
            </a:pPr>
            <a:fld id="{46EE3C42-3BFA-4D2C-9A85-7A1473409A4E}" type="slidenum">
              <a:rPr lang="en-US"/>
              <a:pPr>
                <a:defRPr/>
              </a:pPr>
              <a:t>‹N°›</a:t>
            </a:fld>
            <a:endParaRPr lang="en-US"/>
          </a:p>
        </p:txBody>
      </p:sp>
    </p:spTree>
    <p:extLst>
      <p:ext uri="{BB962C8B-B14F-4D97-AF65-F5344CB8AC3E}">
        <p14:creationId xmlns:p14="http://schemas.microsoft.com/office/powerpoint/2010/main" val="20253172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5A8BD93D-3AE6-47EB-AA98-6A2F3C38319B}"/>
              </a:ext>
            </a:extLst>
          </p:cNvPr>
          <p:cNvSpPr>
            <a:spLocks noGrp="1" noChangeArrowheads="1"/>
          </p:cNvSpPr>
          <p:nvPr>
            <p:ph type="body" idx="1"/>
          </p:nvPr>
        </p:nvSpPr>
        <p:spPr>
          <a:xfrm>
            <a:off x="693738" y="4379913"/>
            <a:ext cx="5546725" cy="41481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309" tIns="46154" rIns="92309" bIns="46154"/>
          <a:lstStyle/>
          <a:p>
            <a:pPr>
              <a:spcBef>
                <a:spcPct val="0"/>
              </a:spcBef>
            </a:pPr>
            <a:endParaRPr lang="fr-FR" altLang="fr-FR">
              <a:latin typeface="Times" panose="02020603050405020304" pitchFamily="18" charset="0"/>
            </a:endParaRPr>
          </a:p>
        </p:txBody>
      </p:sp>
      <p:sp>
        <p:nvSpPr>
          <p:cNvPr id="8195" name="Rectangle 3">
            <a:extLst>
              <a:ext uri="{FF2B5EF4-FFF2-40B4-BE49-F238E27FC236}">
                <a16:creationId xmlns:a16="http://schemas.microsoft.com/office/drawing/2014/main" id="{3B61A603-87DB-4BFB-81D1-856A9818D3A7}"/>
              </a:ext>
            </a:extLst>
          </p:cNvPr>
          <p:cNvSpPr>
            <a:spLocks noGrp="1" noRot="1" noChangeAspect="1" noChangeArrowheads="1" noTextEdit="1"/>
          </p:cNvSpPr>
          <p:nvPr>
            <p:ph type="sldImg"/>
          </p:nvPr>
        </p:nvSpPr>
        <p:spPr>
          <a:xfrm>
            <a:off x="1171575" y="698500"/>
            <a:ext cx="4592638" cy="3444875"/>
          </a:xfrm>
          <a:ln cap="flat"/>
        </p:spPr>
      </p:sp>
      <p:sp>
        <p:nvSpPr>
          <p:cNvPr id="8196" name="Rectangle 4">
            <a:extLst>
              <a:ext uri="{FF2B5EF4-FFF2-40B4-BE49-F238E27FC236}">
                <a16:creationId xmlns:a16="http://schemas.microsoft.com/office/drawing/2014/main" id="{95BEF371-592F-4C9F-B7B3-07D0B811368F}"/>
              </a:ext>
            </a:extLst>
          </p:cNvPr>
          <p:cNvSpPr>
            <a:spLocks noChangeArrowheads="1"/>
          </p:cNvSpPr>
          <p:nvPr/>
        </p:nvSpPr>
        <p:spPr bwMode="auto">
          <a:xfrm>
            <a:off x="3441700" y="8497888"/>
            <a:ext cx="2635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340" tIns="44868" rIns="91340" bIns="44868">
            <a:spAutoFit/>
          </a:bodyPr>
          <a:lstStyle>
            <a:lvl1pPr defTabSz="922338">
              <a:spcBef>
                <a:spcPct val="30000"/>
              </a:spcBef>
              <a:defRPr sz="1200">
                <a:solidFill>
                  <a:schemeClr val="tx1"/>
                </a:solidFill>
                <a:latin typeface="Times" panose="02020603050405020304" pitchFamily="18" charset="0"/>
              </a:defRPr>
            </a:lvl1pPr>
            <a:lvl2pPr marL="742950" indent="-285750" defTabSz="922338">
              <a:spcBef>
                <a:spcPct val="30000"/>
              </a:spcBef>
              <a:defRPr sz="1200">
                <a:solidFill>
                  <a:schemeClr val="tx1"/>
                </a:solidFill>
                <a:latin typeface="Times" panose="02020603050405020304" pitchFamily="18" charset="0"/>
              </a:defRPr>
            </a:lvl2pPr>
            <a:lvl3pPr marL="1143000" indent="-228600" defTabSz="922338">
              <a:spcBef>
                <a:spcPct val="30000"/>
              </a:spcBef>
              <a:defRPr sz="1200">
                <a:solidFill>
                  <a:schemeClr val="tx1"/>
                </a:solidFill>
                <a:latin typeface="Times" panose="02020603050405020304" pitchFamily="18" charset="0"/>
              </a:defRPr>
            </a:lvl3pPr>
            <a:lvl4pPr marL="1600200" indent="-228600" defTabSz="922338">
              <a:spcBef>
                <a:spcPct val="30000"/>
              </a:spcBef>
              <a:defRPr sz="1200">
                <a:solidFill>
                  <a:schemeClr val="tx1"/>
                </a:solidFill>
                <a:latin typeface="Times" panose="02020603050405020304" pitchFamily="18" charset="0"/>
              </a:defRPr>
            </a:lvl4pPr>
            <a:lvl5pPr marL="2057400" indent="-228600" defTabSz="922338">
              <a:spcBef>
                <a:spcPct val="30000"/>
              </a:spcBef>
              <a:defRPr sz="1200">
                <a:solidFill>
                  <a:schemeClr val="tx1"/>
                </a:solidFill>
                <a:latin typeface="Times" panose="02020603050405020304" pitchFamily="18" charset="0"/>
              </a:defRPr>
            </a:lvl5pPr>
            <a:lvl6pPr marL="2514600" indent="-228600" defTabSz="92233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2233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2233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22338" eaLnBrk="0" fontAlgn="base" hangingPunct="0">
              <a:spcBef>
                <a:spcPct val="30000"/>
              </a:spcBef>
              <a:spcAft>
                <a:spcPct val="0"/>
              </a:spcAft>
              <a:defRPr sz="1200">
                <a:solidFill>
                  <a:schemeClr val="tx1"/>
                </a:solidFill>
                <a:latin typeface="Times" panose="02020603050405020304" pitchFamily="18" charset="0"/>
              </a:defRPr>
            </a:lvl9pPr>
          </a:lstStyle>
          <a:p>
            <a:pPr algn="ctr" eaLnBrk="1" hangingPunct="1">
              <a:spcBef>
                <a:spcPct val="0"/>
              </a:spcBef>
            </a:pPr>
            <a:r>
              <a:rPr lang="fr-FR" altLang="fr-FR">
                <a:latin typeface="Calibri" panose="020F0502020204030204" pitchFamily="34" charset="0"/>
              </a:rPr>
              <a:t>2</a:t>
            </a:r>
          </a:p>
        </p:txBody>
      </p:sp>
    </p:spTree>
    <p:extLst>
      <p:ext uri="{BB962C8B-B14F-4D97-AF65-F5344CB8AC3E}">
        <p14:creationId xmlns:p14="http://schemas.microsoft.com/office/powerpoint/2010/main" val="480923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10</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681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11</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3180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12</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051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C11A91D-56B7-4D3F-B4FF-1F9FD56488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306A99C-A7F0-4187-9168-C0F5FA2D9D16}" type="slidenum">
              <a:rPr lang="en-US" altLang="fr-FR"/>
              <a:pPr>
                <a:spcBef>
                  <a:spcPct val="0"/>
                </a:spcBef>
              </a:pPr>
              <a:t>2</a:t>
            </a:fld>
            <a:endParaRPr lang="en-US" altLang="fr-FR"/>
          </a:p>
        </p:txBody>
      </p:sp>
      <p:sp>
        <p:nvSpPr>
          <p:cNvPr id="10243" name="Rectangle 2">
            <a:extLst>
              <a:ext uri="{FF2B5EF4-FFF2-40B4-BE49-F238E27FC236}">
                <a16:creationId xmlns:a16="http://schemas.microsoft.com/office/drawing/2014/main" id="{0E7369C0-FF0B-40F8-B038-2AF87DFE1E50}"/>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DAC05A4A-D3EB-4827-9854-89CCAEE568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fr-FR" b="1">
                <a:latin typeface="Times" panose="02020603050405020304" pitchFamily="18" charset="0"/>
              </a:rPr>
              <a:t> </a:t>
            </a:r>
          </a:p>
        </p:txBody>
      </p:sp>
    </p:spTree>
    <p:extLst>
      <p:ext uri="{BB962C8B-B14F-4D97-AF65-F5344CB8AC3E}">
        <p14:creationId xmlns:p14="http://schemas.microsoft.com/office/powerpoint/2010/main" val="1478175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2A201743-ED38-40A2-8DCA-2E26A0787B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08D25C39-849E-402C-B3AB-E03448EA5A01}" type="slidenum">
              <a:rPr lang="en-US" altLang="fr-FR"/>
              <a:pPr>
                <a:spcBef>
                  <a:spcPct val="0"/>
                </a:spcBef>
              </a:pPr>
              <a:t>3</a:t>
            </a:fld>
            <a:endParaRPr lang="en-US" altLang="fr-FR"/>
          </a:p>
        </p:txBody>
      </p:sp>
      <p:sp>
        <p:nvSpPr>
          <p:cNvPr id="12291" name="Rectangle 2">
            <a:extLst>
              <a:ext uri="{FF2B5EF4-FFF2-40B4-BE49-F238E27FC236}">
                <a16:creationId xmlns:a16="http://schemas.microsoft.com/office/drawing/2014/main" id="{FF15715E-1BFA-4677-872A-10720BF33DA7}"/>
              </a:ext>
            </a:extLst>
          </p:cNvPr>
          <p:cNvSpPr>
            <a:spLocks noGrp="1" noRot="1" noChangeAspect="1" noChangeArrowheads="1" noTextEdit="1"/>
          </p:cNvSpPr>
          <p:nvPr>
            <p:ph type="sldImg"/>
          </p:nvPr>
        </p:nvSpPr>
        <p:spPr>
          <a:xfrm>
            <a:off x="966788" y="1470025"/>
            <a:ext cx="5132387" cy="3851275"/>
          </a:xfrm>
          <a:ln/>
        </p:spPr>
      </p:sp>
      <p:sp>
        <p:nvSpPr>
          <p:cNvPr id="12292" name="Rectangle 3">
            <a:extLst>
              <a:ext uri="{FF2B5EF4-FFF2-40B4-BE49-F238E27FC236}">
                <a16:creationId xmlns:a16="http://schemas.microsoft.com/office/drawing/2014/main" id="{2AA6B606-D213-4353-8D00-AE75559051EC}"/>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34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4</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430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5</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478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6</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359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7</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6248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8</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267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6C2D80F7-3D38-49F5-A020-A00127129C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spcBef>
                <a:spcPct val="30000"/>
              </a:spcBef>
              <a:defRPr sz="1200">
                <a:solidFill>
                  <a:schemeClr val="tx1"/>
                </a:solidFill>
                <a:latin typeface="Times" panose="02020603050405020304" pitchFamily="18" charset="0"/>
              </a:defRPr>
            </a:lvl1pPr>
            <a:lvl2pPr marL="742950" indent="-285750" defTabSz="903288">
              <a:spcBef>
                <a:spcPct val="30000"/>
              </a:spcBef>
              <a:defRPr sz="1200">
                <a:solidFill>
                  <a:schemeClr val="tx1"/>
                </a:solidFill>
                <a:latin typeface="Times" panose="02020603050405020304" pitchFamily="18" charset="0"/>
              </a:defRPr>
            </a:lvl2pPr>
            <a:lvl3pPr marL="1143000" indent="-228600" defTabSz="903288">
              <a:spcBef>
                <a:spcPct val="30000"/>
              </a:spcBef>
              <a:defRPr sz="1200">
                <a:solidFill>
                  <a:schemeClr val="tx1"/>
                </a:solidFill>
                <a:latin typeface="Times" panose="02020603050405020304" pitchFamily="18" charset="0"/>
              </a:defRPr>
            </a:lvl3pPr>
            <a:lvl4pPr marL="1600200" indent="-228600" defTabSz="903288">
              <a:spcBef>
                <a:spcPct val="30000"/>
              </a:spcBef>
              <a:defRPr sz="1200">
                <a:solidFill>
                  <a:schemeClr val="tx1"/>
                </a:solidFill>
                <a:latin typeface="Times" panose="02020603050405020304" pitchFamily="18" charset="0"/>
              </a:defRPr>
            </a:lvl4pPr>
            <a:lvl5pPr marL="2057400" indent="-228600" defTabSz="903288">
              <a:spcBef>
                <a:spcPct val="30000"/>
              </a:spcBef>
              <a:defRPr sz="1200">
                <a:solidFill>
                  <a:schemeClr val="tx1"/>
                </a:solidFill>
                <a:latin typeface="Times" panose="02020603050405020304" pitchFamily="18" charset="0"/>
              </a:defRPr>
            </a:lvl5pPr>
            <a:lvl6pPr marL="2514600" indent="-228600" defTabSz="903288"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03288"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03288"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03288"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191F994-4F5F-40C6-BC16-53A24E3CBBAA}" type="slidenum">
              <a:rPr lang="en-US" altLang="fr-FR"/>
              <a:pPr>
                <a:spcBef>
                  <a:spcPct val="0"/>
                </a:spcBef>
              </a:pPr>
              <a:t>9</a:t>
            </a:fld>
            <a:endParaRPr lang="en-US" altLang="fr-FR"/>
          </a:p>
        </p:txBody>
      </p:sp>
      <p:sp>
        <p:nvSpPr>
          <p:cNvPr id="16387" name="Rectangle 2">
            <a:extLst>
              <a:ext uri="{FF2B5EF4-FFF2-40B4-BE49-F238E27FC236}">
                <a16:creationId xmlns:a16="http://schemas.microsoft.com/office/drawing/2014/main" id="{5ADA141C-0714-477F-AE96-AD32CC466577}"/>
              </a:ext>
            </a:extLst>
          </p:cNvPr>
          <p:cNvSpPr>
            <a:spLocks noGrp="1" noRot="1" noChangeAspect="1" noChangeArrowheads="1" noTextEdit="1"/>
          </p:cNvSpPr>
          <p:nvPr>
            <p:ph type="sldImg"/>
          </p:nvPr>
        </p:nvSpPr>
        <p:spPr>
          <a:xfrm>
            <a:off x="966788" y="1470025"/>
            <a:ext cx="5132387" cy="3851275"/>
          </a:xfrm>
          <a:ln/>
        </p:spPr>
      </p:sp>
      <p:sp>
        <p:nvSpPr>
          <p:cNvPr id="16388" name="Rectangle 3">
            <a:extLst>
              <a:ext uri="{FF2B5EF4-FFF2-40B4-BE49-F238E27FC236}">
                <a16:creationId xmlns:a16="http://schemas.microsoft.com/office/drawing/2014/main" id="{E94A1A04-FCE1-4FD8-9BE5-6CB11BE52844}"/>
              </a:ext>
            </a:extLst>
          </p:cNvPr>
          <p:cNvSpPr>
            <a:spLocks noGrp="1" noChangeArrowheads="1"/>
          </p:cNvSpPr>
          <p:nvPr>
            <p:ph type="body" idx="1"/>
          </p:nvPr>
        </p:nvSpPr>
        <p:spPr>
          <a:xfrm>
            <a:off x="847725" y="5588000"/>
            <a:ext cx="5084763" cy="4146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endParaRPr lang="fr-FR" altLang="fr-FR" sz="1600" b="1">
              <a:latin typeface="Times"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564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92927C3-0004-4013-BD8A-67B7E18F4D06}"/>
              </a:ext>
            </a:extLst>
          </p:cNvPr>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512CB239-4D7D-44B2-8437-16A1FDA15259}"/>
              </a:ext>
            </a:extLst>
          </p:cNvPr>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a:extLst>
              <a:ext uri="{FF2B5EF4-FFF2-40B4-BE49-F238E27FC236}">
                <a16:creationId xmlns:a16="http://schemas.microsoft.com/office/drawing/2014/main" id="{B33D0252-32D8-44DB-9B11-8D42B88842E4}"/>
              </a:ext>
            </a:extLst>
          </p:cNvPr>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val 13">
            <a:extLst>
              <a:ext uri="{FF2B5EF4-FFF2-40B4-BE49-F238E27FC236}">
                <a16:creationId xmlns:a16="http://schemas.microsoft.com/office/drawing/2014/main" id="{C260E686-AB5C-46A1-AFC9-6C475C9AA928}"/>
              </a:ext>
            </a:extLst>
          </p:cNvPr>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fr-FR"/>
              <a:t>Modifiez le style du titre</a:t>
            </a:r>
            <a:endParaRPr lang="en-US" dirty="0"/>
          </a:p>
        </p:txBody>
      </p:sp>
      <p:sp>
        <p:nvSpPr>
          <p:cNvPr id="8" name="Date Placeholder 3">
            <a:extLst>
              <a:ext uri="{FF2B5EF4-FFF2-40B4-BE49-F238E27FC236}">
                <a16:creationId xmlns:a16="http://schemas.microsoft.com/office/drawing/2014/main" id="{AC4060BE-D3A9-429A-8FBE-66F4FF525BC0}"/>
              </a:ext>
            </a:extLst>
          </p:cNvPr>
          <p:cNvSpPr>
            <a:spLocks noGrp="1"/>
          </p:cNvSpPr>
          <p:nvPr>
            <p:ph type="dt" sz="half" idx="10"/>
          </p:nvPr>
        </p:nvSpPr>
        <p:spPr/>
        <p:txBody>
          <a:bodyPr/>
          <a:lstStyle>
            <a:lvl1pPr>
              <a:defRPr/>
            </a:lvl1pPr>
          </a:lstStyle>
          <a:p>
            <a:pPr>
              <a:defRPr/>
            </a:pPr>
            <a:endParaRPr lang="en-US"/>
          </a:p>
        </p:txBody>
      </p:sp>
      <p:sp>
        <p:nvSpPr>
          <p:cNvPr id="9" name="Footer Placeholder 4">
            <a:extLst>
              <a:ext uri="{FF2B5EF4-FFF2-40B4-BE49-F238E27FC236}">
                <a16:creationId xmlns:a16="http://schemas.microsoft.com/office/drawing/2014/main" id="{5D5E72B5-DC32-4D96-BE9B-42D6C396F07F}"/>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ECAA1BDD-6ACE-450B-A205-695C272479C1}"/>
              </a:ext>
            </a:extLst>
          </p:cNvPr>
          <p:cNvSpPr>
            <a:spLocks noGrp="1"/>
          </p:cNvSpPr>
          <p:nvPr>
            <p:ph type="sldNum" sz="quarter" idx="12"/>
          </p:nvPr>
        </p:nvSpPr>
        <p:spPr/>
        <p:txBody>
          <a:bodyPr/>
          <a:lstStyle>
            <a:lvl1pPr>
              <a:defRPr smtClean="0"/>
            </a:lvl1pPr>
          </a:lstStyle>
          <a:p>
            <a:pPr>
              <a:defRPr/>
            </a:pPr>
            <a:fld id="{9D42020E-1D12-4A90-A9CB-7D8393B343BD}" type="slidenum">
              <a:rPr lang="fr-FR"/>
              <a:pPr>
                <a:defRPr/>
              </a:pPr>
              <a:t>‹N°›</a:t>
            </a:fld>
            <a:endParaRPr lang="fr-FR"/>
          </a:p>
        </p:txBody>
      </p:sp>
    </p:spTree>
    <p:extLst>
      <p:ext uri="{BB962C8B-B14F-4D97-AF65-F5344CB8AC3E}">
        <p14:creationId xmlns:p14="http://schemas.microsoft.com/office/powerpoint/2010/main" val="3166606667"/>
      </p:ext>
    </p:extLst>
  </p:cSld>
  <p:clrMapOvr>
    <a:masterClrMapping/>
  </p:clrMapOvr>
  <p:transition spd="slow">
    <p:randomBar dir="vert"/>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a:extLst>
              <a:ext uri="{FF2B5EF4-FFF2-40B4-BE49-F238E27FC236}">
                <a16:creationId xmlns:a16="http://schemas.microsoft.com/office/drawing/2014/main" id="{9CA73B57-34A1-4C6F-8FD7-6C6A043DAB0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6DBC7A53-B8A0-45A3-914C-FE1763F6FEB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6E5B25-2A7E-48DB-AFE1-04F07E382D26}"/>
              </a:ext>
            </a:extLst>
          </p:cNvPr>
          <p:cNvSpPr>
            <a:spLocks noGrp="1"/>
          </p:cNvSpPr>
          <p:nvPr>
            <p:ph type="sldNum" sz="quarter" idx="12"/>
          </p:nvPr>
        </p:nvSpPr>
        <p:spPr/>
        <p:txBody>
          <a:bodyPr/>
          <a:lstStyle>
            <a:lvl1pPr>
              <a:defRPr/>
            </a:lvl1pPr>
          </a:lstStyle>
          <a:p>
            <a:pPr>
              <a:defRPr/>
            </a:pPr>
            <a:fld id="{B68C6D7D-1189-4ACD-ACB0-538D222008E3}" type="slidenum">
              <a:rPr lang="fr-FR"/>
              <a:pPr>
                <a:defRPr/>
              </a:pPr>
              <a:t>‹N°›</a:t>
            </a:fld>
            <a:endParaRPr lang="fr-FR"/>
          </a:p>
        </p:txBody>
      </p:sp>
    </p:spTree>
    <p:extLst>
      <p:ext uri="{BB962C8B-B14F-4D97-AF65-F5344CB8AC3E}">
        <p14:creationId xmlns:p14="http://schemas.microsoft.com/office/powerpoint/2010/main" val="4254000538"/>
      </p:ext>
    </p:extLst>
  </p:cSld>
  <p:clrMapOvr>
    <a:masterClrMapping/>
  </p:clrMapOvr>
  <p:transition spd="slow">
    <p:randomBar dir="vert"/>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66B35C20-44E5-4769-B0D5-CEBA0CD7079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5247BC8-2D66-436F-9F2B-A78C8336972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D90788A-94A3-4B43-8E65-C348023688BE}"/>
              </a:ext>
            </a:extLst>
          </p:cNvPr>
          <p:cNvSpPr>
            <a:spLocks noGrp="1"/>
          </p:cNvSpPr>
          <p:nvPr>
            <p:ph type="sldNum" sz="quarter" idx="12"/>
          </p:nvPr>
        </p:nvSpPr>
        <p:spPr/>
        <p:txBody>
          <a:bodyPr/>
          <a:lstStyle>
            <a:lvl1pPr>
              <a:defRPr/>
            </a:lvl1pPr>
          </a:lstStyle>
          <a:p>
            <a:pPr>
              <a:defRPr/>
            </a:pPr>
            <a:fld id="{8AC4A9D1-0C4F-4103-A2D6-117B2A285B55}" type="slidenum">
              <a:rPr lang="fr-FR"/>
              <a:pPr>
                <a:defRPr/>
              </a:pPr>
              <a:t>‹N°›</a:t>
            </a:fld>
            <a:endParaRPr lang="fr-FR"/>
          </a:p>
        </p:txBody>
      </p:sp>
    </p:spTree>
    <p:extLst>
      <p:ext uri="{BB962C8B-B14F-4D97-AF65-F5344CB8AC3E}">
        <p14:creationId xmlns:p14="http://schemas.microsoft.com/office/powerpoint/2010/main" val="2565157914"/>
      </p:ext>
    </p:extLst>
  </p:cSld>
  <p:clrMapOvr>
    <a:masterClrMapping/>
  </p:clrMapOvr>
  <p:transition spd="slow">
    <p:randomBar dir="vert"/>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a:extLst>
              <a:ext uri="{FF2B5EF4-FFF2-40B4-BE49-F238E27FC236}">
                <a16:creationId xmlns:a16="http://schemas.microsoft.com/office/drawing/2014/main" id="{2836E480-2A67-4882-8EB5-89F29031C177}"/>
              </a:ext>
            </a:extLst>
          </p:cNvPr>
          <p:cNvSpPr>
            <a:spLocks noGrp="1"/>
          </p:cNvSpPr>
          <p:nvPr>
            <p:ph type="dt" sz="half" idx="14"/>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EAC4A979-5936-4626-910E-4BBDD451E327}"/>
              </a:ext>
            </a:extLst>
          </p:cNvPr>
          <p:cNvSpPr>
            <a:spLocks noGrp="1"/>
          </p:cNvSpPr>
          <p:nvPr>
            <p:ph type="ftr" sz="quarter" idx="15"/>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FCA298-40D7-48FD-AA9A-C787E8293AA6}"/>
              </a:ext>
            </a:extLst>
          </p:cNvPr>
          <p:cNvSpPr>
            <a:spLocks noGrp="1"/>
          </p:cNvSpPr>
          <p:nvPr>
            <p:ph type="sldNum" sz="quarter" idx="16"/>
          </p:nvPr>
        </p:nvSpPr>
        <p:spPr/>
        <p:txBody>
          <a:bodyPr/>
          <a:lstStyle>
            <a:lvl1pPr>
              <a:defRPr/>
            </a:lvl1pPr>
          </a:lstStyle>
          <a:p>
            <a:pPr>
              <a:defRPr/>
            </a:pPr>
            <a:fld id="{13FBAD3B-8948-4FBD-8C47-6734B73C1C6B}" type="slidenum">
              <a:rPr lang="fr-FR"/>
              <a:pPr>
                <a:defRPr/>
              </a:pPr>
              <a:t>‹N°›</a:t>
            </a:fld>
            <a:endParaRPr lang="fr-FR"/>
          </a:p>
        </p:txBody>
      </p:sp>
    </p:spTree>
    <p:extLst>
      <p:ext uri="{BB962C8B-B14F-4D97-AF65-F5344CB8AC3E}">
        <p14:creationId xmlns:p14="http://schemas.microsoft.com/office/powerpoint/2010/main" val="1095797229"/>
      </p:ext>
    </p:extLst>
  </p:cSld>
  <p:clrMapOvr>
    <a:masterClrMapping/>
  </p:clrMapOvr>
  <p:transition spd="slow">
    <p:randomBar dir="vert"/>
  </p:transition>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6B3C5A-9FE9-46CC-9DF1-7CDFC5EFC113}"/>
              </a:ext>
            </a:extLst>
          </p:cNvPr>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8C30C948-AD62-4DFD-A00F-9279F1DA6E6C}"/>
              </a:ext>
            </a:extLst>
          </p:cNvPr>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ectangle 5">
            <a:extLst>
              <a:ext uri="{FF2B5EF4-FFF2-40B4-BE49-F238E27FC236}">
                <a16:creationId xmlns:a16="http://schemas.microsoft.com/office/drawing/2014/main" id="{62CFB940-8547-4D20-98CF-737083212B51}"/>
              </a:ext>
            </a:extLst>
          </p:cNvPr>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Oval 9">
            <a:extLst>
              <a:ext uri="{FF2B5EF4-FFF2-40B4-BE49-F238E27FC236}">
                <a16:creationId xmlns:a16="http://schemas.microsoft.com/office/drawing/2014/main" id="{671B1625-462D-4AF6-AC1D-89A469BF12ED}"/>
              </a:ext>
            </a:extLst>
          </p:cNvPr>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8" name="Date Placeholder 3">
            <a:extLst>
              <a:ext uri="{FF2B5EF4-FFF2-40B4-BE49-F238E27FC236}">
                <a16:creationId xmlns:a16="http://schemas.microsoft.com/office/drawing/2014/main" id="{62ABCD56-536E-4857-B44F-28A80F03EDFF}"/>
              </a:ext>
            </a:extLst>
          </p:cNvPr>
          <p:cNvSpPr>
            <a:spLocks noGrp="1"/>
          </p:cNvSpPr>
          <p:nvPr>
            <p:ph type="dt" sz="half" idx="10"/>
          </p:nvPr>
        </p:nvSpPr>
        <p:spPr/>
        <p:txBody>
          <a:bodyPr/>
          <a:lstStyle>
            <a:lvl1pPr>
              <a:defRPr/>
            </a:lvl1pPr>
          </a:lstStyle>
          <a:p>
            <a:pPr>
              <a:defRPr/>
            </a:pPr>
            <a:endParaRPr lang="en-US"/>
          </a:p>
        </p:txBody>
      </p:sp>
      <p:sp>
        <p:nvSpPr>
          <p:cNvPr id="9" name="Footer Placeholder 4">
            <a:extLst>
              <a:ext uri="{FF2B5EF4-FFF2-40B4-BE49-F238E27FC236}">
                <a16:creationId xmlns:a16="http://schemas.microsoft.com/office/drawing/2014/main" id="{F4F0F39C-C95D-4DC2-B736-7CA1B42C12EC}"/>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D625DE50-1F59-4AD0-9C94-F4734A1015FD}"/>
              </a:ext>
            </a:extLst>
          </p:cNvPr>
          <p:cNvSpPr>
            <a:spLocks noGrp="1"/>
          </p:cNvSpPr>
          <p:nvPr>
            <p:ph type="sldNum" sz="quarter" idx="12"/>
          </p:nvPr>
        </p:nvSpPr>
        <p:spPr/>
        <p:txBody>
          <a:bodyPr/>
          <a:lstStyle>
            <a:lvl1pPr>
              <a:defRPr smtClean="0"/>
            </a:lvl1pPr>
          </a:lstStyle>
          <a:p>
            <a:pPr>
              <a:defRPr/>
            </a:pPr>
            <a:fld id="{4CFD540C-7498-4D92-BBA3-C68A3841822A}" type="slidenum">
              <a:rPr lang="fr-FR"/>
              <a:pPr>
                <a:defRPr/>
              </a:pPr>
              <a:t>‹N°›</a:t>
            </a:fld>
            <a:endParaRPr lang="fr-FR"/>
          </a:p>
        </p:txBody>
      </p:sp>
    </p:spTree>
    <p:extLst>
      <p:ext uri="{BB962C8B-B14F-4D97-AF65-F5344CB8AC3E}">
        <p14:creationId xmlns:p14="http://schemas.microsoft.com/office/powerpoint/2010/main" val="3775132725"/>
      </p:ext>
    </p:extLst>
  </p:cSld>
  <p:clrMapOvr>
    <a:masterClrMapping/>
  </p:clrMapOvr>
  <p:transition spd="slow">
    <p:randomBar dir="vert"/>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3">
            <a:extLst>
              <a:ext uri="{FF2B5EF4-FFF2-40B4-BE49-F238E27FC236}">
                <a16:creationId xmlns:a16="http://schemas.microsoft.com/office/drawing/2014/main" id="{ED81419E-5395-4023-A9EC-A21FBBB5279B}"/>
              </a:ext>
            </a:extLst>
          </p:cNvPr>
          <p:cNvSpPr>
            <a:spLocks noGrp="1"/>
          </p:cNvSpPr>
          <p:nvPr>
            <p:ph type="dt" sz="half" idx="15"/>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3615C47-69FC-4D0F-A28E-EB6641C5B283}"/>
              </a:ext>
            </a:extLst>
          </p:cNvPr>
          <p:cNvSpPr>
            <a:spLocks noGrp="1"/>
          </p:cNvSpPr>
          <p:nvPr>
            <p:ph type="ftr" sz="quarter" idx="16"/>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1FF0ABBB-35D3-41CD-AEB6-086A83E3BE7F}"/>
              </a:ext>
            </a:extLst>
          </p:cNvPr>
          <p:cNvSpPr>
            <a:spLocks noGrp="1"/>
          </p:cNvSpPr>
          <p:nvPr>
            <p:ph type="sldNum" sz="quarter" idx="17"/>
          </p:nvPr>
        </p:nvSpPr>
        <p:spPr/>
        <p:txBody>
          <a:bodyPr/>
          <a:lstStyle>
            <a:lvl1pPr>
              <a:defRPr/>
            </a:lvl1pPr>
          </a:lstStyle>
          <a:p>
            <a:pPr>
              <a:defRPr/>
            </a:pPr>
            <a:fld id="{17203942-02BC-4CAE-94AA-E380BE250E60}" type="slidenum">
              <a:rPr lang="fr-FR"/>
              <a:pPr>
                <a:defRPr/>
              </a:pPr>
              <a:t>‹N°›</a:t>
            </a:fld>
            <a:endParaRPr lang="fr-FR"/>
          </a:p>
        </p:txBody>
      </p:sp>
    </p:spTree>
    <p:extLst>
      <p:ext uri="{BB962C8B-B14F-4D97-AF65-F5344CB8AC3E}">
        <p14:creationId xmlns:p14="http://schemas.microsoft.com/office/powerpoint/2010/main" val="2907058385"/>
      </p:ext>
    </p:extLst>
  </p:cSld>
  <p:clrMapOvr>
    <a:masterClrMapping/>
  </p:clrMapOvr>
  <p:transition spd="slow">
    <p:randomBar dir="vert"/>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
        <p:nvSpPr>
          <p:cNvPr id="7" name="Date Placeholder 3">
            <a:extLst>
              <a:ext uri="{FF2B5EF4-FFF2-40B4-BE49-F238E27FC236}">
                <a16:creationId xmlns:a16="http://schemas.microsoft.com/office/drawing/2014/main" id="{090DBD1A-C42A-464F-80D6-811C34AAE9C7}"/>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433F9126-19F0-49E5-999C-42B45C4DD76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1DD1B9A0-4340-497C-9560-709AE9AEA0DD}"/>
              </a:ext>
            </a:extLst>
          </p:cNvPr>
          <p:cNvSpPr>
            <a:spLocks noGrp="1"/>
          </p:cNvSpPr>
          <p:nvPr>
            <p:ph type="sldNum" sz="quarter" idx="12"/>
          </p:nvPr>
        </p:nvSpPr>
        <p:spPr/>
        <p:txBody>
          <a:bodyPr/>
          <a:lstStyle>
            <a:lvl1pPr>
              <a:defRPr/>
            </a:lvl1pPr>
          </a:lstStyle>
          <a:p>
            <a:pPr>
              <a:defRPr/>
            </a:pPr>
            <a:fld id="{15D532AD-1D0E-4964-8D8B-E14CFA7EBDD5}" type="slidenum">
              <a:rPr lang="fr-FR"/>
              <a:pPr>
                <a:defRPr/>
              </a:pPr>
              <a:t>‹N°›</a:t>
            </a:fld>
            <a:endParaRPr lang="fr-FR"/>
          </a:p>
        </p:txBody>
      </p:sp>
    </p:spTree>
    <p:extLst>
      <p:ext uri="{BB962C8B-B14F-4D97-AF65-F5344CB8AC3E}">
        <p14:creationId xmlns:p14="http://schemas.microsoft.com/office/powerpoint/2010/main" val="1168039517"/>
      </p:ext>
    </p:extLst>
  </p:cSld>
  <p:clrMapOvr>
    <a:masterClrMapping/>
  </p:clrMapOvr>
  <p:transition spd="slow">
    <p:randomBar dir="vert"/>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3">
            <a:extLst>
              <a:ext uri="{FF2B5EF4-FFF2-40B4-BE49-F238E27FC236}">
                <a16:creationId xmlns:a16="http://schemas.microsoft.com/office/drawing/2014/main" id="{141B1532-3F34-41D1-A2F4-6CB7B6BA1748}"/>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74E033B9-6146-46A1-9615-05F374D4DA9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E5434E07-600A-4A97-940A-E01AF991D010}"/>
              </a:ext>
            </a:extLst>
          </p:cNvPr>
          <p:cNvSpPr>
            <a:spLocks noGrp="1"/>
          </p:cNvSpPr>
          <p:nvPr>
            <p:ph type="sldNum" sz="quarter" idx="12"/>
          </p:nvPr>
        </p:nvSpPr>
        <p:spPr/>
        <p:txBody>
          <a:bodyPr/>
          <a:lstStyle>
            <a:lvl1pPr>
              <a:defRPr/>
            </a:lvl1pPr>
          </a:lstStyle>
          <a:p>
            <a:pPr>
              <a:defRPr/>
            </a:pPr>
            <a:fld id="{D3BEFA0F-4A50-4659-BD9C-50A546D975FE}" type="slidenum">
              <a:rPr lang="fr-FR"/>
              <a:pPr>
                <a:defRPr/>
              </a:pPr>
              <a:t>‹N°›</a:t>
            </a:fld>
            <a:endParaRPr lang="fr-FR"/>
          </a:p>
        </p:txBody>
      </p:sp>
    </p:spTree>
    <p:extLst>
      <p:ext uri="{BB962C8B-B14F-4D97-AF65-F5344CB8AC3E}">
        <p14:creationId xmlns:p14="http://schemas.microsoft.com/office/powerpoint/2010/main" val="1834806261"/>
      </p:ext>
    </p:extLst>
  </p:cSld>
  <p:clrMapOvr>
    <a:masterClrMapping/>
  </p:clrMapOvr>
  <p:transition spd="slow">
    <p:randomBar dir="vert"/>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DD6811F-998B-4F25-B37B-96D6F8C05321}"/>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CFF415D7-20F4-4378-BBFC-71C236B3CEC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BA67017-51E8-436C-98C9-C1FF43123CA7}"/>
              </a:ext>
            </a:extLst>
          </p:cNvPr>
          <p:cNvSpPr>
            <a:spLocks noGrp="1"/>
          </p:cNvSpPr>
          <p:nvPr>
            <p:ph type="sldNum" sz="quarter" idx="12"/>
          </p:nvPr>
        </p:nvSpPr>
        <p:spPr/>
        <p:txBody>
          <a:bodyPr/>
          <a:lstStyle>
            <a:lvl1pPr>
              <a:defRPr/>
            </a:lvl1pPr>
          </a:lstStyle>
          <a:p>
            <a:pPr>
              <a:defRPr/>
            </a:pPr>
            <a:fld id="{41B28E85-6228-48D8-B78E-70A52B89A150}" type="slidenum">
              <a:rPr lang="fr-FR"/>
              <a:pPr>
                <a:defRPr/>
              </a:pPr>
              <a:t>‹N°›</a:t>
            </a:fld>
            <a:endParaRPr lang="fr-FR"/>
          </a:p>
        </p:txBody>
      </p:sp>
    </p:spTree>
    <p:extLst>
      <p:ext uri="{BB962C8B-B14F-4D97-AF65-F5344CB8AC3E}">
        <p14:creationId xmlns:p14="http://schemas.microsoft.com/office/powerpoint/2010/main" val="961983571"/>
      </p:ext>
    </p:extLst>
  </p:cSld>
  <p:clrMapOvr>
    <a:masterClrMapping/>
  </p:clrMapOvr>
  <p:transition spd="slow">
    <p:randomBar dir="vert"/>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fr-FR"/>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3">
            <a:extLst>
              <a:ext uri="{FF2B5EF4-FFF2-40B4-BE49-F238E27FC236}">
                <a16:creationId xmlns:a16="http://schemas.microsoft.com/office/drawing/2014/main" id="{5DF226AD-F435-4FC7-A5F0-70018FEFC04B}"/>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AAD99EF-F34B-4DB7-A18E-4D80102A047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BFE3581-0162-4999-AE6E-0A7E476E402D}"/>
              </a:ext>
            </a:extLst>
          </p:cNvPr>
          <p:cNvSpPr>
            <a:spLocks noGrp="1"/>
          </p:cNvSpPr>
          <p:nvPr>
            <p:ph type="sldNum" sz="quarter" idx="12"/>
          </p:nvPr>
        </p:nvSpPr>
        <p:spPr/>
        <p:txBody>
          <a:bodyPr/>
          <a:lstStyle>
            <a:lvl1pPr>
              <a:defRPr/>
            </a:lvl1pPr>
          </a:lstStyle>
          <a:p>
            <a:pPr>
              <a:defRPr/>
            </a:pPr>
            <a:fld id="{D52A025D-8BC9-4F8A-A629-49FC0BF61DB8}" type="slidenum">
              <a:rPr lang="fr-FR"/>
              <a:pPr>
                <a:defRPr/>
              </a:pPr>
              <a:t>‹N°›</a:t>
            </a:fld>
            <a:endParaRPr lang="fr-FR"/>
          </a:p>
        </p:txBody>
      </p:sp>
    </p:spTree>
    <p:extLst>
      <p:ext uri="{BB962C8B-B14F-4D97-AF65-F5344CB8AC3E}">
        <p14:creationId xmlns:p14="http://schemas.microsoft.com/office/powerpoint/2010/main" val="4241072611"/>
      </p:ext>
    </p:extLst>
  </p:cSld>
  <p:clrMapOvr>
    <a:masterClrMapping/>
  </p:clrMapOvr>
  <p:transition spd="slow">
    <p:randomBar dir="vert"/>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CC8B4C3-ABE5-481F-89C2-44D5C2158F5E}"/>
              </a:ext>
            </a:extLst>
          </p:cNvPr>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32B5F907-3743-4A46-B171-FC91893D3879}"/>
              </a:ext>
            </a:extLst>
          </p:cNvPr>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Rectangle 6">
            <a:extLst>
              <a:ext uri="{FF2B5EF4-FFF2-40B4-BE49-F238E27FC236}">
                <a16:creationId xmlns:a16="http://schemas.microsoft.com/office/drawing/2014/main" id="{D886C740-A725-4B5C-B468-18C1388123E2}"/>
              </a:ext>
            </a:extLst>
          </p:cNvPr>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Oval 10">
            <a:extLst>
              <a:ext uri="{FF2B5EF4-FFF2-40B4-BE49-F238E27FC236}">
                <a16:creationId xmlns:a16="http://schemas.microsoft.com/office/drawing/2014/main" id="{69786D43-2B0D-4E53-8844-E735B9B22016}"/>
              </a:ext>
            </a:extLst>
          </p:cNvPr>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fr-FR"/>
              <a:t>Modifiez le style du titre</a:t>
            </a:r>
            <a:endParaRPr lang="en-US" dirty="0"/>
          </a:p>
        </p:txBody>
      </p:sp>
      <p:sp>
        <p:nvSpPr>
          <p:cNvPr id="9" name="Date Placeholder 4">
            <a:extLst>
              <a:ext uri="{FF2B5EF4-FFF2-40B4-BE49-F238E27FC236}">
                <a16:creationId xmlns:a16="http://schemas.microsoft.com/office/drawing/2014/main" id="{5EA0EBAB-71B9-4BC8-8CAE-785A7D8490C3}"/>
              </a:ext>
            </a:extLst>
          </p:cNvPr>
          <p:cNvSpPr>
            <a:spLocks noGrp="1"/>
          </p:cNvSpPr>
          <p:nvPr>
            <p:ph type="dt" sz="half" idx="10"/>
          </p:nvPr>
        </p:nvSpPr>
        <p:spPr/>
        <p:txBody>
          <a:bodyPr/>
          <a:lstStyle>
            <a:lvl1pPr>
              <a:defRPr/>
            </a:lvl1pPr>
          </a:lstStyle>
          <a:p>
            <a:pPr>
              <a:defRPr/>
            </a:pPr>
            <a:endParaRPr lang="en-US"/>
          </a:p>
        </p:txBody>
      </p:sp>
      <p:sp>
        <p:nvSpPr>
          <p:cNvPr id="10" name="Footer Placeholder 5">
            <a:extLst>
              <a:ext uri="{FF2B5EF4-FFF2-40B4-BE49-F238E27FC236}">
                <a16:creationId xmlns:a16="http://schemas.microsoft.com/office/drawing/2014/main" id="{62C82F0B-AAAD-4237-ADBC-E1AA0D7FA36D}"/>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4366C325-EE0F-45A0-989D-42B5504E9DE1}"/>
              </a:ext>
            </a:extLst>
          </p:cNvPr>
          <p:cNvSpPr>
            <a:spLocks noGrp="1"/>
          </p:cNvSpPr>
          <p:nvPr>
            <p:ph type="sldNum" sz="quarter" idx="12"/>
          </p:nvPr>
        </p:nvSpPr>
        <p:spPr/>
        <p:txBody>
          <a:bodyPr/>
          <a:lstStyle>
            <a:lvl1pPr>
              <a:defRPr smtClean="0"/>
            </a:lvl1pPr>
          </a:lstStyle>
          <a:p>
            <a:pPr>
              <a:defRPr/>
            </a:pPr>
            <a:fld id="{716328A9-D8B1-4266-B144-F2636E5196F4}" type="slidenum">
              <a:rPr lang="fr-FR"/>
              <a:pPr>
                <a:defRPr/>
              </a:pPr>
              <a:t>‹N°›</a:t>
            </a:fld>
            <a:endParaRPr lang="fr-FR"/>
          </a:p>
        </p:txBody>
      </p:sp>
    </p:spTree>
    <p:extLst>
      <p:ext uri="{BB962C8B-B14F-4D97-AF65-F5344CB8AC3E}">
        <p14:creationId xmlns:p14="http://schemas.microsoft.com/office/powerpoint/2010/main" val="60977724"/>
      </p:ext>
    </p:extLst>
  </p:cSld>
  <p:clrMapOvr>
    <a:masterClrMapping/>
  </p:clrMapOvr>
  <p:transition spd="slow">
    <p:randomBar dir="vert"/>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F6AB13D-4BB7-4294-8406-6A16F7DDC74F}"/>
              </a:ext>
            </a:extLst>
          </p:cNvPr>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D099604F-4E15-43C3-9ADA-6D6613C3A9DE}"/>
              </a:ext>
            </a:extLst>
          </p:cNvPr>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9" name="Rectangle 8">
            <a:extLst>
              <a:ext uri="{FF2B5EF4-FFF2-40B4-BE49-F238E27FC236}">
                <a16:creationId xmlns:a16="http://schemas.microsoft.com/office/drawing/2014/main" id="{1A06344E-4221-4D35-B8F9-4CA5357217E4}"/>
              </a:ext>
            </a:extLst>
          </p:cNvPr>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Oval 9">
            <a:extLst>
              <a:ext uri="{FF2B5EF4-FFF2-40B4-BE49-F238E27FC236}">
                <a16:creationId xmlns:a16="http://schemas.microsoft.com/office/drawing/2014/main" id="{4C62BDED-D0B7-423E-8FE6-A6BF6E6918D7}"/>
              </a:ext>
            </a:extLst>
          </p:cNvPr>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a:extLst>
              <a:ext uri="{FF2B5EF4-FFF2-40B4-BE49-F238E27FC236}">
                <a16:creationId xmlns:a16="http://schemas.microsoft.com/office/drawing/2014/main" id="{955D5EBD-F748-4452-AB3E-36F60DED2129}"/>
              </a:ext>
            </a:extLst>
          </p:cNvPr>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fr-FR"/>
              <a:t>Modifiez le style du titre</a:t>
            </a:r>
            <a:endParaRPr lang="en-US" dirty="0"/>
          </a:p>
        </p:txBody>
      </p:sp>
      <p:sp>
        <p:nvSpPr>
          <p:cNvPr id="1037" name="Text Placeholder 2">
            <a:extLst>
              <a:ext uri="{FF2B5EF4-FFF2-40B4-BE49-F238E27FC236}">
                <a16:creationId xmlns:a16="http://schemas.microsoft.com/office/drawing/2014/main" id="{0E6C1A6A-0C21-4EF2-874D-36EA9855B5F6}"/>
              </a:ext>
            </a:extLst>
          </p:cNvPr>
          <p:cNvSpPr>
            <a:spLocks noGrp="1"/>
          </p:cNvSpPr>
          <p:nvPr>
            <p:ph type="body" idx="1"/>
          </p:nvPr>
        </p:nvSpPr>
        <p:spPr bwMode="auto">
          <a:xfrm>
            <a:off x="1143000" y="731838"/>
            <a:ext cx="6400800" cy="347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4" name="Date Placeholder 3">
            <a:extLst>
              <a:ext uri="{FF2B5EF4-FFF2-40B4-BE49-F238E27FC236}">
                <a16:creationId xmlns:a16="http://schemas.microsoft.com/office/drawing/2014/main" id="{80EB6FA3-7F33-4D1F-8FB5-BE8A97F0EFD7}"/>
              </a:ext>
            </a:extLst>
          </p:cNvPr>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eaLnBrk="1" hangingPunct="1">
              <a:defRPr sz="1100" b="1">
                <a:solidFill>
                  <a:schemeClr val="tx1">
                    <a:lumMod val="50000"/>
                    <a:lumOff val="50000"/>
                  </a:schemeClr>
                </a:solidFill>
                <a:latin typeface="Times" charset="0"/>
                <a:cs typeface="Arial" charset="0"/>
              </a:defRPr>
            </a:lvl1pPr>
          </a:lstStyle>
          <a:p>
            <a:pPr>
              <a:defRPr/>
            </a:pPr>
            <a:endParaRPr lang="en-US"/>
          </a:p>
        </p:txBody>
      </p:sp>
      <p:sp>
        <p:nvSpPr>
          <p:cNvPr id="5" name="Footer Placeholder 4">
            <a:extLst>
              <a:ext uri="{FF2B5EF4-FFF2-40B4-BE49-F238E27FC236}">
                <a16:creationId xmlns:a16="http://schemas.microsoft.com/office/drawing/2014/main" id="{A8E32421-5A90-413D-9245-7958A22360D9}"/>
              </a:ext>
            </a:extLst>
          </p:cNvPr>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eaLnBrk="1" hangingPunct="1">
              <a:defRPr sz="1100" b="1">
                <a:solidFill>
                  <a:schemeClr val="tx1">
                    <a:lumMod val="50000"/>
                    <a:lumOff val="50000"/>
                  </a:schemeClr>
                </a:solidFill>
                <a:latin typeface="Times"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D23057FE-25A9-460E-9B76-BE5599F8D2E2}"/>
              </a:ext>
            </a:extLst>
          </p:cNvPr>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smtClean="0">
                <a:solidFill>
                  <a:srgbClr val="7F7F7F"/>
                </a:solidFill>
              </a:defRPr>
            </a:lvl1pPr>
          </a:lstStyle>
          <a:p>
            <a:pPr>
              <a:defRPr/>
            </a:pPr>
            <a:fld id="{84EA1007-7D01-4747-A9E4-471FFA0DC784}" type="slidenum">
              <a:rPr lang="fr-FR"/>
              <a:pPr>
                <a:defRPr/>
              </a:pPr>
              <a:t>‹N°›</a:t>
            </a:fld>
            <a:endParaRPr lang="fr-FR"/>
          </a:p>
        </p:txBody>
      </p:sp>
      <p:grpSp>
        <p:nvGrpSpPr>
          <p:cNvPr id="1041" name="Group 30">
            <a:extLst>
              <a:ext uri="{FF2B5EF4-FFF2-40B4-BE49-F238E27FC236}">
                <a16:creationId xmlns:a16="http://schemas.microsoft.com/office/drawing/2014/main" id="{6F8CD8D3-737D-43C6-984B-975D2465EFEB}"/>
              </a:ext>
            </a:extLst>
          </p:cNvPr>
          <p:cNvGrpSpPr>
            <a:grpSpLocks/>
          </p:cNvGrpSpPr>
          <p:nvPr userDrawn="1"/>
        </p:nvGrpSpPr>
        <p:grpSpPr bwMode="auto">
          <a:xfrm>
            <a:off x="-26988" y="1588"/>
            <a:ext cx="9251951" cy="6853237"/>
            <a:chOff x="-26376" y="1588"/>
            <a:chExt cx="9251339" cy="6853237"/>
          </a:xfrm>
        </p:grpSpPr>
        <p:sp>
          <p:nvSpPr>
            <p:cNvPr id="12" name="Rectangle 24">
              <a:extLst>
                <a:ext uri="{FF2B5EF4-FFF2-40B4-BE49-F238E27FC236}">
                  <a16:creationId xmlns:a16="http://schemas.microsoft.com/office/drawing/2014/main" id="{4CE3EC2B-1274-4FD8-A0FF-CC4DB16B1AD8}"/>
                </a:ext>
              </a:extLst>
            </p:cNvPr>
            <p:cNvSpPr>
              <a:spLocks noChangeArrowheads="1"/>
            </p:cNvSpPr>
            <p:nvPr/>
          </p:nvSpPr>
          <p:spPr bwMode="auto">
            <a:xfrm>
              <a:off x="610" y="6611938"/>
              <a:ext cx="9143395" cy="76200"/>
            </a:xfrm>
            <a:prstGeom prst="rect">
              <a:avLst/>
            </a:prstGeom>
            <a:solidFill>
              <a:schemeClr val="accent1"/>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a:latin typeface="Times" charset="0"/>
                <a:cs typeface="+mn-cs"/>
              </a:endParaRPr>
            </a:p>
          </p:txBody>
        </p:sp>
        <p:sp>
          <p:nvSpPr>
            <p:cNvPr id="13" name="Rectangle 1026">
              <a:extLst>
                <a:ext uri="{FF2B5EF4-FFF2-40B4-BE49-F238E27FC236}">
                  <a16:creationId xmlns:a16="http://schemas.microsoft.com/office/drawing/2014/main" id="{878869EB-0494-4407-BC1B-353303864581}"/>
                </a:ext>
              </a:extLst>
            </p:cNvPr>
            <p:cNvSpPr>
              <a:spLocks noChangeArrowheads="1"/>
            </p:cNvSpPr>
            <p:nvPr/>
          </p:nvSpPr>
          <p:spPr bwMode="auto">
            <a:xfrm>
              <a:off x="610" y="6791325"/>
              <a:ext cx="9224353" cy="63500"/>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a:latin typeface="Times" charset="0"/>
                <a:cs typeface="+mn-cs"/>
              </a:endParaRPr>
            </a:p>
          </p:txBody>
        </p:sp>
        <p:sp>
          <p:nvSpPr>
            <p:cNvPr id="14" name="Rectangle 1025">
              <a:extLst>
                <a:ext uri="{FF2B5EF4-FFF2-40B4-BE49-F238E27FC236}">
                  <a16:creationId xmlns:a16="http://schemas.microsoft.com/office/drawing/2014/main" id="{35037F67-DFA7-4B24-8902-D8D0CC9A2D8B}"/>
                </a:ext>
              </a:extLst>
            </p:cNvPr>
            <p:cNvSpPr>
              <a:spLocks noChangeArrowheads="1"/>
            </p:cNvSpPr>
            <p:nvPr/>
          </p:nvSpPr>
          <p:spPr bwMode="auto">
            <a:xfrm>
              <a:off x="610" y="1588"/>
              <a:ext cx="9224353" cy="136525"/>
            </a:xfrm>
            <a:prstGeom prst="rect">
              <a:avLst/>
            </a:prstGeom>
            <a:solidFill>
              <a:schemeClr val="accent2"/>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fr-FR">
                <a:latin typeface="Times" charset="0"/>
                <a:cs typeface="Arial" charset="0"/>
              </a:endParaRPr>
            </a:p>
          </p:txBody>
        </p:sp>
        <p:sp>
          <p:nvSpPr>
            <p:cNvPr id="15" name="Rectangle 1030">
              <a:extLst>
                <a:ext uri="{FF2B5EF4-FFF2-40B4-BE49-F238E27FC236}">
                  <a16:creationId xmlns:a16="http://schemas.microsoft.com/office/drawing/2014/main" id="{3A11C156-0083-4666-AC58-4AA6CE0623F3}"/>
                </a:ext>
              </a:extLst>
            </p:cNvPr>
            <p:cNvSpPr>
              <a:spLocks noChangeArrowheads="1"/>
            </p:cNvSpPr>
            <p:nvPr/>
          </p:nvSpPr>
          <p:spPr bwMode="auto">
            <a:xfrm>
              <a:off x="-16852" y="152400"/>
              <a:ext cx="9235465" cy="73025"/>
            </a:xfrm>
            <a:prstGeom prst="rect">
              <a:avLst/>
            </a:prstGeom>
            <a:solidFill>
              <a:srgbClr val="FFC000"/>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fr-FR">
                <a:latin typeface="Times" charset="0"/>
                <a:cs typeface="Arial" charset="0"/>
              </a:endParaRPr>
            </a:p>
          </p:txBody>
        </p:sp>
        <p:sp>
          <p:nvSpPr>
            <p:cNvPr id="16" name="Rectangle 15">
              <a:extLst>
                <a:ext uri="{FF2B5EF4-FFF2-40B4-BE49-F238E27FC236}">
                  <a16:creationId xmlns:a16="http://schemas.microsoft.com/office/drawing/2014/main" id="{8DB346B2-3C10-43AE-9BE7-F06412D40FE0}"/>
                </a:ext>
              </a:extLst>
            </p:cNvPr>
            <p:cNvSpPr>
              <a:spLocks noChangeArrowheads="1"/>
            </p:cNvSpPr>
            <p:nvPr/>
          </p:nvSpPr>
          <p:spPr bwMode="auto">
            <a:xfrm>
              <a:off x="-26376" y="6705600"/>
              <a:ext cx="9224353" cy="63500"/>
            </a:xfrm>
            <a:prstGeom prst="rect">
              <a:avLst/>
            </a:prstGeom>
            <a:solidFill>
              <a:srgbClr val="FFC000"/>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a:latin typeface="Times" charset="0"/>
                <a:cs typeface="Arial" charset="0"/>
              </a:endParaRPr>
            </a:p>
          </p:txBody>
        </p:sp>
      </p:grpSp>
    </p:spTree>
  </p:cSld>
  <p:clrMap bg1="lt1" tx1="dk1" bg2="lt2" tx2="dk2" accent1="accent1" accent2="accent2" accent3="accent3" accent4="accent4" accent5="accent5" accent6="accent6" hlink="hlink" folHlink="folHlink"/>
  <p:sldLayoutIdLst>
    <p:sldLayoutId id="2147485788" r:id="rId1"/>
    <p:sldLayoutId id="2147485780" r:id="rId2"/>
    <p:sldLayoutId id="2147485789" r:id="rId3"/>
    <p:sldLayoutId id="2147485781" r:id="rId4"/>
    <p:sldLayoutId id="2147485782" r:id="rId5"/>
    <p:sldLayoutId id="2147485783" r:id="rId6"/>
    <p:sldLayoutId id="2147485784" r:id="rId7"/>
    <p:sldLayoutId id="2147485785" r:id="rId8"/>
    <p:sldLayoutId id="2147485790" r:id="rId9"/>
    <p:sldLayoutId id="2147485786" r:id="rId10"/>
    <p:sldLayoutId id="2147485787" r:id="rId11"/>
  </p:sldLayoutIdLst>
  <p:transition spd="slow">
    <p:randomBar dir="vert"/>
  </p:transition>
  <p:hf hdr="0" ftr="0" dt="0"/>
  <p:txStyles>
    <p:title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anose="02040502050405020303"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anose="02040502050405020303"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anose="02040502050405020303" pitchFamily="18" charset="0"/>
        <a:buChar char="*"/>
        <a:defRPr sz="2400"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anose="02040502050405020303"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anose="02040502050405020303"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A62FDB1-DA62-46C5-8704-39E11E2B13C8}"/>
              </a:ext>
            </a:extLst>
          </p:cNvPr>
          <p:cNvSpPr txBox="1">
            <a:spLocks noChangeArrowheads="1"/>
          </p:cNvSpPr>
          <p:nvPr/>
        </p:nvSpPr>
        <p:spPr bwMode="auto">
          <a:xfrm>
            <a:off x="0" y="487361"/>
            <a:ext cx="9036496" cy="6016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812800" indent="-812800">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eaLnBrk="1" hangingPunct="1">
              <a:spcBef>
                <a:spcPts val="500"/>
              </a:spcBef>
              <a:spcAft>
                <a:spcPts val="1200"/>
              </a:spcAft>
              <a:buFont typeface="Georgia" panose="02040502050405020303" pitchFamily="18" charset="0"/>
              <a:buNone/>
            </a:pPr>
            <a:endParaRPr lang="fr-SN" altLang="fr-FR" sz="2400" b="1" dirty="0">
              <a:solidFill>
                <a:srgbClr val="0000FF"/>
              </a:solidFill>
              <a:latin typeface="Times New Roman" panose="02020603050405020304" pitchFamily="18" charset="0"/>
              <a:cs typeface="Times New Roman" panose="02020603050405020304" pitchFamily="18" charset="0"/>
            </a:endParaRPr>
          </a:p>
          <a:p>
            <a:pPr algn="ctr" eaLnBrk="1" hangingPunct="1">
              <a:spcBef>
                <a:spcPts val="500"/>
              </a:spcBef>
              <a:spcAft>
                <a:spcPts val="1200"/>
              </a:spcAft>
              <a:buFont typeface="Georgia" panose="02040502050405020303" pitchFamily="18" charset="0"/>
              <a:buNone/>
            </a:pPr>
            <a:endParaRPr lang="fr-SN" altLang="fr-FR" sz="1400" b="1" dirty="0">
              <a:solidFill>
                <a:srgbClr val="0000FF"/>
              </a:solidFill>
              <a:latin typeface="Times New Roman" panose="02020603050405020304" pitchFamily="18" charset="0"/>
              <a:cs typeface="Times New Roman" panose="02020603050405020304" pitchFamily="18" charset="0"/>
            </a:endParaRPr>
          </a:p>
          <a:p>
            <a:pPr algn="ctr" eaLnBrk="1" hangingPunct="1">
              <a:spcBef>
                <a:spcPts val="500"/>
              </a:spcBef>
              <a:spcAft>
                <a:spcPts val="1200"/>
              </a:spcAft>
              <a:buNone/>
            </a:pPr>
            <a:r>
              <a:rPr lang="fr-FR" sz="3200" b="1" dirty="0">
                <a:solidFill>
                  <a:schemeClr val="accent1">
                    <a:lumMod val="75000"/>
                  </a:schemeClr>
                </a:solidFill>
              </a:rPr>
              <a:t>Quels prérequis respecter pour espérer réaliser une campagne d'élaboration de comptes régionaux avec peu d'obstacles ?</a:t>
            </a:r>
            <a:endParaRPr lang="fr-FR" sz="3200" dirty="0">
              <a:solidFill>
                <a:schemeClr val="accent1">
                  <a:lumMod val="75000"/>
                </a:schemeClr>
              </a:solidFill>
            </a:endParaRPr>
          </a:p>
          <a:p>
            <a:pPr marL="0" indent="0" algn="ctr">
              <a:buNone/>
            </a:pPr>
            <a:endParaRPr lang="fr-ML" sz="600" b="1" i="1" dirty="0"/>
          </a:p>
          <a:p>
            <a:pPr marL="0" indent="0" algn="ctr">
              <a:buNone/>
            </a:pPr>
            <a:r>
              <a:rPr lang="fr-ML" sz="2000" b="1" i="1" dirty="0"/>
              <a:t>Conférence régionale sur les comptes régionaux</a:t>
            </a:r>
          </a:p>
          <a:p>
            <a:pPr marL="0" indent="0" algn="ctr">
              <a:buNone/>
            </a:pPr>
            <a:r>
              <a:rPr lang="fr-ML" sz="900" b="1" i="1" dirty="0"/>
              <a:t>En collaboration avec AFRISTAT, le CGLU Afrique, l’INSTAT et les municipalités du Mali</a:t>
            </a:r>
            <a:endParaRPr lang="fr-FR" sz="900" dirty="0"/>
          </a:p>
          <a:p>
            <a:pPr marL="0" indent="0" algn="ctr">
              <a:buNone/>
            </a:pPr>
            <a:endParaRPr lang="fr-FR" sz="1200" dirty="0"/>
          </a:p>
          <a:p>
            <a:pPr algn="ctr" eaLnBrk="1" hangingPunct="1">
              <a:spcBef>
                <a:spcPts val="0"/>
              </a:spcBef>
              <a:spcAft>
                <a:spcPts val="0"/>
              </a:spcAft>
              <a:buFont typeface="Georgia" panose="02040502050405020303" pitchFamily="18" charset="0"/>
              <a:buNone/>
            </a:pPr>
            <a:r>
              <a:rPr lang="fr-SN" altLang="fr-FR" sz="2000" b="1" dirty="0">
                <a:solidFill>
                  <a:srgbClr val="0000FF"/>
                </a:solidFill>
                <a:latin typeface="Verdana" panose="020B0604030504040204" pitchFamily="34" charset="0"/>
              </a:rPr>
              <a:t>     </a:t>
            </a:r>
          </a:p>
          <a:p>
            <a:pPr algn="ctr" eaLnBrk="1" hangingPunct="1">
              <a:spcBef>
                <a:spcPts val="0"/>
              </a:spcBef>
              <a:spcAft>
                <a:spcPts val="0"/>
              </a:spcAft>
              <a:buFont typeface="Georgia" panose="02040502050405020303" pitchFamily="18" charset="0"/>
              <a:buNone/>
            </a:pPr>
            <a:r>
              <a:rPr lang="fr-SN" altLang="fr-FR" sz="2000" b="1" dirty="0">
                <a:solidFill>
                  <a:srgbClr val="0000FF"/>
                </a:solidFill>
                <a:latin typeface="Verdana" panose="020B0604030504040204" pitchFamily="34" charset="0"/>
              </a:rPr>
              <a:t>        Par</a:t>
            </a:r>
          </a:p>
          <a:p>
            <a:pPr algn="ctr" eaLnBrk="1" hangingPunct="1">
              <a:spcBef>
                <a:spcPts val="0"/>
              </a:spcBef>
              <a:spcAft>
                <a:spcPts val="0"/>
              </a:spcAft>
              <a:buFont typeface="Georgia" panose="02040502050405020303" pitchFamily="18" charset="0"/>
              <a:buNone/>
            </a:pPr>
            <a:r>
              <a:rPr lang="fr-SN" altLang="fr-FR" sz="2000" b="1" dirty="0">
                <a:solidFill>
                  <a:srgbClr val="0000FF"/>
                </a:solidFill>
                <a:latin typeface="Verdana" panose="020B0604030504040204" pitchFamily="34" charset="0"/>
              </a:rPr>
              <a:t>             Célestin SIKUBE TAKAMGNO</a:t>
            </a:r>
          </a:p>
          <a:p>
            <a:pPr algn="ctr" eaLnBrk="1" hangingPunct="1">
              <a:spcBef>
                <a:spcPts val="0"/>
              </a:spcBef>
              <a:spcAft>
                <a:spcPts val="0"/>
              </a:spcAft>
              <a:buFont typeface="Georgia" panose="02040502050405020303" pitchFamily="18" charset="0"/>
              <a:buNone/>
            </a:pPr>
            <a:r>
              <a:rPr lang="fr-SN" altLang="fr-FR" sz="1200" b="1" i="1" dirty="0">
                <a:solidFill>
                  <a:schemeClr val="tx2"/>
                </a:solidFill>
                <a:latin typeface="Verdana" panose="020B0604030504040204" pitchFamily="34" charset="0"/>
              </a:rPr>
              <a:t>             Ingénieur Statisticien Economiste                     </a:t>
            </a:r>
          </a:p>
          <a:p>
            <a:pPr algn="ctr" eaLnBrk="1" hangingPunct="1">
              <a:spcBef>
                <a:spcPts val="0"/>
              </a:spcBef>
              <a:spcAft>
                <a:spcPts val="0"/>
              </a:spcAft>
              <a:buFont typeface="Georgia" panose="02040502050405020303" pitchFamily="18" charset="0"/>
              <a:buNone/>
            </a:pPr>
            <a:r>
              <a:rPr lang="fr-SN" altLang="fr-FR" sz="1200" b="1" i="1" dirty="0">
                <a:solidFill>
                  <a:schemeClr val="tx2"/>
                </a:solidFill>
                <a:latin typeface="Verdana" panose="020B0604030504040204" pitchFamily="34" charset="0"/>
              </a:rPr>
              <a:t>                     Chef de projet d’élaboration des comptes régionaux</a:t>
            </a:r>
          </a:p>
          <a:p>
            <a:pPr algn="ctr" eaLnBrk="1" hangingPunct="1">
              <a:spcBef>
                <a:spcPts val="0"/>
              </a:spcBef>
              <a:spcAft>
                <a:spcPts val="0"/>
              </a:spcAft>
              <a:buFont typeface="Georgia" panose="02040502050405020303" pitchFamily="18" charset="0"/>
              <a:buNone/>
            </a:pPr>
            <a:r>
              <a:rPr lang="fr-SN" altLang="fr-FR" sz="1200" b="1" i="1" dirty="0">
                <a:solidFill>
                  <a:schemeClr val="tx2"/>
                </a:solidFill>
                <a:latin typeface="Verdana" panose="020B0604030504040204" pitchFamily="34" charset="0"/>
              </a:rPr>
              <a:t>                                           INS- Cameroun	</a:t>
            </a:r>
            <a:r>
              <a:rPr lang="fr-SN" altLang="fr-FR" sz="2000" b="1" dirty="0">
                <a:solidFill>
                  <a:srgbClr val="0000FF"/>
                </a:solidFill>
                <a:latin typeface="Verdana" panose="020B0604030504040204" pitchFamily="34" charset="0"/>
              </a:rPr>
              <a:t>	      </a:t>
            </a:r>
            <a:endParaRPr lang="fr-SN" altLang="fr-FR" sz="3200" b="1" dirty="0">
              <a:solidFill>
                <a:srgbClr val="0000FF"/>
              </a:solidFill>
              <a:latin typeface="Verdana" panose="020B0604030504040204" pitchFamily="34" charset="0"/>
            </a:endParaRPr>
          </a:p>
          <a:p>
            <a:pPr algn="ctr" eaLnBrk="1" hangingPunct="1">
              <a:spcBef>
                <a:spcPts val="500"/>
              </a:spcBef>
              <a:spcAft>
                <a:spcPts val="1200"/>
              </a:spcAft>
              <a:buFont typeface="Georgia" panose="02040502050405020303" pitchFamily="18" charset="0"/>
              <a:buNone/>
            </a:pPr>
            <a:endParaRPr lang="fr-SN" altLang="fr-FR" sz="2400" b="1" dirty="0">
              <a:solidFill>
                <a:srgbClr val="0000FF"/>
              </a:solidFill>
              <a:latin typeface="Times New Roman" panose="02020603050405020304" pitchFamily="18" charset="0"/>
              <a:cs typeface="Times New Roman" panose="02020603050405020304" pitchFamily="18" charset="0"/>
            </a:endParaRPr>
          </a:p>
        </p:txBody>
      </p:sp>
      <p:sp>
        <p:nvSpPr>
          <p:cNvPr id="7172" name="ZoneTexte 13">
            <a:extLst>
              <a:ext uri="{FF2B5EF4-FFF2-40B4-BE49-F238E27FC236}">
                <a16:creationId xmlns:a16="http://schemas.microsoft.com/office/drawing/2014/main" id="{76B127EA-2A5E-49EA-897B-0F4C7B8A4143}"/>
              </a:ext>
            </a:extLst>
          </p:cNvPr>
          <p:cNvSpPr txBox="1">
            <a:spLocks noChangeArrowheads="1"/>
          </p:cNvSpPr>
          <p:nvPr/>
        </p:nvSpPr>
        <p:spPr bwMode="auto">
          <a:xfrm>
            <a:off x="5154340" y="6228020"/>
            <a:ext cx="40261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12813">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defTabSz="912813">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defTabSz="912813">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defTabSz="912813">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defTabSz="912813">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defTabSz="912813"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defTabSz="912813"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defTabSz="912813"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defTabSz="912813"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spcBef>
                <a:spcPct val="0"/>
              </a:spcBef>
              <a:spcAft>
                <a:spcPct val="0"/>
              </a:spcAft>
              <a:buClrTx/>
              <a:buSzTx/>
              <a:buFontTx/>
              <a:buNone/>
            </a:pPr>
            <a:r>
              <a:rPr lang="fr-FR" altLang="fr-FR" sz="1800" b="1" i="1" dirty="0">
                <a:solidFill>
                  <a:schemeClr val="tx1"/>
                </a:solidFill>
                <a:latin typeface="Arial" panose="020B0604020202020204" pitchFamily="34" charset="0"/>
              </a:rPr>
              <a:t>10 juin 2021 </a:t>
            </a:r>
          </a:p>
        </p:txBody>
      </p:sp>
      <p:pic>
        <p:nvPicPr>
          <p:cNvPr id="5"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0" y="260648"/>
            <a:ext cx="827584" cy="84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Connecteur droit 2">
            <a:extLst>
              <a:ext uri="{FF2B5EF4-FFF2-40B4-BE49-F238E27FC236}">
                <a16:creationId xmlns:a16="http://schemas.microsoft.com/office/drawing/2014/main" id="{7AF1B0DD-6E35-4D0B-8968-A7A60377804A}"/>
              </a:ext>
            </a:extLst>
          </p:cNvPr>
          <p:cNvCxnSpPr/>
          <p:nvPr/>
        </p:nvCxnSpPr>
        <p:spPr>
          <a:xfrm flipV="1">
            <a:off x="233772" y="3251606"/>
            <a:ext cx="8568952" cy="7200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10</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908720"/>
            <a:ext cx="8839200" cy="5139869"/>
          </a:xfrm>
          <a:prstGeom prst="rect">
            <a:avLst/>
          </a:prstGeom>
          <a:noFill/>
        </p:spPr>
        <p:txBody>
          <a:bodyPr wrap="square" rtlCol="0">
            <a:spAutoFit/>
          </a:bodyPr>
          <a:lstStyle/>
          <a:p>
            <a:pPr lvl="0" algn="just">
              <a:spcBef>
                <a:spcPts val="600"/>
              </a:spcBef>
              <a:spcAft>
                <a:spcPts val="600"/>
              </a:spcAft>
            </a:pPr>
            <a:r>
              <a:rPr lang="fr-FR" sz="2400" dirty="0">
                <a:solidFill>
                  <a:srgbClr val="404040"/>
                </a:solidFill>
                <a:latin typeface="+mj-lt"/>
              </a:rPr>
              <a:t>- S’assurer que les données des grandes enquêtes nationales sont à jour et représentatives au niveau des régionaux ;</a:t>
            </a:r>
          </a:p>
          <a:p>
            <a:pPr lvl="0" algn="just">
              <a:spcBef>
                <a:spcPts val="600"/>
              </a:spcBef>
              <a:spcAft>
                <a:spcPts val="600"/>
              </a:spcAft>
            </a:pPr>
            <a:r>
              <a:rPr lang="fr-FR" sz="2400" dirty="0">
                <a:solidFill>
                  <a:srgbClr val="404040"/>
                </a:solidFill>
                <a:latin typeface="+mj-lt"/>
              </a:rPr>
              <a:t>- Bien concevoir le projet dans son ensemble ;</a:t>
            </a:r>
          </a:p>
          <a:p>
            <a:pPr lvl="0" algn="just">
              <a:spcBef>
                <a:spcPts val="600"/>
              </a:spcBef>
              <a:spcAft>
                <a:spcPts val="600"/>
              </a:spcAft>
            </a:pPr>
            <a:r>
              <a:rPr lang="fr-FR" sz="2400" dirty="0">
                <a:solidFill>
                  <a:srgbClr val="404040"/>
                </a:solidFill>
                <a:latin typeface="+mj-lt"/>
              </a:rPr>
              <a:t>- Impliquer toutes les parties prenantes dès la conception du projet (Plusieurs structures de l’institut de la statistique ; le Gouvernement; les ministères fournisseurs et utilisateurs de données  ; les Collectivités Territoriales Décentralisées (CTD) ; les potentiels pourvoyeurs de fonds ; etc.) ;</a:t>
            </a:r>
          </a:p>
          <a:p>
            <a:pPr lvl="0" algn="just">
              <a:spcBef>
                <a:spcPts val="600"/>
              </a:spcBef>
              <a:spcAft>
                <a:spcPts val="600"/>
              </a:spcAft>
            </a:pPr>
            <a:r>
              <a:rPr lang="fr-FR" sz="2400" dirty="0">
                <a:solidFill>
                  <a:srgbClr val="404040"/>
                </a:solidFill>
                <a:latin typeface="+mj-lt"/>
              </a:rPr>
              <a:t>- Mobiliser une équipe de projet dédiée à la conception et à la mise en œuvre du projet ;</a:t>
            </a:r>
          </a:p>
          <a:p>
            <a:pPr marL="342900" lvl="0" indent="-342900" algn="just">
              <a:spcBef>
                <a:spcPts val="600"/>
              </a:spcBef>
              <a:spcAft>
                <a:spcPts val="600"/>
              </a:spcAft>
              <a:buFontTx/>
              <a:buChar char="-"/>
            </a:pPr>
            <a:r>
              <a:rPr lang="fr-FR" sz="2400" dirty="0">
                <a:solidFill>
                  <a:srgbClr val="404040"/>
                </a:solidFill>
                <a:latin typeface="+mj-lt"/>
              </a:rPr>
              <a:t>Commencer par l’optique production </a:t>
            </a:r>
            <a:r>
              <a:rPr lang="fr-FR" sz="2000" i="1" dirty="0">
                <a:solidFill>
                  <a:srgbClr val="404040"/>
                </a:solidFill>
                <a:latin typeface="+mj-lt"/>
              </a:rPr>
              <a:t>(avoir terminé la campagne de comptes nationaux pour l’année concernée)</a:t>
            </a:r>
            <a:r>
              <a:rPr lang="fr-FR" sz="2400" dirty="0">
                <a:solidFill>
                  <a:srgbClr val="404040"/>
                </a:solidFill>
                <a:latin typeface="+mj-lt"/>
              </a:rPr>
              <a:t> ;</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867600" cy="627501"/>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None/>
              <a:defRPr/>
            </a:pPr>
            <a:r>
              <a:rPr lang="fr-FR" sz="11200" dirty="0">
                <a:solidFill>
                  <a:schemeClr val="accent1">
                    <a:lumMod val="75000"/>
                  </a:schemeClr>
                </a:solidFill>
                <a:latin typeface="Times New Roman"/>
                <a:ea typeface="Times New Roman"/>
              </a:rPr>
              <a:t>Quelles sont les précautions à prendre au départ ?</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482468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11</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1052736"/>
            <a:ext cx="8839200" cy="4196020"/>
          </a:xfrm>
          <a:prstGeom prst="rect">
            <a:avLst/>
          </a:prstGeom>
          <a:noFill/>
        </p:spPr>
        <p:txBody>
          <a:bodyPr wrap="square" rtlCol="0">
            <a:spAutoFit/>
          </a:bodyPr>
          <a:lstStyle/>
          <a:p>
            <a:pPr marL="342900" indent="-342900" algn="just">
              <a:spcBef>
                <a:spcPts val="800"/>
              </a:spcBef>
              <a:spcAft>
                <a:spcPts val="800"/>
              </a:spcAft>
              <a:buFontTx/>
              <a:buChar char="-"/>
            </a:pPr>
            <a:r>
              <a:rPr lang="fr-FR" sz="2400" b="1" dirty="0">
                <a:solidFill>
                  <a:srgbClr val="404040"/>
                </a:solidFill>
                <a:latin typeface="+mj-lt"/>
              </a:rPr>
              <a:t>Bien évaluer le besoin en informations et prendre des dispositions pour leur prise en compte dans les grandes enquêtes nationales (Enquête budget-consommation ; Enquête emploi et secteur informel ; et surtout Enquêtes auprès des entreprises). </a:t>
            </a:r>
          </a:p>
          <a:p>
            <a:pPr marL="342900" indent="-342900" algn="just">
              <a:spcBef>
                <a:spcPts val="800"/>
              </a:spcBef>
              <a:spcAft>
                <a:spcPts val="800"/>
              </a:spcAft>
              <a:buFontTx/>
              <a:buChar char="-"/>
            </a:pPr>
            <a:r>
              <a:rPr lang="fr-FR" sz="2400" dirty="0">
                <a:solidFill>
                  <a:srgbClr val="404040"/>
                </a:solidFill>
                <a:latin typeface="+mj-lt"/>
              </a:rPr>
              <a:t>Faire en particulier une monographie de la production des grandes entreprises sur le territoire national</a:t>
            </a:r>
          </a:p>
          <a:p>
            <a:pPr marL="342900" indent="-342900" algn="just">
              <a:spcBef>
                <a:spcPts val="800"/>
              </a:spcBef>
              <a:spcAft>
                <a:spcPts val="800"/>
              </a:spcAft>
              <a:buFontTx/>
              <a:buChar char="-"/>
            </a:pPr>
            <a:r>
              <a:rPr lang="fr-FR" sz="2400" dirty="0">
                <a:solidFill>
                  <a:srgbClr val="404040"/>
                </a:solidFill>
                <a:latin typeface="+mj-lt"/>
              </a:rPr>
              <a:t>Faire une bonne budgétisation du projet, en prenant notamment en compte les collectes complémentaires (auprès des entreprises, auprès des CTD, etc.) ;</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867600" cy="627501"/>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None/>
              <a:defRPr/>
            </a:pPr>
            <a:r>
              <a:rPr lang="fr-FR" sz="11200" dirty="0">
                <a:solidFill>
                  <a:schemeClr val="accent1">
                    <a:lumMod val="75000"/>
                  </a:schemeClr>
                </a:solidFill>
                <a:latin typeface="Times New Roman"/>
                <a:ea typeface="Times New Roman"/>
              </a:rPr>
              <a:t>Quelles sont les précautions à prendre au départ ?</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479793"/>
      </p:ext>
    </p:extLst>
  </p:cSld>
  <p:clrMapOvr>
    <a:overrideClrMapping bg1="lt1" tx1="dk1" bg2="lt2" tx2="dk2" accent1="accent1" accent2="accent2" accent3="accent3" accent4="accent4" accent5="accent5" accent6="accent6" hlink="hlink" folHlink="folHlink"/>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12</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1283276"/>
            <a:ext cx="8839200" cy="2677656"/>
          </a:xfrm>
          <a:prstGeom prst="rect">
            <a:avLst/>
          </a:prstGeom>
          <a:noFill/>
        </p:spPr>
        <p:txBody>
          <a:bodyPr wrap="square" rtlCol="0">
            <a:spAutoFit/>
          </a:bodyPr>
          <a:lstStyle/>
          <a:p>
            <a:pPr marL="342900" lvl="0" indent="-342900">
              <a:buFontTx/>
              <a:buChar char="-"/>
            </a:pPr>
            <a:r>
              <a:rPr lang="fr-FR" sz="2400" dirty="0">
                <a:solidFill>
                  <a:srgbClr val="404040"/>
                </a:solidFill>
                <a:latin typeface="+mj-lt"/>
              </a:rPr>
              <a:t>Faire un plaidoyer pour mobiliser les fonds nécessaires (auprès du Gouvernement, des partenaires financiers, etc.) ;</a:t>
            </a:r>
          </a:p>
          <a:p>
            <a:pPr lvl="0"/>
            <a:endParaRPr lang="fr-FR" sz="2400" dirty="0">
              <a:solidFill>
                <a:srgbClr val="404040"/>
              </a:solidFill>
              <a:latin typeface="+mj-lt"/>
            </a:endParaRPr>
          </a:p>
          <a:p>
            <a:pPr marL="342900" lvl="0" indent="-342900">
              <a:buFontTx/>
              <a:buChar char="-"/>
            </a:pPr>
            <a:r>
              <a:rPr lang="fr-FR" sz="2400" dirty="0">
                <a:solidFill>
                  <a:srgbClr val="404040"/>
                </a:solidFill>
                <a:latin typeface="+mj-lt"/>
              </a:rPr>
              <a:t>Impliquer les agences déconcentrées de l’Institut de la Statistique pour la sensibilisation, la monographie de la production des entreprises et la collecte des données ;</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867600" cy="627501"/>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None/>
              <a:defRPr/>
            </a:pPr>
            <a:r>
              <a:rPr lang="fr-FR" sz="11200" dirty="0">
                <a:solidFill>
                  <a:schemeClr val="accent1">
                    <a:lumMod val="75000"/>
                  </a:schemeClr>
                </a:solidFill>
                <a:latin typeface="Times New Roman"/>
                <a:ea typeface="Times New Roman"/>
              </a:rPr>
              <a:t>Quelles sont les précautions à prendre au départ ?</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5585879"/>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ED3834-E379-46B9-A362-FD1B6ACDAC6B}"/>
              </a:ext>
            </a:extLst>
          </p:cNvPr>
          <p:cNvSpPr>
            <a:spLocks noGrp="1"/>
          </p:cNvSpPr>
          <p:nvPr>
            <p:ph type="title"/>
          </p:nvPr>
        </p:nvSpPr>
        <p:spPr>
          <a:xfrm>
            <a:off x="304800" y="1412776"/>
            <a:ext cx="8382000" cy="3600400"/>
          </a:xfrm>
        </p:spPr>
        <p:txBody>
          <a:bodyPr>
            <a:normAutofit/>
          </a:bodyPr>
          <a:lstStyle/>
          <a:p>
            <a:pPr marL="0" indent="0" algn="ctr" eaLnBrk="1" fontAlgn="auto" hangingPunct="1">
              <a:spcAft>
                <a:spcPts val="0"/>
              </a:spcAft>
              <a:buClr>
                <a:schemeClr val="accent6">
                  <a:lumMod val="75000"/>
                </a:schemeClr>
              </a:buClr>
              <a:buFont typeface="Georgia" panose="02040502050405020303" pitchFamily="18" charset="0"/>
              <a:buNone/>
              <a:defRPr/>
            </a:pPr>
            <a:br>
              <a:rPr lang="fr-FR" sz="4000" i="1" dirty="0">
                <a:solidFill>
                  <a:srgbClr val="0000FF"/>
                </a:solidFill>
                <a:effectLst>
                  <a:outerShdw blurRad="38100" dist="38100" dir="2700000" algn="tl">
                    <a:srgbClr val="000000">
                      <a:alpha val="43137"/>
                    </a:srgbClr>
                  </a:outerShdw>
                </a:effectLst>
                <a:latin typeface="Tahoma" pitchFamily="34" charset="0"/>
              </a:rPr>
            </a:br>
            <a:r>
              <a:rPr lang="fr-FR" sz="4000" i="1" dirty="0">
                <a:solidFill>
                  <a:srgbClr val="0000FF"/>
                </a:solidFill>
                <a:effectLst>
                  <a:outerShdw blurRad="38100" dist="38100" dir="2700000" algn="tl">
                    <a:srgbClr val="000000">
                      <a:alpha val="43137"/>
                    </a:srgbClr>
                  </a:outerShdw>
                </a:effectLst>
                <a:latin typeface="Tahoma" pitchFamily="34" charset="0"/>
              </a:rPr>
              <a:t>MERCI POUR VOTRE AIMABLE ATTENTION </a:t>
            </a:r>
            <a:br>
              <a:rPr lang="fr-FR" sz="4000" i="1" dirty="0">
                <a:solidFill>
                  <a:srgbClr val="0000FF"/>
                </a:solidFill>
                <a:effectLst>
                  <a:outerShdw blurRad="38100" dist="38100" dir="2700000" algn="tl">
                    <a:srgbClr val="000000">
                      <a:alpha val="43137"/>
                    </a:srgbClr>
                  </a:outerShdw>
                </a:effectLst>
                <a:latin typeface="Tahoma" pitchFamily="34" charset="0"/>
              </a:rPr>
            </a:br>
            <a:br>
              <a:rPr lang="fr-FR" sz="4000" i="1" dirty="0">
                <a:solidFill>
                  <a:srgbClr val="0000FF"/>
                </a:solidFill>
                <a:effectLst>
                  <a:outerShdw blurRad="38100" dist="38100" dir="2700000" algn="tl">
                    <a:srgbClr val="000000">
                      <a:alpha val="43137"/>
                    </a:srgbClr>
                  </a:outerShdw>
                </a:effectLst>
                <a:latin typeface="Tahoma" pitchFamily="34" charset="0"/>
              </a:rPr>
            </a:br>
            <a:endParaRPr lang="fr-FR" sz="4000" dirty="0">
              <a:solidFill>
                <a:srgbClr val="0000FF"/>
              </a:solidFill>
              <a:effectLst>
                <a:outerShdw blurRad="38100" dist="38100" dir="2700000" algn="tl">
                  <a:srgbClr val="000000">
                    <a:alpha val="43137"/>
                  </a:srgbClr>
                </a:outerShdw>
              </a:effectLs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a:extLst>
              <a:ext uri="{FF2B5EF4-FFF2-40B4-BE49-F238E27FC236}">
                <a16:creationId xmlns:a16="http://schemas.microsoft.com/office/drawing/2014/main" id="{E9DAF1F3-2AB8-4F7E-B587-8D3951E84D89}"/>
              </a:ext>
            </a:extLst>
          </p:cNvPr>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9CD2CB1D-91EA-4CC3-BD67-671463AAF4E5}" type="slidenum">
              <a:rPr lang="fr-FR" altLang="fr-FR" sz="1200">
                <a:solidFill>
                  <a:srgbClr val="7F7F7F"/>
                </a:solidFill>
                <a:latin typeface="Times" panose="02020603050405020304" pitchFamily="18" charset="0"/>
              </a:rPr>
              <a:pPr>
                <a:spcBef>
                  <a:spcPct val="0"/>
                </a:spcBef>
                <a:spcAft>
                  <a:spcPct val="0"/>
                </a:spcAft>
                <a:buClrTx/>
                <a:buSzTx/>
                <a:buFontTx/>
                <a:buNone/>
              </a:pPr>
              <a:t>2</a:t>
            </a:fld>
            <a:endParaRPr lang="fr-FR" altLang="fr-FR" sz="1200">
              <a:solidFill>
                <a:srgbClr val="7F7F7F"/>
              </a:solidFill>
              <a:latin typeface="Times" panose="02020603050405020304" pitchFamily="18" charset="0"/>
            </a:endParaRPr>
          </a:p>
        </p:txBody>
      </p:sp>
      <p:sp>
        <p:nvSpPr>
          <p:cNvPr id="33794" name="Rectangle 3">
            <a:extLst>
              <a:ext uri="{FF2B5EF4-FFF2-40B4-BE49-F238E27FC236}">
                <a16:creationId xmlns:a16="http://schemas.microsoft.com/office/drawing/2014/main" id="{A8046446-95F0-4D09-B3F5-DDD64DFD6F80}"/>
              </a:ext>
            </a:extLst>
          </p:cNvPr>
          <p:cNvSpPr>
            <a:spLocks noGrp="1" noChangeArrowheads="1"/>
          </p:cNvSpPr>
          <p:nvPr>
            <p:ph type="title"/>
          </p:nvPr>
        </p:nvSpPr>
        <p:spPr>
          <a:xfrm>
            <a:off x="533400" y="533400"/>
            <a:ext cx="8229600" cy="627888"/>
          </a:xfrm>
        </p:spPr>
        <p:txBody>
          <a:bodyPr>
            <a:normAutofit fontScale="90000"/>
          </a:bodyPr>
          <a:lstStyle/>
          <a:p>
            <a:pPr marL="0" indent="0" algn="ctr" eaLnBrk="1" fontAlgn="auto" hangingPunct="1">
              <a:spcAft>
                <a:spcPts val="0"/>
              </a:spcAft>
              <a:buClr>
                <a:schemeClr val="accent6">
                  <a:lumMod val="75000"/>
                </a:schemeClr>
              </a:buClr>
              <a:buFont typeface="Georgia" panose="02040502050405020303" pitchFamily="18" charset="0"/>
              <a:buNone/>
              <a:defRPr/>
            </a:pPr>
            <a:r>
              <a:rPr lang="en-US" sz="4400" dirty="0">
                <a:effectLst>
                  <a:outerShdw blurRad="38100" dist="38100" dir="2700000" algn="tl">
                    <a:srgbClr val="000000">
                      <a:alpha val="43137"/>
                    </a:srgbClr>
                  </a:outerShdw>
                </a:effectLst>
                <a:latin typeface="Times New Roman" pitchFamily="18" charset="0"/>
                <a:cs typeface="Times New Roman" pitchFamily="18" charset="0"/>
              </a:rPr>
              <a:t>Plan</a:t>
            </a:r>
            <a:endParaRPr lang="fr-SN" sz="44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148" name="Rectangle 4">
            <a:extLst>
              <a:ext uri="{FF2B5EF4-FFF2-40B4-BE49-F238E27FC236}">
                <a16:creationId xmlns:a16="http://schemas.microsoft.com/office/drawing/2014/main" id="{889585E2-0FD2-4409-A826-D62F36607BCF}"/>
              </a:ext>
            </a:extLst>
          </p:cNvPr>
          <p:cNvSpPr>
            <a:spLocks noGrp="1" noChangeArrowheads="1"/>
          </p:cNvSpPr>
          <p:nvPr>
            <p:ph sz="quarter" idx="13"/>
          </p:nvPr>
        </p:nvSpPr>
        <p:spPr>
          <a:xfrm>
            <a:off x="251520" y="1295400"/>
            <a:ext cx="8784976" cy="5105400"/>
          </a:xfrm>
        </p:spPr>
        <p:txBody>
          <a:bodyPr/>
          <a:lstStyle/>
          <a:p>
            <a:pPr marL="812800" indent="-812800" eaLnBrk="1" hangingPunct="1">
              <a:spcBef>
                <a:spcPts val="500"/>
              </a:spcBef>
              <a:spcAft>
                <a:spcPts val="1200"/>
              </a:spcAft>
              <a:buFont typeface="Georgia" panose="02040502050405020303" pitchFamily="18" charset="0"/>
              <a:buNone/>
              <a:defRPr/>
            </a:pPr>
            <a:endParaRPr lang="fr-SN" sz="2400" b="1" dirty="0">
              <a:solidFill>
                <a:srgbClr val="0000FF"/>
              </a:solidFill>
              <a:latin typeface="Times New Roman" pitchFamily="18" charset="0"/>
              <a:cs typeface="Times New Roman" pitchFamily="18" charset="0"/>
            </a:endParaRPr>
          </a:p>
          <a:p>
            <a:pPr marL="812800" indent="-812800" eaLnBrk="1" hangingPunct="1">
              <a:spcBef>
                <a:spcPts val="500"/>
              </a:spcBef>
              <a:spcAft>
                <a:spcPts val="1200"/>
              </a:spcAft>
              <a:buNone/>
              <a:defRPr/>
            </a:pPr>
            <a:r>
              <a:rPr lang="fr-FR" sz="2400" b="1" dirty="0">
                <a:solidFill>
                  <a:srgbClr val="0000FF"/>
                </a:solidFill>
                <a:latin typeface="Times New Roman" pitchFamily="18" charset="0"/>
                <a:cs typeface="Times New Roman" pitchFamily="18" charset="0"/>
              </a:rPr>
              <a:t>Pourquoi les comptes régionaux au Cameroun ?</a:t>
            </a:r>
          </a:p>
          <a:p>
            <a:pPr marL="812800" indent="-812800" eaLnBrk="1" hangingPunct="1">
              <a:spcBef>
                <a:spcPts val="500"/>
              </a:spcBef>
              <a:spcAft>
                <a:spcPts val="1200"/>
              </a:spcAft>
              <a:buNone/>
              <a:defRPr/>
            </a:pPr>
            <a:r>
              <a:rPr lang="fr-FR" sz="2400" b="1" dirty="0">
                <a:solidFill>
                  <a:srgbClr val="0000FF"/>
                </a:solidFill>
                <a:latin typeface="Times New Roman" pitchFamily="18" charset="0"/>
                <a:cs typeface="Times New Roman" pitchFamily="18" charset="0"/>
              </a:rPr>
              <a:t>Cadre organisationnel et méthodologique</a:t>
            </a:r>
          </a:p>
          <a:p>
            <a:pPr marL="812800" indent="-812800" eaLnBrk="1" hangingPunct="1">
              <a:spcBef>
                <a:spcPts val="500"/>
              </a:spcBef>
              <a:spcAft>
                <a:spcPts val="1200"/>
              </a:spcAft>
              <a:buNone/>
              <a:defRPr/>
            </a:pPr>
            <a:r>
              <a:rPr lang="fr-FR" sz="2400" b="1" dirty="0">
                <a:solidFill>
                  <a:srgbClr val="0000FF"/>
                </a:solidFill>
                <a:latin typeface="Times New Roman" pitchFamily="18" charset="0"/>
                <a:cs typeface="Times New Roman" pitchFamily="18" charset="0"/>
              </a:rPr>
              <a:t>Quelles sont les précautions à prendre au départ ?</a:t>
            </a:r>
            <a:endParaRPr lang="fr-SN" sz="2000" b="1" dirty="0">
              <a:solidFill>
                <a:srgbClr val="0000FF"/>
              </a:solidFill>
              <a:latin typeface="Times New Roman" pitchFamily="18" charset="0"/>
              <a:cs typeface="Times New Roman" pitchFamily="18" charset="0"/>
            </a:endParaRPr>
          </a:p>
          <a:p>
            <a:pPr marL="0" indent="0" eaLnBrk="1" hangingPunct="1">
              <a:lnSpc>
                <a:spcPct val="90000"/>
              </a:lnSpc>
              <a:spcBef>
                <a:spcPts val="500"/>
              </a:spcBef>
              <a:spcAft>
                <a:spcPts val="1200"/>
              </a:spcAft>
              <a:buClr>
                <a:srgbClr val="0000FF"/>
              </a:buClr>
              <a:buFont typeface="Georgia" panose="02040502050405020303" pitchFamily="18" charset="0"/>
              <a:buNone/>
              <a:defRPr/>
            </a:pPr>
            <a:endParaRPr lang="fr-SN" sz="2400" b="1" dirty="0">
              <a:solidFill>
                <a:srgbClr val="0000FF"/>
              </a:solidFill>
              <a:latin typeface="Times New Roman" pitchFamily="18" charset="0"/>
              <a:cs typeface="Times New Roman" pitchFamily="18" charset="0"/>
            </a:endParaRPr>
          </a:p>
        </p:txBody>
      </p:sp>
      <p:pic>
        <p:nvPicPr>
          <p:cNvPr id="5"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532439" y="242781"/>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AE9C2845-E0F2-47F3-ADEF-E27B43BD62D0}"/>
              </a:ext>
            </a:extLst>
          </p:cNvPr>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8010BC0B-3688-409C-A395-AF1FD8D3FA62}" type="slidenum">
              <a:rPr lang="fr-FR" altLang="fr-FR" sz="1200">
                <a:solidFill>
                  <a:srgbClr val="7F7F7F"/>
                </a:solidFill>
                <a:latin typeface="Times" panose="02020603050405020304" pitchFamily="18" charset="0"/>
              </a:rPr>
              <a:pPr>
                <a:spcBef>
                  <a:spcPct val="0"/>
                </a:spcBef>
                <a:spcAft>
                  <a:spcPct val="0"/>
                </a:spcAft>
                <a:buClrTx/>
                <a:buSzTx/>
                <a:buFontTx/>
                <a:buNone/>
              </a:pPr>
              <a:t>3</a:t>
            </a:fld>
            <a:endParaRPr lang="fr-FR" altLang="fr-FR" sz="1200">
              <a:solidFill>
                <a:srgbClr val="7F7F7F"/>
              </a:solidFill>
              <a:latin typeface="Times" panose="02020603050405020304" pitchFamily="18" charset="0"/>
            </a:endParaRPr>
          </a:p>
        </p:txBody>
      </p:sp>
      <p:sp>
        <p:nvSpPr>
          <p:cNvPr id="34819" name="Rectangle 8">
            <a:extLst>
              <a:ext uri="{FF2B5EF4-FFF2-40B4-BE49-F238E27FC236}">
                <a16:creationId xmlns:a16="http://schemas.microsoft.com/office/drawing/2014/main" id="{D4CBCEE1-BA98-4B90-928F-71FF0F286764}"/>
              </a:ext>
            </a:extLst>
          </p:cNvPr>
          <p:cNvSpPr>
            <a:spLocks noGrp="1" noChangeArrowheads="1"/>
          </p:cNvSpPr>
          <p:nvPr>
            <p:ph type="title"/>
          </p:nvPr>
        </p:nvSpPr>
        <p:spPr>
          <a:xfrm>
            <a:off x="457200" y="304800"/>
            <a:ext cx="8229600" cy="531912"/>
          </a:xfrm>
        </p:spPr>
        <p:txBody>
          <a:bodyPr/>
          <a:lstStyle/>
          <a:p>
            <a:pPr marL="45720" indent="0" algn="just" eaLnBrk="1" fontAlgn="auto" hangingPunct="1">
              <a:spcAft>
                <a:spcPts val="0"/>
              </a:spcAft>
              <a:buClr>
                <a:schemeClr val="accent6">
                  <a:lumMod val="75000"/>
                </a:schemeClr>
              </a:buClr>
              <a:buNone/>
              <a:defRPr/>
            </a:pPr>
            <a:r>
              <a:rPr lang="fr-FR" sz="2800" dirty="0">
                <a:solidFill>
                  <a:schemeClr val="accent1">
                    <a:lumMod val="75000"/>
                  </a:schemeClr>
                </a:solidFill>
                <a:latin typeface="Times New Roman"/>
                <a:ea typeface="Times New Roman"/>
              </a:rPr>
              <a:t>Pourquoi les comptes régionaux au Cameroun ?</a:t>
            </a:r>
          </a:p>
        </p:txBody>
      </p:sp>
      <p:sp>
        <p:nvSpPr>
          <p:cNvPr id="2" name="Espace réservé du contenu 1">
            <a:extLst>
              <a:ext uri="{FF2B5EF4-FFF2-40B4-BE49-F238E27FC236}">
                <a16:creationId xmlns:a16="http://schemas.microsoft.com/office/drawing/2014/main" id="{FF0B1D39-0093-4C43-B954-93C80CBC9109}"/>
              </a:ext>
            </a:extLst>
          </p:cNvPr>
          <p:cNvSpPr>
            <a:spLocks noGrp="1"/>
          </p:cNvSpPr>
          <p:nvPr>
            <p:ph sz="quarter" idx="13"/>
          </p:nvPr>
        </p:nvSpPr>
        <p:spPr>
          <a:xfrm>
            <a:off x="251520" y="1484784"/>
            <a:ext cx="8610600" cy="4916016"/>
          </a:xfrm>
        </p:spPr>
        <p:txBody>
          <a:bodyPr rtlCol="0">
            <a:normAutofit/>
          </a:bodyPr>
          <a:lstStyle/>
          <a:p>
            <a:pPr lvl="0">
              <a:lnSpc>
                <a:spcPct val="110000"/>
              </a:lnSpc>
              <a:spcBef>
                <a:spcPts val="1200"/>
              </a:spcBef>
              <a:spcAft>
                <a:spcPts val="600"/>
              </a:spcAft>
            </a:pPr>
            <a:r>
              <a:rPr lang="fr-FR" sz="2400" dirty="0"/>
              <a:t>Accompagner le Gouvernement camerounais dans le suivi de la mise en œuvre de la décentralisation </a:t>
            </a:r>
          </a:p>
          <a:p>
            <a:pPr lvl="0">
              <a:lnSpc>
                <a:spcPct val="110000"/>
              </a:lnSpc>
              <a:spcBef>
                <a:spcPts val="1200"/>
              </a:spcBef>
              <a:spcAft>
                <a:spcPts val="600"/>
              </a:spcAft>
            </a:pPr>
            <a:r>
              <a:rPr lang="fr-FR" sz="2400" dirty="0"/>
              <a:t> </a:t>
            </a:r>
            <a:r>
              <a:rPr lang="fr-CM" sz="2400" dirty="0"/>
              <a:t>Aider les pouvoirs publics à promouvoir un développement équilibré, équitable et harmonieux de l’ensemble du territoire national</a:t>
            </a:r>
            <a:endParaRPr lang="fr-FR" sz="2400" dirty="0"/>
          </a:p>
          <a:p>
            <a:pPr lvl="0">
              <a:lnSpc>
                <a:spcPct val="110000"/>
              </a:lnSpc>
              <a:spcBef>
                <a:spcPts val="1200"/>
              </a:spcBef>
              <a:spcAft>
                <a:spcPts val="600"/>
              </a:spcAft>
            </a:pPr>
            <a:r>
              <a:rPr lang="fr-CM" sz="2400" dirty="0"/>
              <a:t> Satisfaire les utilisateurs nationaux et internationaux dont les demandes sont de plus en plus régulières </a:t>
            </a:r>
            <a:endParaRPr lang="fr-FR" sz="2400" dirty="0"/>
          </a:p>
          <a:p>
            <a:pPr lvl="0">
              <a:lnSpc>
                <a:spcPct val="110000"/>
              </a:lnSpc>
              <a:spcBef>
                <a:spcPts val="1200"/>
              </a:spcBef>
              <a:spcAft>
                <a:spcPts val="600"/>
              </a:spcAft>
            </a:pPr>
            <a:r>
              <a:rPr lang="fr-CM" sz="2400" dirty="0"/>
              <a:t> Améliorer la production statistique de l’INS en matière de comptabilité nationale</a:t>
            </a:r>
            <a:endParaRPr lang="fr-FR" sz="2400" dirty="0"/>
          </a:p>
          <a:p>
            <a:pPr marL="0" indent="0" algn="just" eaLnBrk="1" fontAlgn="auto" hangingPunct="1">
              <a:spcAft>
                <a:spcPts val="0"/>
              </a:spcAft>
              <a:buClr>
                <a:schemeClr val="accent6">
                  <a:lumMod val="75000"/>
                </a:schemeClr>
              </a:buClr>
              <a:buFont typeface="Georgia" panose="02040502050405020303" pitchFamily="18" charset="0"/>
              <a:buNone/>
              <a:defRPr/>
            </a:pPr>
            <a:endParaRPr lang="fr-FR" sz="2800" dirty="0">
              <a:solidFill>
                <a:schemeClr val="tx1">
                  <a:lumMod val="75000"/>
                  <a:lumOff val="25000"/>
                </a:schemeClr>
              </a:solidFill>
              <a:latin typeface="Times New Roman"/>
            </a:endParaRPr>
          </a:p>
          <a:p>
            <a:pPr indent="-182880" algn="just" eaLnBrk="1" fontAlgn="auto" hangingPunct="1">
              <a:spcAft>
                <a:spcPts val="0"/>
              </a:spcAft>
              <a:buClr>
                <a:schemeClr val="accent6">
                  <a:lumMod val="75000"/>
                </a:schemeClr>
              </a:buClr>
              <a:buFont typeface="Wingdings" pitchFamily="2" charset="2"/>
              <a:buChar char="v"/>
              <a:defRPr/>
            </a:pPr>
            <a:endParaRPr lang="fr-FR" dirty="0">
              <a:solidFill>
                <a:schemeClr val="tx1">
                  <a:lumMod val="75000"/>
                  <a:lumOff val="25000"/>
                </a:schemeClr>
              </a:solidFill>
            </a:endParaRPr>
          </a:p>
        </p:txBody>
      </p:sp>
      <p:sp>
        <p:nvSpPr>
          <p:cNvPr id="11269" name="Title 7">
            <a:extLst>
              <a:ext uri="{FF2B5EF4-FFF2-40B4-BE49-F238E27FC236}">
                <a16:creationId xmlns:a16="http://schemas.microsoft.com/office/drawing/2014/main" id="{C6F9483A-96FF-41C8-9DE8-4EC32FA31CE8}"/>
              </a:ext>
            </a:extLst>
          </p:cNvPr>
          <p:cNvSpPr>
            <a:spLocks/>
          </p:cNvSpPr>
          <p:nvPr/>
        </p:nvSpPr>
        <p:spPr bwMode="auto">
          <a:xfrm>
            <a:off x="0" y="30480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1270" name="Picture 9" descr="MCj03582670000[1]">
            <a:extLst>
              <a:ext uri="{FF2B5EF4-FFF2-40B4-BE49-F238E27FC236}">
                <a16:creationId xmlns:a16="http://schemas.microsoft.com/office/drawing/2014/main" id="{C169C7A1-ECC5-4F77-BAE5-396D2C9EF57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pic>
        <p:nvPicPr>
          <p:cNvPr id="7"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532439" y="242781"/>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1209465"/>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8">
            <a:extLst>
              <a:ext uri="{FF2B5EF4-FFF2-40B4-BE49-F238E27FC236}">
                <a16:creationId xmlns:a16="http://schemas.microsoft.com/office/drawing/2014/main" id="{06DF1AB0-117F-44FE-8F6D-66BE94E1F957}"/>
              </a:ext>
            </a:extLst>
          </p:cNvPr>
          <p:cNvSpPr>
            <a:spLocks noGrp="1" noChangeArrowheads="1"/>
          </p:cNvSpPr>
          <p:nvPr>
            <p:ph type="title"/>
          </p:nvPr>
        </p:nvSpPr>
        <p:spPr>
          <a:xfrm>
            <a:off x="304800" y="247650"/>
            <a:ext cx="7655186" cy="517054"/>
          </a:xfrm>
        </p:spPr>
        <p:txBody>
          <a:bodyPr>
            <a:normAutofit fontScale="90000"/>
          </a:bodyPr>
          <a:lstStyle/>
          <a:p>
            <a:pPr marL="0" indent="0" algn="ctr" eaLnBrk="1" fontAlgn="auto" hangingPunct="1">
              <a:spcAft>
                <a:spcPts val="0"/>
              </a:spcAft>
              <a:buClr>
                <a:schemeClr val="accent6">
                  <a:lumMod val="75000"/>
                </a:schemeClr>
              </a:buClr>
              <a:buNone/>
              <a:defRPr/>
            </a:pPr>
            <a:r>
              <a:rPr lang="fr-SN" sz="31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4</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0" y="1124744"/>
            <a:ext cx="9144000" cy="4985980"/>
          </a:xfrm>
          <a:prstGeom prst="rect">
            <a:avLst/>
          </a:prstGeom>
          <a:noFill/>
        </p:spPr>
        <p:txBody>
          <a:bodyPr wrap="square" rtlCol="0">
            <a:spAutoFit/>
          </a:bodyPr>
          <a:lstStyle/>
          <a:p>
            <a:r>
              <a:rPr lang="fr-FR" sz="2400" b="1" dirty="0">
                <a:solidFill>
                  <a:srgbClr val="404040"/>
                </a:solidFill>
                <a:latin typeface="+mn-lt"/>
                <a:cs typeface="+mn-cs"/>
              </a:rPr>
              <a:t>Objectif </a:t>
            </a:r>
            <a:r>
              <a:rPr lang="fr-FR" sz="2400" dirty="0">
                <a:solidFill>
                  <a:srgbClr val="404040"/>
                </a:solidFill>
                <a:latin typeface="+mn-lt"/>
                <a:cs typeface="+mn-cs"/>
              </a:rPr>
              <a:t>: produire un compte économique pour chacune des dix régions du Cameroun.</a:t>
            </a:r>
          </a:p>
          <a:p>
            <a:endParaRPr lang="fr-FR" sz="2400" dirty="0">
              <a:solidFill>
                <a:srgbClr val="404040"/>
              </a:solidFill>
              <a:latin typeface="+mn-lt"/>
              <a:cs typeface="+mn-cs"/>
            </a:endParaRPr>
          </a:p>
          <a:p>
            <a:endParaRPr lang="fr-FR" sz="2400" dirty="0">
              <a:solidFill>
                <a:srgbClr val="404040"/>
              </a:solidFill>
              <a:latin typeface="+mn-lt"/>
              <a:cs typeface="+mn-cs"/>
            </a:endParaRPr>
          </a:p>
          <a:p>
            <a:r>
              <a:rPr lang="fr-FR" sz="2400" b="1" dirty="0">
                <a:solidFill>
                  <a:srgbClr val="404040"/>
                </a:solidFill>
                <a:latin typeface="+mn-lt"/>
                <a:cs typeface="+mn-cs"/>
              </a:rPr>
              <a:t>De façon spécifique :</a:t>
            </a:r>
            <a:endParaRPr lang="fr-CM" sz="2400" b="1" dirty="0">
              <a:solidFill>
                <a:srgbClr val="404040"/>
              </a:solidFill>
              <a:latin typeface="+mn-lt"/>
              <a:cs typeface="+mn-cs"/>
            </a:endParaRPr>
          </a:p>
          <a:p>
            <a:pPr lvl="0">
              <a:spcBef>
                <a:spcPts val="600"/>
              </a:spcBef>
              <a:spcAft>
                <a:spcPts val="600"/>
              </a:spcAft>
            </a:pPr>
            <a:r>
              <a:rPr lang="fr-CM" sz="2400" dirty="0">
                <a:solidFill>
                  <a:srgbClr val="404040"/>
                </a:solidFill>
                <a:latin typeface="+mn-lt"/>
                <a:cs typeface="+mn-cs"/>
              </a:rPr>
              <a:t>- Présenter l’importance et la dynamique de la production et de l’emploi par région ;</a:t>
            </a:r>
          </a:p>
          <a:p>
            <a:pPr lvl="0">
              <a:spcBef>
                <a:spcPts val="600"/>
              </a:spcBef>
              <a:spcAft>
                <a:spcPts val="600"/>
              </a:spcAft>
            </a:pPr>
            <a:r>
              <a:rPr lang="fr-CM" sz="2400" dirty="0">
                <a:solidFill>
                  <a:srgbClr val="404040"/>
                </a:solidFill>
                <a:latin typeface="+mn-lt"/>
                <a:cs typeface="+mn-cs"/>
              </a:rPr>
              <a:t>- Déterminer la contribution des régions aux agrégats nationaux</a:t>
            </a:r>
            <a:r>
              <a:rPr lang="fr-FR" sz="2400" dirty="0">
                <a:solidFill>
                  <a:srgbClr val="404040"/>
                </a:solidFill>
                <a:latin typeface="+mn-lt"/>
                <a:cs typeface="+mn-cs"/>
              </a:rPr>
              <a:t> ;</a:t>
            </a:r>
            <a:endParaRPr lang="fr-CM" sz="2400" dirty="0">
              <a:solidFill>
                <a:srgbClr val="404040"/>
              </a:solidFill>
              <a:latin typeface="+mn-lt"/>
              <a:cs typeface="+mn-cs"/>
            </a:endParaRPr>
          </a:p>
          <a:p>
            <a:pPr lvl="0">
              <a:spcBef>
                <a:spcPts val="600"/>
              </a:spcBef>
              <a:spcAft>
                <a:spcPts val="600"/>
              </a:spcAft>
            </a:pPr>
            <a:r>
              <a:rPr lang="fr-CM" sz="2400" dirty="0">
                <a:solidFill>
                  <a:srgbClr val="404040"/>
                </a:solidFill>
                <a:latin typeface="+mn-lt"/>
                <a:cs typeface="+mn-cs"/>
              </a:rPr>
              <a:t>- Faire ressortir le rôle des différentes régions dans chaque branche d’activité et la spécialisation économique de chaque région ;</a:t>
            </a:r>
          </a:p>
          <a:p>
            <a:pPr marL="457200" indent="-457200" algn="just">
              <a:buFont typeface="Arial" panose="020B0604020202020204" pitchFamily="34" charset="0"/>
              <a:buChar char="•"/>
            </a:pPr>
            <a:endParaRPr lang="fr-FR" sz="2400" dirty="0">
              <a:latin typeface="Times New Roman" panose="02020603050405020304" pitchFamily="18" charset="0"/>
              <a:cs typeface="Times New Roman" panose="02020603050405020304" pitchFamily="18" charset="0"/>
            </a:endParaRPr>
          </a:p>
        </p:txBody>
      </p:sp>
      <p:pic>
        <p:nvPicPr>
          <p:cNvPr id="7"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5</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836712"/>
            <a:ext cx="8839200" cy="5755422"/>
          </a:xfrm>
          <a:prstGeom prst="rect">
            <a:avLst/>
          </a:prstGeom>
          <a:noFill/>
        </p:spPr>
        <p:txBody>
          <a:bodyPr wrap="square" rtlCol="0">
            <a:spAutoFit/>
          </a:bodyPr>
          <a:lstStyle/>
          <a:p>
            <a:pPr algn="just">
              <a:spcBef>
                <a:spcPts val="600"/>
              </a:spcBef>
              <a:spcAft>
                <a:spcPts val="1200"/>
              </a:spcAft>
            </a:pPr>
            <a:r>
              <a:rPr lang="fr-SN" sz="2200" b="1" u="sng" dirty="0">
                <a:solidFill>
                  <a:srgbClr val="404040"/>
                </a:solidFill>
                <a:latin typeface="+mn-lt"/>
                <a:cs typeface="+mn-cs"/>
              </a:rPr>
              <a:t>Cadre organisationnel</a:t>
            </a:r>
          </a:p>
          <a:p>
            <a:pPr marL="457200" indent="-457200" algn="just">
              <a:spcBef>
                <a:spcPts val="600"/>
              </a:spcBef>
              <a:spcAft>
                <a:spcPts val="1200"/>
              </a:spcAft>
              <a:buFont typeface="Arial" panose="020B0604020202020204" pitchFamily="34" charset="0"/>
              <a:buChar char="•"/>
            </a:pPr>
            <a:r>
              <a:rPr lang="fr-SN" sz="2200" dirty="0">
                <a:solidFill>
                  <a:srgbClr val="404040"/>
                </a:solidFill>
                <a:latin typeface="+mn-lt"/>
                <a:cs typeface="+mn-cs"/>
              </a:rPr>
              <a:t>Il a été mis sur pied une équipe constituée de cadres de la Division de la comptabilité nationale de l’INS, </a:t>
            </a:r>
            <a:r>
              <a:rPr lang="fr-FR" sz="2200" dirty="0">
                <a:solidFill>
                  <a:srgbClr val="404040"/>
                </a:solidFill>
                <a:latin typeface="+mn-lt"/>
                <a:cs typeface="+mn-cs"/>
              </a:rPr>
              <a:t>chargée de la planification, de la conception et de la mise en œuvre de l’ensemble des activités prévues dans le cadre du projet.</a:t>
            </a:r>
          </a:p>
          <a:p>
            <a:pPr marL="457200" indent="-457200" algn="just">
              <a:spcBef>
                <a:spcPts val="600"/>
              </a:spcBef>
              <a:spcAft>
                <a:spcPts val="1200"/>
              </a:spcAft>
              <a:buFont typeface="Arial" panose="020B0604020202020204" pitchFamily="34" charset="0"/>
              <a:buChar char="•"/>
            </a:pPr>
            <a:r>
              <a:rPr lang="fr-FR" sz="2200" dirty="0">
                <a:solidFill>
                  <a:srgbClr val="404040"/>
                </a:solidFill>
                <a:latin typeface="+mn-lt"/>
                <a:cs typeface="+mn-cs"/>
              </a:rPr>
              <a:t>Cette équipe s’appuie fortement sur les agences régionales et fait appel lorsque cela est nécessaire, aux personnels d’autres départements de l’INS, aux personnels de certains ministères sectoriels (notamment ceux en charge de l’économie, des finances, de la décentralisation et du développement local, etc.).</a:t>
            </a:r>
          </a:p>
          <a:p>
            <a:pPr marL="457200" indent="-457200" algn="just">
              <a:spcBef>
                <a:spcPts val="600"/>
              </a:spcBef>
              <a:spcAft>
                <a:spcPts val="1200"/>
              </a:spcAft>
              <a:buFont typeface="Arial" panose="020B0604020202020204" pitchFamily="34" charset="0"/>
              <a:buChar char="•"/>
            </a:pPr>
            <a:r>
              <a:rPr lang="fr-FR" sz="2200" dirty="0">
                <a:solidFill>
                  <a:srgbClr val="404040"/>
                </a:solidFill>
                <a:latin typeface="+mn-lt"/>
                <a:cs typeface="+mn-cs"/>
              </a:rPr>
              <a:t> Il est souhaité un cadre de coopération entre l’INS et le MINDDEVEL pour la mise en œuvre du projet.</a:t>
            </a:r>
          </a:p>
          <a:p>
            <a:pPr marL="457200" indent="-457200" algn="just">
              <a:spcBef>
                <a:spcPts val="600"/>
              </a:spcBef>
              <a:spcAft>
                <a:spcPts val="1200"/>
              </a:spcAft>
              <a:buFont typeface="Arial" panose="020B0604020202020204" pitchFamily="34" charset="0"/>
              <a:buChar char="•"/>
            </a:pPr>
            <a:r>
              <a:rPr lang="fr-FR" sz="2200" dirty="0">
                <a:solidFill>
                  <a:srgbClr val="404040"/>
                </a:solidFill>
                <a:latin typeface="+mn-lt"/>
                <a:cs typeface="+mn-cs"/>
              </a:rPr>
              <a:t> L’INS s’appui par ailleurs sur le MINEPAT et le MINFI</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655186" cy="517054"/>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Font typeface="Georgia" panose="02040502050405020303" pitchFamily="18" charset="0"/>
              <a:buNone/>
              <a:defRPr/>
            </a:pPr>
            <a:r>
              <a:rPr lang="fr-SN" sz="112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3479538"/>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6</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836712"/>
            <a:ext cx="8839200" cy="3754874"/>
          </a:xfrm>
          <a:prstGeom prst="rect">
            <a:avLst/>
          </a:prstGeom>
          <a:noFill/>
        </p:spPr>
        <p:txBody>
          <a:bodyPr wrap="square" rtlCol="0">
            <a:spAutoFit/>
          </a:bodyPr>
          <a:lstStyle/>
          <a:p>
            <a:pPr algn="just">
              <a:spcBef>
                <a:spcPts val="600"/>
              </a:spcBef>
              <a:spcAft>
                <a:spcPts val="1200"/>
              </a:spcAft>
            </a:pPr>
            <a:r>
              <a:rPr lang="fr-SN" sz="2200" b="1" u="sng" dirty="0">
                <a:solidFill>
                  <a:srgbClr val="404040"/>
                </a:solidFill>
                <a:latin typeface="+mn-lt"/>
                <a:cs typeface="+mn-cs"/>
              </a:rPr>
              <a:t>Cadre méthodologique</a:t>
            </a:r>
          </a:p>
          <a:p>
            <a:endParaRPr lang="fr-FR" sz="2200" dirty="0">
              <a:solidFill>
                <a:srgbClr val="404040"/>
              </a:solidFill>
            </a:endParaRPr>
          </a:p>
          <a:p>
            <a:endParaRPr lang="fr-FR" sz="2200" dirty="0">
              <a:solidFill>
                <a:srgbClr val="404040"/>
              </a:solidFill>
            </a:endParaRPr>
          </a:p>
          <a:p>
            <a:r>
              <a:rPr lang="fr-FR" sz="2200" dirty="0">
                <a:solidFill>
                  <a:srgbClr val="404040"/>
                </a:solidFill>
                <a:latin typeface="+mj-lt"/>
              </a:rPr>
              <a:t>Nous souhaitons estimer pour chaque région : </a:t>
            </a:r>
          </a:p>
          <a:p>
            <a:endParaRPr lang="fr-FR" sz="2200" dirty="0">
              <a:solidFill>
                <a:srgbClr val="404040"/>
              </a:solidFill>
              <a:latin typeface="+mj-lt"/>
            </a:endParaRPr>
          </a:p>
          <a:p>
            <a:pPr lvl="0">
              <a:lnSpc>
                <a:spcPct val="200000"/>
              </a:lnSpc>
              <a:spcBef>
                <a:spcPts val="1200"/>
              </a:spcBef>
              <a:spcAft>
                <a:spcPts val="1200"/>
              </a:spcAft>
            </a:pPr>
            <a:r>
              <a:rPr lang="fr-FR" sz="2200" dirty="0">
                <a:solidFill>
                  <a:srgbClr val="404040"/>
                </a:solidFill>
                <a:latin typeface="+mj-lt"/>
              </a:rPr>
              <a:t>- Le PIB optique production </a:t>
            </a:r>
          </a:p>
          <a:p>
            <a:pPr lvl="0">
              <a:spcBef>
                <a:spcPts val="1200"/>
              </a:spcBef>
              <a:spcAft>
                <a:spcPts val="1200"/>
              </a:spcAft>
            </a:pPr>
            <a:r>
              <a:rPr lang="fr-FR" sz="2200" dirty="0">
                <a:solidFill>
                  <a:srgbClr val="404040"/>
                </a:solidFill>
                <a:latin typeface="+mj-lt"/>
              </a:rPr>
              <a:t>- Quelques agrégats du PIB optique revenus et du PIB optique dépenses</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655186" cy="517054"/>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Font typeface="Georgia" panose="02040502050405020303" pitchFamily="18" charset="0"/>
              <a:buNone/>
              <a:defRPr/>
            </a:pPr>
            <a:r>
              <a:rPr lang="fr-SN" sz="112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3929226"/>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7</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836712"/>
            <a:ext cx="8839200" cy="5441490"/>
          </a:xfrm>
          <a:prstGeom prst="rect">
            <a:avLst/>
          </a:prstGeom>
          <a:noFill/>
        </p:spPr>
        <p:txBody>
          <a:bodyPr wrap="square" rtlCol="0">
            <a:spAutoFit/>
          </a:bodyPr>
          <a:lstStyle/>
          <a:p>
            <a:pPr algn="just">
              <a:spcBef>
                <a:spcPts val="600"/>
              </a:spcBef>
              <a:spcAft>
                <a:spcPts val="1200"/>
              </a:spcAft>
            </a:pPr>
            <a:r>
              <a:rPr lang="fr-SN" sz="2200" b="1" u="sng" dirty="0">
                <a:solidFill>
                  <a:srgbClr val="404040"/>
                </a:solidFill>
                <a:latin typeface="+mn-lt"/>
                <a:cs typeface="+mn-cs"/>
              </a:rPr>
              <a:t>Cadre méthodologique</a:t>
            </a:r>
          </a:p>
          <a:p>
            <a:pPr algn="just">
              <a:spcBef>
                <a:spcPts val="600"/>
              </a:spcBef>
              <a:spcAft>
                <a:spcPts val="1200"/>
              </a:spcAft>
            </a:pPr>
            <a:endParaRPr lang="fr-SN" sz="2000" b="1" u="sng" dirty="0">
              <a:solidFill>
                <a:srgbClr val="404040"/>
              </a:solidFill>
              <a:latin typeface="+mn-lt"/>
              <a:cs typeface="+mn-cs"/>
            </a:endParaRPr>
          </a:p>
          <a:p>
            <a:pPr algn="just">
              <a:buClr>
                <a:srgbClr val="0000FF"/>
              </a:buClr>
              <a:defRPr/>
            </a:pPr>
            <a:r>
              <a:rPr lang="fr-FR" sz="2300" b="1" dirty="0">
                <a:solidFill>
                  <a:schemeClr val="tx1">
                    <a:lumMod val="75000"/>
                    <a:lumOff val="25000"/>
                  </a:schemeClr>
                </a:solidFill>
                <a:latin typeface="+mj-lt"/>
                <a:ea typeface="Times New Roman"/>
              </a:rPr>
              <a:t>La mise en œuvre du projet a été programmée en 03 phases :</a:t>
            </a:r>
          </a:p>
          <a:p>
            <a:pPr algn="just">
              <a:buClr>
                <a:srgbClr val="0000FF"/>
              </a:buClr>
              <a:defRPr/>
            </a:pPr>
            <a:r>
              <a:rPr lang="fr-FR" sz="2300" dirty="0">
                <a:solidFill>
                  <a:schemeClr val="tx1">
                    <a:lumMod val="75000"/>
                    <a:lumOff val="25000"/>
                  </a:schemeClr>
                </a:solidFill>
                <a:latin typeface="+mj-lt"/>
                <a:ea typeface="Times New Roman"/>
              </a:rPr>
              <a:t> </a:t>
            </a:r>
          </a:p>
          <a:p>
            <a:pPr algn="just">
              <a:buClr>
                <a:srgbClr val="0000FF"/>
              </a:buClr>
              <a:defRPr/>
            </a:pPr>
            <a:r>
              <a:rPr lang="fr-FR" sz="2300" b="1" dirty="0">
                <a:solidFill>
                  <a:schemeClr val="tx1">
                    <a:lumMod val="75000"/>
                    <a:lumOff val="25000"/>
                  </a:schemeClr>
                </a:solidFill>
                <a:latin typeface="+mj-lt"/>
                <a:ea typeface="Times New Roman"/>
              </a:rPr>
              <a:t>Phase 1 : 03 activités majeures</a:t>
            </a:r>
            <a:r>
              <a:rPr lang="fr-FR" sz="2300" dirty="0">
                <a:solidFill>
                  <a:schemeClr val="tx1">
                    <a:lumMod val="75000"/>
                    <a:lumOff val="25000"/>
                  </a:schemeClr>
                </a:solidFill>
                <a:latin typeface="+mj-lt"/>
                <a:ea typeface="Times New Roman"/>
              </a:rPr>
              <a:t> : </a:t>
            </a:r>
            <a:r>
              <a:rPr lang="fr-FR" sz="1600" i="1" dirty="0">
                <a:solidFill>
                  <a:schemeClr val="tx1">
                    <a:lumMod val="75000"/>
                    <a:lumOff val="25000"/>
                  </a:schemeClr>
                </a:solidFill>
                <a:latin typeface="+mj-lt"/>
                <a:ea typeface="Times New Roman"/>
              </a:rPr>
              <a:t>(ces activités ont déjà été réalisées et les rapports sont disponibles en interne)</a:t>
            </a:r>
            <a:endParaRPr lang="fr-FR" sz="2300" dirty="0">
              <a:solidFill>
                <a:schemeClr val="tx1">
                  <a:lumMod val="75000"/>
                  <a:lumOff val="25000"/>
                </a:schemeClr>
              </a:solidFill>
              <a:latin typeface="+mj-lt"/>
              <a:ea typeface="Times New Roman"/>
            </a:endParaRPr>
          </a:p>
          <a:p>
            <a:pPr>
              <a:buClr>
                <a:srgbClr val="0000FF"/>
              </a:buClr>
              <a:defRPr/>
            </a:pPr>
            <a:endParaRPr lang="fr-FR" sz="1050" dirty="0">
              <a:solidFill>
                <a:schemeClr val="tx1">
                  <a:lumMod val="75000"/>
                  <a:lumOff val="25000"/>
                </a:schemeClr>
              </a:solidFill>
              <a:latin typeface="+mj-lt"/>
              <a:ea typeface="Times New Roman"/>
            </a:endParaRPr>
          </a:p>
          <a:p>
            <a:pPr marL="457200" indent="-457200" algn="just">
              <a:lnSpc>
                <a:spcPct val="160000"/>
              </a:lnSpc>
              <a:buClr>
                <a:srgbClr val="0000FF"/>
              </a:buClr>
              <a:buFont typeface="Wingdings" panose="05000000000000000000" pitchFamily="2" charset="2"/>
              <a:buChar char="q"/>
              <a:defRPr/>
            </a:pPr>
            <a:r>
              <a:rPr lang="fr-FR" sz="2300" dirty="0">
                <a:solidFill>
                  <a:schemeClr val="tx1">
                    <a:lumMod val="75000"/>
                    <a:lumOff val="25000"/>
                  </a:schemeClr>
                </a:solidFill>
                <a:latin typeface="+mj-lt"/>
                <a:ea typeface="Times New Roman"/>
              </a:rPr>
              <a:t>Un voyage d’études </a:t>
            </a:r>
            <a:r>
              <a:rPr lang="fr-FR" sz="1800" i="1" dirty="0">
                <a:solidFill>
                  <a:schemeClr val="tx1">
                    <a:lumMod val="75000"/>
                    <a:lumOff val="25000"/>
                  </a:schemeClr>
                </a:solidFill>
                <a:latin typeface="+mj-lt"/>
                <a:ea typeface="Times New Roman"/>
              </a:rPr>
              <a:t>(</a:t>
            </a:r>
            <a:r>
              <a:rPr lang="fr-FR" sz="1800" i="1" dirty="0">
                <a:solidFill>
                  <a:schemeClr val="tx1">
                    <a:lumMod val="75000"/>
                    <a:lumOff val="25000"/>
                  </a:schemeClr>
                </a:solidFill>
                <a:latin typeface="+mj-lt"/>
              </a:rPr>
              <a:t>objectifs : affiner la méthodologie)</a:t>
            </a:r>
            <a:r>
              <a:rPr lang="fr-FR" sz="1800" i="1" dirty="0">
                <a:solidFill>
                  <a:schemeClr val="tx1">
                    <a:lumMod val="75000"/>
                    <a:lumOff val="25000"/>
                  </a:schemeClr>
                </a:solidFill>
                <a:latin typeface="+mj-lt"/>
                <a:ea typeface="Times New Roman"/>
              </a:rPr>
              <a:t> </a:t>
            </a:r>
            <a:r>
              <a:rPr lang="fr-FR" sz="2300" i="1" dirty="0">
                <a:solidFill>
                  <a:schemeClr val="tx1">
                    <a:lumMod val="75000"/>
                    <a:lumOff val="25000"/>
                  </a:schemeClr>
                </a:solidFill>
                <a:latin typeface="+mj-lt"/>
                <a:ea typeface="Times New Roman"/>
              </a:rPr>
              <a:t>;</a:t>
            </a:r>
          </a:p>
          <a:p>
            <a:pPr marL="457200" indent="-457200" algn="just">
              <a:lnSpc>
                <a:spcPct val="110000"/>
              </a:lnSpc>
              <a:buClr>
                <a:srgbClr val="0000FF"/>
              </a:buClr>
              <a:buFont typeface="Wingdings" panose="05000000000000000000" pitchFamily="2" charset="2"/>
              <a:buChar char="q"/>
              <a:defRPr/>
            </a:pPr>
            <a:r>
              <a:rPr lang="fr-FR" sz="2300" dirty="0">
                <a:solidFill>
                  <a:schemeClr val="tx1">
                    <a:lumMod val="75000"/>
                    <a:lumOff val="25000"/>
                  </a:schemeClr>
                </a:solidFill>
                <a:latin typeface="+mj-lt"/>
                <a:ea typeface="Times New Roman"/>
              </a:rPr>
              <a:t>Une mission exploratoire et de sensibilisation autour du projet </a:t>
            </a:r>
            <a:r>
              <a:rPr lang="fr-FR" sz="1800" i="1" dirty="0">
                <a:solidFill>
                  <a:schemeClr val="tx1">
                    <a:lumMod val="75000"/>
                    <a:lumOff val="25000"/>
                  </a:schemeClr>
                </a:solidFill>
                <a:latin typeface="+mj-lt"/>
                <a:ea typeface="Times New Roman"/>
              </a:rPr>
              <a:t>(répertorier les sources de données potentielles, sensibiliser les structures productrices de données et les autorités ) </a:t>
            </a:r>
            <a:r>
              <a:rPr lang="fr-FR" sz="2300" dirty="0">
                <a:solidFill>
                  <a:schemeClr val="tx1">
                    <a:lumMod val="75000"/>
                    <a:lumOff val="25000"/>
                  </a:schemeClr>
                </a:solidFill>
                <a:latin typeface="+mj-lt"/>
                <a:ea typeface="Times New Roman"/>
              </a:rPr>
              <a:t>;</a:t>
            </a:r>
          </a:p>
          <a:p>
            <a:pPr marL="457200" indent="-457200" algn="just">
              <a:lnSpc>
                <a:spcPct val="110000"/>
              </a:lnSpc>
              <a:buClr>
                <a:srgbClr val="0000FF"/>
              </a:buClr>
              <a:buFont typeface="Wingdings" panose="05000000000000000000" pitchFamily="2" charset="2"/>
              <a:buChar char="q"/>
              <a:defRPr/>
            </a:pPr>
            <a:r>
              <a:rPr lang="fr-FR" sz="2300" dirty="0">
                <a:solidFill>
                  <a:schemeClr val="tx1">
                    <a:lumMod val="75000"/>
                    <a:lumOff val="25000"/>
                  </a:schemeClr>
                </a:solidFill>
                <a:latin typeface="+mj-lt"/>
                <a:ea typeface="Times New Roman"/>
              </a:rPr>
              <a:t>Un atelier de finalisation du document de méthodologie </a:t>
            </a:r>
            <a:r>
              <a:rPr lang="fr-FR" sz="1800" i="1" dirty="0">
                <a:solidFill>
                  <a:schemeClr val="tx1">
                    <a:lumMod val="75000"/>
                    <a:lumOff val="25000"/>
                  </a:schemeClr>
                </a:solidFill>
                <a:latin typeface="+mj-lt"/>
              </a:rPr>
              <a:t>(partager le document de méthodologie avec d’autres structures dans le but de l’enrichir) </a:t>
            </a:r>
            <a:r>
              <a:rPr lang="fr-FR" sz="2300" dirty="0">
                <a:solidFill>
                  <a:schemeClr val="tx1">
                    <a:lumMod val="75000"/>
                    <a:lumOff val="25000"/>
                  </a:schemeClr>
                </a:solidFill>
                <a:latin typeface="+mj-lt"/>
                <a:ea typeface="Times New Roman"/>
              </a:rPr>
              <a:t>.</a:t>
            </a:r>
            <a:endParaRPr lang="fr-FR" sz="2300" dirty="0">
              <a:solidFill>
                <a:srgbClr val="0000FF"/>
              </a:solidFill>
              <a:latin typeface="+mj-lt"/>
              <a:cs typeface="Times New Roman" pitchFamily="18" charset="0"/>
            </a:endParaRP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655186" cy="517054"/>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Font typeface="Georgia" panose="02040502050405020303" pitchFamily="18" charset="0"/>
              <a:buNone/>
              <a:defRPr/>
            </a:pPr>
            <a:r>
              <a:rPr lang="fr-SN" sz="112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3980417"/>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8</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836712"/>
            <a:ext cx="8839200" cy="5001369"/>
          </a:xfrm>
          <a:prstGeom prst="rect">
            <a:avLst/>
          </a:prstGeom>
          <a:noFill/>
        </p:spPr>
        <p:txBody>
          <a:bodyPr wrap="square" rtlCol="0">
            <a:spAutoFit/>
          </a:bodyPr>
          <a:lstStyle/>
          <a:p>
            <a:pPr algn="just">
              <a:spcBef>
                <a:spcPts val="600"/>
              </a:spcBef>
              <a:spcAft>
                <a:spcPts val="1200"/>
              </a:spcAft>
            </a:pPr>
            <a:r>
              <a:rPr lang="fr-SN" sz="2200" b="1" u="sng" dirty="0">
                <a:solidFill>
                  <a:srgbClr val="404040"/>
                </a:solidFill>
                <a:latin typeface="+mn-lt"/>
                <a:cs typeface="+mn-cs"/>
              </a:rPr>
              <a:t>Cadre méthodologique</a:t>
            </a:r>
          </a:p>
          <a:p>
            <a:pPr algn="just">
              <a:spcBef>
                <a:spcPts val="600"/>
              </a:spcBef>
              <a:spcAft>
                <a:spcPts val="1200"/>
              </a:spcAft>
            </a:pPr>
            <a:endParaRPr lang="fr-SN" sz="1200" b="1" u="sng" dirty="0">
              <a:solidFill>
                <a:srgbClr val="404040"/>
              </a:solidFill>
              <a:latin typeface="+mn-lt"/>
              <a:cs typeface="+mn-cs"/>
            </a:endParaRPr>
          </a:p>
          <a:p>
            <a:pPr algn="just">
              <a:buClr>
                <a:srgbClr val="0000FF"/>
              </a:buClr>
              <a:defRPr/>
            </a:pPr>
            <a:r>
              <a:rPr lang="fr-FR" sz="2300" b="1" dirty="0">
                <a:solidFill>
                  <a:schemeClr val="tx1">
                    <a:lumMod val="75000"/>
                    <a:lumOff val="25000"/>
                  </a:schemeClr>
                </a:solidFill>
                <a:latin typeface="+mj-lt"/>
                <a:ea typeface="Times New Roman"/>
              </a:rPr>
              <a:t>La mise en œuvre du projet a été programmée en 03 phases :</a:t>
            </a:r>
          </a:p>
          <a:p>
            <a:pPr algn="just">
              <a:buClr>
                <a:srgbClr val="0000FF"/>
              </a:buClr>
              <a:defRPr/>
            </a:pPr>
            <a:r>
              <a:rPr lang="fr-FR" sz="2300" dirty="0">
                <a:solidFill>
                  <a:schemeClr val="tx1">
                    <a:lumMod val="75000"/>
                    <a:lumOff val="25000"/>
                  </a:schemeClr>
                </a:solidFill>
                <a:latin typeface="+mj-lt"/>
                <a:ea typeface="Times New Roman"/>
              </a:rPr>
              <a:t> </a:t>
            </a:r>
          </a:p>
          <a:p>
            <a:pPr algn="just">
              <a:buClr>
                <a:srgbClr val="0000FF"/>
              </a:buClr>
              <a:defRPr/>
            </a:pPr>
            <a:r>
              <a:rPr lang="fr-FR" sz="2300" b="1" dirty="0">
                <a:solidFill>
                  <a:schemeClr val="tx1">
                    <a:lumMod val="75000"/>
                    <a:lumOff val="25000"/>
                  </a:schemeClr>
                </a:solidFill>
                <a:latin typeface="+mj-lt"/>
                <a:ea typeface="Times New Roman"/>
              </a:rPr>
              <a:t>Phase 2 : 04 activités majeures</a:t>
            </a:r>
            <a:r>
              <a:rPr lang="fr-FR" sz="2300" dirty="0">
                <a:solidFill>
                  <a:schemeClr val="tx1">
                    <a:lumMod val="75000"/>
                    <a:lumOff val="25000"/>
                  </a:schemeClr>
                </a:solidFill>
                <a:latin typeface="+mj-lt"/>
                <a:ea typeface="Times New Roman"/>
              </a:rPr>
              <a:t> </a:t>
            </a:r>
            <a:r>
              <a:rPr lang="fr-FR" sz="1800" i="1" dirty="0">
                <a:solidFill>
                  <a:schemeClr val="tx1">
                    <a:lumMod val="75000"/>
                    <a:lumOff val="25000"/>
                  </a:schemeClr>
                </a:solidFill>
                <a:latin typeface="+mj-lt"/>
                <a:ea typeface="Times New Roman"/>
              </a:rPr>
              <a:t>(prévues)</a:t>
            </a:r>
          </a:p>
          <a:p>
            <a:pPr>
              <a:buClr>
                <a:srgbClr val="0000FF"/>
              </a:buClr>
              <a:defRPr/>
            </a:pPr>
            <a:endParaRPr lang="fr-FR" sz="1050" dirty="0">
              <a:solidFill>
                <a:schemeClr val="tx1">
                  <a:lumMod val="75000"/>
                  <a:lumOff val="25000"/>
                </a:schemeClr>
              </a:solidFill>
              <a:latin typeface="+mj-lt"/>
              <a:ea typeface="Times New Roman"/>
            </a:endParaRPr>
          </a:p>
          <a:p>
            <a:pPr marL="342900" indent="-342900">
              <a:spcBef>
                <a:spcPts val="600"/>
              </a:spcBef>
              <a:spcAft>
                <a:spcPts val="900"/>
              </a:spcAft>
              <a:buFont typeface="Wingdings" panose="05000000000000000000" pitchFamily="2" charset="2"/>
              <a:buChar char="q"/>
            </a:pPr>
            <a:r>
              <a:rPr lang="fr-FR" sz="2300" dirty="0">
                <a:solidFill>
                  <a:schemeClr val="tx1">
                    <a:lumMod val="75000"/>
                    <a:lumOff val="25000"/>
                  </a:schemeClr>
                </a:solidFill>
                <a:latin typeface="+mj-lt"/>
                <a:ea typeface="Times New Roman"/>
              </a:rPr>
              <a:t>La finalisation de la méthodologie des comptes régionaux, optique production </a:t>
            </a:r>
            <a:r>
              <a:rPr lang="fr-FR" sz="2000" i="1" dirty="0">
                <a:solidFill>
                  <a:schemeClr val="tx1">
                    <a:lumMod val="75000"/>
                    <a:lumOff val="25000"/>
                  </a:schemeClr>
                </a:solidFill>
                <a:latin typeface="+mj-lt"/>
                <a:ea typeface="Times New Roman"/>
              </a:rPr>
              <a:t>(méthode mixte) </a:t>
            </a:r>
            <a:r>
              <a:rPr lang="fr-FR" sz="2300" dirty="0">
                <a:solidFill>
                  <a:schemeClr val="tx1">
                    <a:lumMod val="75000"/>
                    <a:lumOff val="25000"/>
                  </a:schemeClr>
                </a:solidFill>
                <a:latin typeface="+mj-lt"/>
                <a:ea typeface="Times New Roman"/>
              </a:rPr>
              <a:t>;</a:t>
            </a:r>
          </a:p>
          <a:p>
            <a:pPr marL="342900" lvl="0" indent="-342900">
              <a:spcBef>
                <a:spcPts val="600"/>
              </a:spcBef>
              <a:spcAft>
                <a:spcPts val="900"/>
              </a:spcAft>
              <a:buFont typeface="Wingdings" panose="05000000000000000000" pitchFamily="2" charset="2"/>
              <a:buChar char="q"/>
            </a:pPr>
            <a:r>
              <a:rPr lang="fr-FR" sz="2300" dirty="0">
                <a:solidFill>
                  <a:schemeClr val="tx1">
                    <a:lumMod val="75000"/>
                    <a:lumOff val="25000"/>
                  </a:schemeClr>
                </a:solidFill>
                <a:latin typeface="+mj-lt"/>
                <a:ea typeface="Times New Roman"/>
              </a:rPr>
              <a:t>La collecte des données supplémentaires nécessaires pour l’optique production ;</a:t>
            </a:r>
          </a:p>
          <a:p>
            <a:pPr marL="342900" lvl="0" indent="-342900">
              <a:spcBef>
                <a:spcPts val="600"/>
              </a:spcBef>
              <a:spcAft>
                <a:spcPts val="900"/>
              </a:spcAft>
              <a:buFont typeface="Wingdings" panose="05000000000000000000" pitchFamily="2" charset="2"/>
              <a:buChar char="q"/>
            </a:pPr>
            <a:r>
              <a:rPr lang="fr-FR" sz="2300" dirty="0">
                <a:solidFill>
                  <a:schemeClr val="tx1">
                    <a:lumMod val="75000"/>
                    <a:lumOff val="25000"/>
                  </a:schemeClr>
                </a:solidFill>
                <a:latin typeface="+mj-lt"/>
                <a:ea typeface="Times New Roman"/>
              </a:rPr>
              <a:t>L’élaboration des comptes régionaux, optique production ;</a:t>
            </a:r>
          </a:p>
          <a:p>
            <a:pPr marL="342900" lvl="0" indent="-342900">
              <a:spcBef>
                <a:spcPts val="600"/>
              </a:spcBef>
              <a:spcAft>
                <a:spcPts val="900"/>
              </a:spcAft>
              <a:buFont typeface="Wingdings" panose="05000000000000000000" pitchFamily="2" charset="2"/>
              <a:buChar char="q"/>
            </a:pPr>
            <a:r>
              <a:rPr lang="fr-FR" sz="2300" dirty="0">
                <a:solidFill>
                  <a:schemeClr val="tx1">
                    <a:lumMod val="75000"/>
                    <a:lumOff val="25000"/>
                  </a:schemeClr>
                </a:solidFill>
                <a:latin typeface="+mj-lt"/>
                <a:ea typeface="Times New Roman"/>
              </a:rPr>
              <a:t>Partage des résultats avec les autres acteurs concernés.</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655186" cy="517054"/>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Font typeface="Georgia" panose="02040502050405020303" pitchFamily="18" charset="0"/>
              <a:buNone/>
              <a:defRPr/>
            </a:pPr>
            <a:r>
              <a:rPr lang="fr-SN" sz="112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482053"/>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a:extLst>
              <a:ext uri="{FF2B5EF4-FFF2-40B4-BE49-F238E27FC236}">
                <a16:creationId xmlns:a16="http://schemas.microsoft.com/office/drawing/2014/main" id="{50D368C6-FEE9-4299-A81A-1A0C5AD527E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fld id="{7D88EF6F-2953-4845-ABA4-01D4ED16D98E}" type="slidenum">
              <a:rPr lang="fr-FR" altLang="fr-FR" sz="1200">
                <a:solidFill>
                  <a:srgbClr val="7F7F7F"/>
                </a:solidFill>
                <a:latin typeface="Times" panose="02020603050405020304" pitchFamily="18" charset="0"/>
              </a:rPr>
              <a:pPr>
                <a:spcBef>
                  <a:spcPct val="0"/>
                </a:spcBef>
                <a:spcAft>
                  <a:spcPct val="0"/>
                </a:spcAft>
                <a:buClrTx/>
                <a:buSzTx/>
                <a:buFontTx/>
                <a:buNone/>
              </a:pPr>
              <a:t>9</a:t>
            </a:fld>
            <a:endParaRPr lang="fr-FR" altLang="fr-FR" sz="1200">
              <a:solidFill>
                <a:srgbClr val="7F7F7F"/>
              </a:solidFill>
              <a:latin typeface="Times" panose="02020603050405020304" pitchFamily="18" charset="0"/>
            </a:endParaRPr>
          </a:p>
        </p:txBody>
      </p:sp>
      <p:sp>
        <p:nvSpPr>
          <p:cNvPr id="15364" name="Title 7">
            <a:extLst>
              <a:ext uri="{FF2B5EF4-FFF2-40B4-BE49-F238E27FC236}">
                <a16:creationId xmlns:a16="http://schemas.microsoft.com/office/drawing/2014/main" id="{FE19FCF5-029D-4A31-A52B-B3BD5ACCE026}"/>
              </a:ext>
            </a:extLst>
          </p:cNvPr>
          <p:cNvSpPr>
            <a:spLocks/>
          </p:cNvSpPr>
          <p:nvPr/>
        </p:nvSpPr>
        <p:spPr bwMode="auto">
          <a:xfrm>
            <a:off x="304800" y="247650"/>
            <a:ext cx="8610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lgn="ctr" eaLnBrk="1" hangingPunct="1">
              <a:lnSpc>
                <a:spcPct val="90000"/>
              </a:lnSpc>
              <a:spcBef>
                <a:spcPct val="0"/>
              </a:spcBef>
              <a:spcAft>
                <a:spcPct val="0"/>
              </a:spcAft>
              <a:buClrTx/>
              <a:buSzTx/>
              <a:buFontTx/>
              <a:buNone/>
            </a:pPr>
            <a:endParaRPr lang="fr-SN" altLang="fr-FR" sz="3600" b="1">
              <a:solidFill>
                <a:schemeClr val="tx2"/>
              </a:solidFill>
              <a:latin typeface="Arial" panose="020B0604020202020204" pitchFamily="34" charset="0"/>
            </a:endParaRPr>
          </a:p>
        </p:txBody>
      </p:sp>
      <p:sp>
        <p:nvSpPr>
          <p:cNvPr id="15365" name="Picture 9" descr="MCj03582670000[1]">
            <a:extLst>
              <a:ext uri="{FF2B5EF4-FFF2-40B4-BE49-F238E27FC236}">
                <a16:creationId xmlns:a16="http://schemas.microsoft.com/office/drawing/2014/main" id="{E6472B9D-9062-4568-8BB2-C21CE381AB55}"/>
              </a:ext>
            </a:extLst>
          </p:cNvPr>
          <p:cNvSpPr>
            <a:spLocks noChangeAspect="1" noChangeArrowheads="1"/>
          </p:cNvSpPr>
          <p:nvPr/>
        </p:nvSpPr>
        <p:spPr bwMode="auto">
          <a:xfrm>
            <a:off x="2705100" y="2833688"/>
            <a:ext cx="388938"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300"/>
              </a:spcAft>
              <a:buClr>
                <a:srgbClr val="C3260C"/>
              </a:buClr>
              <a:buSzPct val="130000"/>
              <a:buFont typeface="Georgia" panose="02040502050405020303" pitchFamily="18" charset="0"/>
              <a:buChar char="*"/>
              <a:defRPr sz="2200">
                <a:solidFill>
                  <a:srgbClr val="404040"/>
                </a:solidFill>
                <a:latin typeface="Trebuchet MS" panose="020B0603020202020204" pitchFamily="34" charset="0"/>
              </a:defRPr>
            </a:lvl1pPr>
            <a:lvl2pPr marL="742950" indent="-285750">
              <a:spcBef>
                <a:spcPct val="20000"/>
              </a:spcBef>
              <a:spcAft>
                <a:spcPts val="300"/>
              </a:spcAft>
              <a:buClr>
                <a:srgbClr val="C3260C"/>
              </a:buClr>
              <a:buSzPct val="130000"/>
              <a:buFont typeface="Georgia" panose="02040502050405020303" pitchFamily="18" charset="0"/>
              <a:buChar char="*"/>
              <a:defRPr sz="2000">
                <a:solidFill>
                  <a:srgbClr val="404040"/>
                </a:solidFill>
                <a:latin typeface="Trebuchet MS" panose="020B0603020202020204" pitchFamily="34" charset="0"/>
              </a:defRPr>
            </a:lvl2pPr>
            <a:lvl3pPr marL="1143000" indent="-228600">
              <a:spcBef>
                <a:spcPct val="20000"/>
              </a:spcBef>
              <a:spcAft>
                <a:spcPts val="300"/>
              </a:spcAft>
              <a:buClr>
                <a:srgbClr val="C3260C"/>
              </a:buClr>
              <a:buSzPct val="130000"/>
              <a:buFont typeface="Georgia" panose="02040502050405020303" pitchFamily="18" charset="0"/>
              <a:buChar char="*"/>
              <a:defRPr sz="2400">
                <a:solidFill>
                  <a:srgbClr val="404040"/>
                </a:solidFill>
                <a:latin typeface="Trebuchet MS" panose="020B0603020202020204" pitchFamily="34" charset="0"/>
              </a:defRPr>
            </a:lvl3pPr>
            <a:lvl4pPr marL="1600200" indent="-228600">
              <a:spcBef>
                <a:spcPct val="20000"/>
              </a:spcBef>
              <a:spcAft>
                <a:spcPts val="300"/>
              </a:spcAft>
              <a:buClr>
                <a:srgbClr val="C3260C"/>
              </a:buClr>
              <a:buSzPct val="130000"/>
              <a:buFont typeface="Georgia" panose="02040502050405020303" pitchFamily="18" charset="0"/>
              <a:buChar char="*"/>
              <a:defRPr sz="1600">
                <a:solidFill>
                  <a:srgbClr val="404040"/>
                </a:solidFill>
                <a:latin typeface="Trebuchet MS" panose="020B0603020202020204" pitchFamily="34" charset="0"/>
              </a:defRPr>
            </a:lvl4pPr>
            <a:lvl5pPr marL="2057400" indent="-22860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5pPr>
            <a:lvl6pPr marL="25146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6pPr>
            <a:lvl7pPr marL="29718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7pPr>
            <a:lvl8pPr marL="34290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8pPr>
            <a:lvl9pPr marL="3886200" indent="-228600" eaLnBrk="0" fontAlgn="base" hangingPunct="0">
              <a:spcBef>
                <a:spcPct val="20000"/>
              </a:spcBef>
              <a:spcAft>
                <a:spcPts val="300"/>
              </a:spcAft>
              <a:buClr>
                <a:srgbClr val="C3260C"/>
              </a:buClr>
              <a:buSzPct val="130000"/>
              <a:buFont typeface="Georgia" panose="02040502050405020303" pitchFamily="18" charset="0"/>
              <a:buChar char="*"/>
              <a:defRPr sz="1400">
                <a:solidFill>
                  <a:srgbClr val="404040"/>
                </a:solidFill>
                <a:latin typeface="Trebuchet MS" panose="020B0603020202020204" pitchFamily="34" charset="0"/>
              </a:defRPr>
            </a:lvl9pPr>
          </a:lstStyle>
          <a:p>
            <a:pPr>
              <a:spcBef>
                <a:spcPct val="0"/>
              </a:spcBef>
              <a:spcAft>
                <a:spcPct val="0"/>
              </a:spcAft>
              <a:buClrTx/>
              <a:buSzTx/>
              <a:buFontTx/>
              <a:buNone/>
            </a:pPr>
            <a:endParaRPr lang="fr-FR" altLang="fr-FR" sz="2800">
              <a:solidFill>
                <a:schemeClr val="tx1"/>
              </a:solidFill>
              <a:latin typeface="Times" panose="02020603050405020304" pitchFamily="18" charset="0"/>
            </a:endParaRPr>
          </a:p>
        </p:txBody>
      </p:sp>
      <p:sp>
        <p:nvSpPr>
          <p:cNvPr id="6" name="ZoneTexte 5">
            <a:extLst>
              <a:ext uri="{FF2B5EF4-FFF2-40B4-BE49-F238E27FC236}">
                <a16:creationId xmlns:a16="http://schemas.microsoft.com/office/drawing/2014/main" id="{2B2252B1-75EF-4397-B1BA-C440B02162FD}"/>
              </a:ext>
            </a:extLst>
          </p:cNvPr>
          <p:cNvSpPr txBox="1"/>
          <p:nvPr/>
        </p:nvSpPr>
        <p:spPr>
          <a:xfrm>
            <a:off x="190500" y="836712"/>
            <a:ext cx="8839200" cy="2962349"/>
          </a:xfrm>
          <a:prstGeom prst="rect">
            <a:avLst/>
          </a:prstGeom>
          <a:noFill/>
        </p:spPr>
        <p:txBody>
          <a:bodyPr wrap="square" rtlCol="0">
            <a:spAutoFit/>
          </a:bodyPr>
          <a:lstStyle/>
          <a:p>
            <a:pPr algn="just">
              <a:spcBef>
                <a:spcPts val="600"/>
              </a:spcBef>
              <a:spcAft>
                <a:spcPts val="1200"/>
              </a:spcAft>
            </a:pPr>
            <a:r>
              <a:rPr lang="fr-SN" sz="2200" b="1" u="sng" dirty="0">
                <a:solidFill>
                  <a:srgbClr val="404040"/>
                </a:solidFill>
                <a:latin typeface="+mn-lt"/>
                <a:cs typeface="+mn-cs"/>
              </a:rPr>
              <a:t>Cadre méthodologique</a:t>
            </a:r>
          </a:p>
          <a:p>
            <a:pPr algn="just">
              <a:spcBef>
                <a:spcPts val="600"/>
              </a:spcBef>
              <a:spcAft>
                <a:spcPts val="1200"/>
              </a:spcAft>
            </a:pPr>
            <a:endParaRPr lang="fr-SN" sz="1200" b="1" u="sng" dirty="0">
              <a:solidFill>
                <a:srgbClr val="404040"/>
              </a:solidFill>
              <a:latin typeface="+mn-lt"/>
              <a:cs typeface="+mn-cs"/>
            </a:endParaRPr>
          </a:p>
          <a:p>
            <a:pPr algn="just">
              <a:buClr>
                <a:srgbClr val="0000FF"/>
              </a:buClr>
              <a:defRPr/>
            </a:pPr>
            <a:r>
              <a:rPr lang="fr-FR" sz="2300" b="1" dirty="0">
                <a:solidFill>
                  <a:schemeClr val="tx1">
                    <a:lumMod val="75000"/>
                    <a:lumOff val="25000"/>
                  </a:schemeClr>
                </a:solidFill>
                <a:latin typeface="+mj-lt"/>
                <a:ea typeface="Times New Roman"/>
              </a:rPr>
              <a:t>La mise en œuvre du projet a été programmée en 03 phases :</a:t>
            </a:r>
          </a:p>
          <a:p>
            <a:pPr algn="just">
              <a:buClr>
                <a:srgbClr val="0000FF"/>
              </a:buClr>
              <a:defRPr/>
            </a:pPr>
            <a:r>
              <a:rPr lang="fr-FR" sz="2300" dirty="0">
                <a:solidFill>
                  <a:schemeClr val="tx1">
                    <a:lumMod val="75000"/>
                    <a:lumOff val="25000"/>
                  </a:schemeClr>
                </a:solidFill>
                <a:latin typeface="+mj-lt"/>
                <a:ea typeface="Times New Roman"/>
              </a:rPr>
              <a:t> </a:t>
            </a:r>
          </a:p>
          <a:p>
            <a:pPr algn="just">
              <a:buClr>
                <a:srgbClr val="0000FF"/>
              </a:buClr>
              <a:defRPr/>
            </a:pPr>
            <a:r>
              <a:rPr lang="fr-FR" sz="2300" b="1" dirty="0">
                <a:solidFill>
                  <a:schemeClr val="tx1">
                    <a:lumMod val="75000"/>
                    <a:lumOff val="25000"/>
                  </a:schemeClr>
                </a:solidFill>
                <a:latin typeface="+mj-lt"/>
                <a:ea typeface="Times New Roman"/>
              </a:rPr>
              <a:t>Phase 3 :</a:t>
            </a:r>
          </a:p>
          <a:p>
            <a:pPr algn="just">
              <a:buClr>
                <a:srgbClr val="0000FF"/>
              </a:buClr>
              <a:defRPr/>
            </a:pPr>
            <a:endParaRPr lang="fr-FR" sz="1050" dirty="0">
              <a:solidFill>
                <a:schemeClr val="tx1">
                  <a:lumMod val="75000"/>
                  <a:lumOff val="25000"/>
                </a:schemeClr>
              </a:solidFill>
              <a:latin typeface="+mj-lt"/>
              <a:ea typeface="Times New Roman"/>
            </a:endParaRPr>
          </a:p>
          <a:p>
            <a:r>
              <a:rPr lang="fr-FR" sz="2400" dirty="0">
                <a:solidFill>
                  <a:srgbClr val="404040"/>
                </a:solidFill>
                <a:latin typeface="+mj-lt"/>
              </a:rPr>
              <a:t>La troisième phase est celle de l’estimation de quelques agrégats du PIB optique revenus et du PIB optique dépenses.</a:t>
            </a:r>
          </a:p>
        </p:txBody>
      </p:sp>
      <p:sp>
        <p:nvSpPr>
          <p:cNvPr id="8" name="Rectangle 8">
            <a:extLst>
              <a:ext uri="{FF2B5EF4-FFF2-40B4-BE49-F238E27FC236}">
                <a16:creationId xmlns:a16="http://schemas.microsoft.com/office/drawing/2014/main" id="{06DF1AB0-117F-44FE-8F6D-66BE94E1F957}"/>
              </a:ext>
            </a:extLst>
          </p:cNvPr>
          <p:cNvSpPr txBox="1">
            <a:spLocks noChangeArrowheads="1"/>
          </p:cNvSpPr>
          <p:nvPr/>
        </p:nvSpPr>
        <p:spPr>
          <a:xfrm>
            <a:off x="304800" y="358096"/>
            <a:ext cx="7655186" cy="517054"/>
          </a:xfrm>
          <a:prstGeom prst="rect">
            <a:avLst/>
          </a:prstGeom>
          <a:effectLst/>
        </p:spPr>
        <p:txBody>
          <a:bodyPr vert="horz" lIns="91440" tIns="45720" rIns="91440" bIns="45720" rtlCol="0" anchor="t" anchorCtr="0">
            <a:normAutofit fontScale="25000" lnSpcReduction="20000"/>
          </a:bodyPr>
          <a:lstStyle>
            <a:lvl1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anose="02040502050405020303"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eaLnBrk="1" fontAlgn="auto" hangingPunct="1">
              <a:spcAft>
                <a:spcPts val="0"/>
              </a:spcAft>
              <a:buClr>
                <a:schemeClr val="accent6">
                  <a:lumMod val="75000"/>
                </a:schemeClr>
              </a:buClr>
              <a:buFont typeface="Georgia" panose="02040502050405020303" pitchFamily="18" charset="0"/>
              <a:buNone/>
              <a:defRPr/>
            </a:pPr>
            <a:r>
              <a:rPr lang="fr-SN" sz="11200" dirty="0">
                <a:solidFill>
                  <a:schemeClr val="accent1">
                    <a:lumMod val="75000"/>
                  </a:schemeClr>
                </a:solidFill>
                <a:latin typeface="Times New Roman"/>
                <a:ea typeface="Times New Roman"/>
              </a:rPr>
              <a:t>Cadre organisationnel et méthodologique</a:t>
            </a:r>
            <a:br>
              <a:rPr lang="fr-SN" sz="3600" dirty="0">
                <a:solidFill>
                  <a:srgbClr val="0000FF"/>
                </a:solidFill>
                <a:latin typeface="Times New Roman" pitchFamily="18" charset="0"/>
                <a:cs typeface="Times New Roman" pitchFamily="18" charset="0"/>
              </a:rPr>
            </a:br>
            <a:br>
              <a:rPr lang="fr-SN" sz="3600" dirty="0">
                <a:solidFill>
                  <a:srgbClr val="0000FF"/>
                </a:solidFill>
                <a:latin typeface="Times New Roman" pitchFamily="18" charset="0"/>
                <a:cs typeface="Times New Roman" pitchFamily="18" charset="0"/>
              </a:rPr>
            </a:br>
            <a:br>
              <a:rPr lang="fr-SN" sz="2700" i="1" dirty="0">
                <a:solidFill>
                  <a:srgbClr val="C00000"/>
                </a:solidFill>
                <a:effectLst>
                  <a:outerShdw blurRad="38100" dist="38100" dir="2700000" algn="tl">
                    <a:srgbClr val="000000">
                      <a:alpha val="43137"/>
                    </a:srgbClr>
                  </a:outerShdw>
                </a:effectLst>
                <a:latin typeface="Tahoma" pitchFamily="34" charset="0"/>
              </a:rPr>
            </a:br>
            <a:br>
              <a:rPr lang="fr-SN" sz="3400" i="1" dirty="0">
                <a:solidFill>
                  <a:srgbClr val="C00000"/>
                </a:solidFill>
                <a:effectLst>
                  <a:outerShdw blurRad="38100" dist="38100" dir="2700000" algn="tl">
                    <a:srgbClr val="000000">
                      <a:alpha val="43137"/>
                    </a:srgbClr>
                  </a:outerShdw>
                </a:effectLst>
                <a:latin typeface="Tahoma" pitchFamily="34" charset="0"/>
              </a:rPr>
            </a:br>
            <a:endParaRPr lang="en-US" sz="2900" b="0" dirty="0">
              <a:solidFill>
                <a:schemeClr val="tx1"/>
              </a:solidFill>
              <a:latin typeface="Times New Roman"/>
              <a:cs typeface="+mn-cs"/>
            </a:endParaRPr>
          </a:p>
        </p:txBody>
      </p:sp>
      <p:pic>
        <p:nvPicPr>
          <p:cNvPr id="9" name="Image 3">
            <a:extLst>
              <a:ext uri="{FF2B5EF4-FFF2-40B4-BE49-F238E27FC236}">
                <a16:creationId xmlns:a16="http://schemas.microsoft.com/office/drawing/2014/main" id="{610FCDA3-53D4-41F0-AF0E-809FF8DDBC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l="6532"/>
          <a:stretch>
            <a:fillRect/>
          </a:stretch>
        </p:blipFill>
        <p:spPr bwMode="auto">
          <a:xfrm>
            <a:off x="8616781" y="247650"/>
            <a:ext cx="527219" cy="737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1099555"/>
      </p:ext>
    </p:extLst>
  </p:cSld>
  <p:clrMapOvr>
    <a:masterClrMapping/>
  </p:clrMapOvr>
  <p:transition spd="slow">
    <p:randomBar dir="vert"/>
  </p:transition>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themeOverride>
</file>

<file path=docProps/app.xml><?xml version="1.0" encoding="utf-8"?>
<Properties xmlns="http://schemas.openxmlformats.org/officeDocument/2006/extended-properties" xmlns:vt="http://schemas.openxmlformats.org/officeDocument/2006/docPropsVTypes">
  <Template/>
  <TotalTime>62351</TotalTime>
  <Words>938</Words>
  <Application>Microsoft Office PowerPoint</Application>
  <PresentationFormat>Affichage à l'écran (4:3)</PresentationFormat>
  <Paragraphs>114</Paragraphs>
  <Slides>13</Slides>
  <Notes>12</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Titres des diapositives</vt:lpstr>
      </vt:variant>
      <vt:variant>
        <vt:i4>13</vt:i4>
      </vt:variant>
      <vt:variant>
        <vt:lpstr>Diaporamas personnalisés</vt:lpstr>
      </vt:variant>
      <vt:variant>
        <vt:i4>2</vt:i4>
      </vt:variant>
    </vt:vector>
  </HeadingPairs>
  <TitlesOfParts>
    <vt:vector size="25" baseType="lpstr">
      <vt:lpstr>Arial</vt:lpstr>
      <vt:lpstr>Calibri</vt:lpstr>
      <vt:lpstr>Georgia</vt:lpstr>
      <vt:lpstr>Tahoma</vt:lpstr>
      <vt:lpstr>Times</vt:lpstr>
      <vt:lpstr>Times New Roman</vt:lpstr>
      <vt:lpstr>Trebuchet MS</vt:lpstr>
      <vt:lpstr>Verdana</vt:lpstr>
      <vt:lpstr>Wingdings</vt:lpstr>
      <vt:lpstr>Sillage</vt:lpstr>
      <vt:lpstr>Présentation PowerPoint</vt:lpstr>
      <vt:lpstr>Plan</vt:lpstr>
      <vt:lpstr>Pourquoi les comptes régionaux au Cameroun ?</vt:lpstr>
      <vt:lpstr>Cadre organisationnel et méthodologique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MERCI POUR VOTRE AIMABLE ATTENTION   </vt:lpstr>
      <vt:lpstr>Matam 2009</vt:lpstr>
      <vt:lpstr>Kolda Avril 2010</vt:lpstr>
    </vt:vector>
  </TitlesOfParts>
  <Company>JDG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Kirsten Olson</dc:creator>
  <cp:lastModifiedBy>Célestin SIKUBE TAKAMGNO</cp:lastModifiedBy>
  <cp:revision>1954</cp:revision>
  <cp:lastPrinted>2004-09-30T16:41:33Z</cp:lastPrinted>
  <dcterms:created xsi:type="dcterms:W3CDTF">2004-09-17T20:07:42Z</dcterms:created>
  <dcterms:modified xsi:type="dcterms:W3CDTF">2021-06-11T10:22:34Z</dcterms:modified>
</cp:coreProperties>
</file>