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8" r:id="rId2"/>
    <p:sldId id="261" r:id="rId3"/>
    <p:sldId id="272" r:id="rId4"/>
    <p:sldId id="26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éonard Nab" initials="LN" lastIdx="1" clrIdx="0">
    <p:extLst>
      <p:ext uri="{19B8F6BF-5375-455C-9EA6-DF929625EA0E}">
        <p15:presenceInfo xmlns:p15="http://schemas.microsoft.com/office/powerpoint/2012/main" userId="767639cb2e9b792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9695" autoAdjust="0"/>
  </p:normalViewPr>
  <p:slideViewPr>
    <p:cSldViewPr snapToGrid="0">
      <p:cViewPr varScale="1">
        <p:scale>
          <a:sx n="52" d="100"/>
          <a:sy n="52" d="100"/>
        </p:scale>
        <p:origin x="717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5B16B-FDC1-46A8-A7D5-150A849FD708}" type="datetimeFigureOut">
              <a:rPr lang="fr-FR" smtClean="0"/>
              <a:t>24/09/2018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0E40C-AC15-4505-BAFA-59B45E162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406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un système de récupération de table en </a:t>
            </a:r>
            <a:r>
              <a:rPr lang="fr-FR" dirty="0" err="1"/>
              <a:t>CSPro</a:t>
            </a:r>
            <a:r>
              <a:rPr lang="fr-FR" dirty="0"/>
              <a:t> (TRS). </a:t>
            </a:r>
          </a:p>
          <a:p>
            <a:r>
              <a:rPr lang="fr-FR" dirty="0"/>
              <a:t>C'est un moyen beaucoup plus structuré de distribuer des tables, en particulier pour un grand nombre de tables (ou de documents, par exemple).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0E40C-AC15-4505-BAFA-59B45E16292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8905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01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496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133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289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0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986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452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377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31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9169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395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1" y="304801"/>
            <a:ext cx="2586567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11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2063750" y="2130426"/>
            <a:ext cx="7918450" cy="4035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r>
              <a:rPr lang="fr-FR" sz="3200" dirty="0">
                <a:solidFill>
                  <a:schemeClr val="accent2"/>
                </a:solidFill>
                <a:latin typeface="Arial" charset="0"/>
              </a:rPr>
              <a:t>Tableaux de suivi de terrain</a:t>
            </a:r>
            <a:br>
              <a:rPr lang="fr-FR" dirty="0"/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b="0" dirty="0">
                <a:solidFill>
                  <a:srgbClr val="FF3300"/>
                </a:solidFill>
                <a:latin typeface="Arial" charset="0"/>
              </a:rPr>
            </a:br>
            <a:br>
              <a:rPr lang="fr-FR" sz="1800" b="0" dirty="0">
                <a:latin typeface="Arial" charset="0"/>
              </a:rPr>
            </a:br>
            <a:r>
              <a:rPr lang="fr-FR" sz="1800" b="0" dirty="0">
                <a:latin typeface="Arial" charset="0"/>
              </a:rPr>
              <a:t>Léonard NABASSEMBA</a:t>
            </a:r>
            <a:br>
              <a:rPr lang="fr-FR" sz="1800" b="0" dirty="0">
                <a:latin typeface="Arial" charset="0"/>
              </a:rPr>
            </a:br>
            <a:r>
              <a:rPr lang="fr-FR" dirty="0">
                <a:latin typeface="Arial" charset="0"/>
              </a:rPr>
              <a:t>B</a:t>
            </a:r>
            <a:r>
              <a:rPr lang="fr-FR" sz="1600" dirty="0">
                <a:latin typeface="Arial" charset="0"/>
              </a:rPr>
              <a:t>amako (Mali), du 24 au 29  septembre 2018</a:t>
            </a:r>
            <a:br>
              <a:rPr lang="fr-FR" sz="1400" dirty="0">
                <a:latin typeface="Arial" charset="0"/>
              </a:rPr>
            </a:br>
            <a:endParaRPr lang="fr-FR" sz="1400" dirty="0">
              <a:latin typeface="Arial" charset="0"/>
            </a:endParaRP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3792538" y="404814"/>
            <a:ext cx="64071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>
                <a:solidFill>
                  <a:srgbClr val="C00000"/>
                </a:solidFill>
                <a:latin typeface="Arial" charset="0"/>
              </a:rPr>
              <a:t>Atelier sur les méthodologies et les outils spécifiques à la collecte des données numériques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3"/>
            <a:ext cx="8905703" cy="1495973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Tableaux de suivi de terrain</a:t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6805" y="1611737"/>
            <a:ext cx="8188037" cy="47154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Suivi par équipe</a:t>
            </a:r>
          </a:p>
          <a:p>
            <a:pPr>
              <a:lnSpc>
                <a:spcPct val="150000"/>
              </a:lnSpc>
            </a:pPr>
            <a:r>
              <a:rPr lang="fr-FR" dirty="0"/>
              <a:t>Des variables clés</a:t>
            </a:r>
          </a:p>
          <a:p>
            <a:pPr>
              <a:lnSpc>
                <a:spcPct val="150000"/>
              </a:lnSpc>
            </a:pPr>
            <a:r>
              <a:rPr lang="fr-FR" dirty="0"/>
              <a:t>Indicateurs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Taille moyenne des ménages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Rapport de masculinité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379822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4"/>
            <a:ext cx="8905703" cy="1143000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Travaux pratiques </a:t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8603" y="2140529"/>
            <a:ext cx="7653251" cy="36783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b="1" dirty="0"/>
              <a:t>Travaux pratiques</a:t>
            </a:r>
          </a:p>
          <a:p>
            <a:pPr marL="0" indent="0">
              <a:lnSpc>
                <a:spcPct val="15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9002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1877" y="3184092"/>
            <a:ext cx="4239490" cy="1143000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Merci !</a:t>
            </a:r>
            <a:br>
              <a:rPr lang="fr-FR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5869910"/>
      </p:ext>
    </p:extLst>
  </p:cSld>
  <p:clrMapOvr>
    <a:masterClrMapping/>
  </p:clrMapOvr>
</p:sld>
</file>

<file path=ppt/theme/theme1.xml><?xml version="1.0" encoding="utf-8"?>
<a:theme xmlns:a="http://schemas.openxmlformats.org/drawingml/2006/main" name="fond_afrista">
  <a:themeElements>
    <a:clrScheme name="fond_afris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ond_afris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nd_afris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d_afris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79</Words>
  <Application>Microsoft Office PowerPoint</Application>
  <PresentationFormat>Grand écran</PresentationFormat>
  <Paragraphs>15</Paragraphs>
  <Slides>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fond_afrista</vt:lpstr>
      <vt:lpstr>  Tableaux de suivi de terrain      Léonard NABASSEMBA Bamako (Mali), du 24 au 29  septembre 2018 </vt:lpstr>
      <vt:lpstr>Tableaux de suivi de terrain </vt:lpstr>
      <vt:lpstr>Travaux pratiques  </vt:lpstr>
      <vt:lpstr>Merci 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OBJECTIFS     Léonard NABASSEMBA Bamako (Mali), du 24 au 29  septembre 2018 </dc:title>
  <dc:creator>Léonard Nab</dc:creator>
  <cp:lastModifiedBy>Léonard Nab</cp:lastModifiedBy>
  <cp:revision>53</cp:revision>
  <dcterms:created xsi:type="dcterms:W3CDTF">2018-09-22T19:52:55Z</dcterms:created>
  <dcterms:modified xsi:type="dcterms:W3CDTF">2018-09-24T13:04:54Z</dcterms:modified>
</cp:coreProperties>
</file>