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61" r:id="rId3"/>
    <p:sldId id="275" r:id="rId4"/>
    <p:sldId id="274" r:id="rId5"/>
    <p:sldId id="272" r:id="rId6"/>
    <p:sldId id="26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éonard Nab" initials="LN" lastIdx="1" clrIdx="0">
    <p:extLst>
      <p:ext uri="{19B8F6BF-5375-455C-9EA6-DF929625EA0E}">
        <p15:presenceInfo xmlns:p15="http://schemas.microsoft.com/office/powerpoint/2012/main" userId="767639cb2e9b79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9695" autoAdjust="0"/>
  </p:normalViewPr>
  <p:slideViewPr>
    <p:cSldViewPr snapToGrid="0">
      <p:cViewPr varScale="1">
        <p:scale>
          <a:sx n="52" d="100"/>
          <a:sy n="52" d="100"/>
        </p:scale>
        <p:origin x="71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système de récupération de table en </a:t>
            </a:r>
            <a:r>
              <a:rPr lang="fr-FR" dirty="0" err="1"/>
              <a:t>CSPro</a:t>
            </a:r>
            <a:r>
              <a:rPr lang="fr-FR" dirty="0"/>
              <a:t> (TRS). </a:t>
            </a:r>
          </a:p>
          <a:p>
            <a:r>
              <a:rPr lang="fr-FR" dirty="0"/>
              <a:t>C'est un moyen beaucoup plus structuré de distribuer des tables, en particulier pour un grand nombre de tables (ou de documents, par exemple).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0E40C-AC15-4505-BAFA-59B45E16292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90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système de récupération de table en </a:t>
            </a:r>
            <a:r>
              <a:rPr lang="fr-FR" dirty="0" err="1"/>
              <a:t>CSPro</a:t>
            </a:r>
            <a:r>
              <a:rPr lang="fr-FR" dirty="0"/>
              <a:t> (TRS). </a:t>
            </a:r>
          </a:p>
          <a:p>
            <a:r>
              <a:rPr lang="fr-FR" dirty="0"/>
              <a:t>C'est un moyen beaucoup plus structuré de distribuer des tables, en particulier pour un grand nombre de tables (ou de documents, par exemple).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0E40C-AC15-4505-BAFA-59B45E16292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638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système de récupération de table en </a:t>
            </a:r>
            <a:r>
              <a:rPr lang="fr-FR" dirty="0" err="1"/>
              <a:t>CSPro</a:t>
            </a:r>
            <a:r>
              <a:rPr lang="fr-FR" dirty="0"/>
              <a:t> (TRS). </a:t>
            </a:r>
          </a:p>
          <a:p>
            <a:r>
              <a:rPr lang="fr-FR" dirty="0"/>
              <a:t>C'est un moyen beaucoup plus structuré de distribuer des tables, en particulier pour un grand nombre de tables (ou de documents, par exemple).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0E40C-AC15-4505-BAFA-59B45E16292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30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Le TRS et autres outils</a:t>
            </a:r>
            <a:br>
              <a:rPr lang="fr-FR" dirty="0"/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Le TRS et autres outils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4763" y="2032151"/>
            <a:ext cx="8188037" cy="2413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TRS</a:t>
            </a:r>
          </a:p>
          <a:p>
            <a:pPr>
              <a:lnSpc>
                <a:spcPct val="150000"/>
              </a:lnSpc>
            </a:pPr>
            <a:r>
              <a:rPr lang="fr-FR" dirty="0"/>
              <a:t>Autres outils</a:t>
            </a:r>
          </a:p>
        </p:txBody>
      </p:sp>
    </p:spTree>
    <p:extLst>
      <p:ext uri="{BB962C8B-B14F-4D97-AF65-F5344CB8AC3E}">
        <p14:creationId xmlns:p14="http://schemas.microsoft.com/office/powerpoint/2010/main" val="33798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Le TRS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4763" y="2032151"/>
            <a:ext cx="8188037" cy="427405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Plan TRS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Niveau géographique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Sujets ou les thèmes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Titres</a:t>
            </a:r>
          </a:p>
          <a:p>
            <a:pPr>
              <a:lnSpc>
                <a:spcPct val="150000"/>
              </a:lnSpc>
            </a:pPr>
            <a:r>
              <a:rPr lang="fr-FR" dirty="0"/>
              <a:t>Types de documents</a:t>
            </a:r>
          </a:p>
        </p:txBody>
      </p:sp>
    </p:spTree>
    <p:extLst>
      <p:ext uri="{BB962C8B-B14F-4D97-AF65-F5344CB8AC3E}">
        <p14:creationId xmlns:p14="http://schemas.microsoft.com/office/powerpoint/2010/main" val="43046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Autres outils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4763" y="2032151"/>
            <a:ext cx="8188037" cy="385364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Autres outils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Excel to </a:t>
            </a:r>
            <a:r>
              <a:rPr lang="fr-FR" dirty="0" err="1"/>
              <a:t>CSPro</a:t>
            </a:r>
            <a:endParaRPr lang="fr-FR" dirty="0"/>
          </a:p>
          <a:p>
            <a:pPr lvl="1">
              <a:lnSpc>
                <a:spcPct val="150000"/>
              </a:lnSpc>
            </a:pPr>
            <a:r>
              <a:rPr lang="fr-FR" dirty="0"/>
              <a:t>Statistique des agents de collecte</a:t>
            </a:r>
          </a:p>
          <a:p>
            <a:pPr lvl="1">
              <a:lnSpc>
                <a:spcPct val="150000"/>
              </a:lnSpc>
            </a:pPr>
            <a:r>
              <a:rPr lang="fr-FR" dirty="0" err="1"/>
              <a:t>etc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128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Travaux pratiques 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3678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/>
              <a:t>Travaux pratiques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900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877" y="3184092"/>
            <a:ext cx="4239490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Merci !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869910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172</Words>
  <Application>Microsoft Office PowerPoint</Application>
  <PresentationFormat>Grand écran</PresentationFormat>
  <Paragraphs>28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fond_afrista</vt:lpstr>
      <vt:lpstr>  Le TRS et autres outils      Léonard NABASSEMBA Bamako (Mali), du 24 au 29  septembre 2018 </vt:lpstr>
      <vt:lpstr>Le TRS et autres outils </vt:lpstr>
      <vt:lpstr>Le TRS </vt:lpstr>
      <vt:lpstr>Autres outils </vt:lpstr>
      <vt:lpstr>Travaux pratiques  </vt:lpstr>
      <vt:lpstr>Merci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50</cp:revision>
  <dcterms:created xsi:type="dcterms:W3CDTF">2018-09-22T19:52:55Z</dcterms:created>
  <dcterms:modified xsi:type="dcterms:W3CDTF">2018-09-24T12:59:36Z</dcterms:modified>
</cp:coreProperties>
</file>