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8" r:id="rId2"/>
    <p:sldId id="261" r:id="rId3"/>
    <p:sldId id="276" r:id="rId4"/>
    <p:sldId id="277" r:id="rId5"/>
    <p:sldId id="272" r:id="rId6"/>
    <p:sldId id="268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192" y="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C5B16B-FDC1-46A8-A7D5-150A849FD708}" type="datetimeFigureOut">
              <a:rPr lang="fr-FR" smtClean="0"/>
              <a:t>24/09/2018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0E40C-AC15-4505-BAFA-59B45E162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406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011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54966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61332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2898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501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9861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4523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93771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6311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9169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3955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04801" y="304801"/>
            <a:ext cx="2586567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0116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2063750" y="2130426"/>
            <a:ext cx="7918450" cy="40354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r>
              <a:rPr lang="fr-FR" sz="3200" dirty="0">
                <a:solidFill>
                  <a:schemeClr val="accent2"/>
                </a:solidFill>
                <a:latin typeface="Arial" charset="0"/>
              </a:rPr>
              <a:t>Les applications batch</a:t>
            </a:r>
            <a:br>
              <a:rPr lang="fr-FR" dirty="0"/>
            </a:br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br>
              <a:rPr lang="fr-FR" b="0" dirty="0">
                <a:solidFill>
                  <a:srgbClr val="FF3300"/>
                </a:solidFill>
                <a:latin typeface="Arial" charset="0"/>
              </a:rPr>
            </a:br>
            <a:br>
              <a:rPr lang="fr-FR" sz="1800" b="0" dirty="0">
                <a:latin typeface="Arial" charset="0"/>
              </a:rPr>
            </a:br>
            <a:r>
              <a:rPr lang="fr-FR" sz="1800" b="0" dirty="0">
                <a:latin typeface="Arial" charset="0"/>
              </a:rPr>
              <a:t>Léonard NABASSEMBA</a:t>
            </a:r>
            <a:br>
              <a:rPr lang="fr-FR" sz="1800" b="0" dirty="0">
                <a:latin typeface="Arial" charset="0"/>
              </a:rPr>
            </a:br>
            <a:r>
              <a:rPr lang="fr-FR" dirty="0">
                <a:latin typeface="Arial" charset="0"/>
              </a:rPr>
              <a:t>B</a:t>
            </a:r>
            <a:r>
              <a:rPr lang="fr-FR" sz="1600" dirty="0">
                <a:latin typeface="Arial" charset="0"/>
              </a:rPr>
              <a:t>amako (Mali), du 24 au 29  septembre 2018</a:t>
            </a:r>
            <a:br>
              <a:rPr lang="fr-FR" sz="1400" dirty="0">
                <a:latin typeface="Arial" charset="0"/>
              </a:rPr>
            </a:br>
            <a:endParaRPr lang="fr-FR" sz="1400" dirty="0">
              <a:latin typeface="Arial" charset="0"/>
            </a:endParaRPr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3792538" y="404814"/>
            <a:ext cx="640715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800" b="1" dirty="0">
                <a:solidFill>
                  <a:srgbClr val="C00000"/>
                </a:solidFill>
                <a:latin typeface="Arial" charset="0"/>
              </a:rPr>
              <a:t>Atelier sur les méthodologies et les outils spécifiques à la collecte des données numériques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2705" y="324513"/>
            <a:ext cx="8905703" cy="1495973"/>
          </a:xfrm>
        </p:spPr>
        <p:txBody>
          <a:bodyPr/>
          <a:lstStyle/>
          <a:p>
            <a:r>
              <a:rPr lang="fr-FR" sz="4400" dirty="0">
                <a:solidFill>
                  <a:srgbClr val="C00000"/>
                </a:solidFill>
                <a:latin typeface="Arial" charset="0"/>
              </a:rPr>
              <a:t>Les applications batch</a:t>
            </a: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6574" y="1641451"/>
            <a:ext cx="8905703" cy="300536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dirty="0"/>
              <a:t>Traitement des données après l’interview</a:t>
            </a:r>
          </a:p>
          <a:p>
            <a:pPr>
              <a:lnSpc>
                <a:spcPct val="150000"/>
              </a:lnSpc>
            </a:pPr>
            <a:r>
              <a:rPr lang="fr-FR" dirty="0"/>
              <a:t>Exportation des données vers les logiciels SPSS, STATA, R</a:t>
            </a:r>
          </a:p>
        </p:txBody>
      </p:sp>
    </p:spTree>
    <p:extLst>
      <p:ext uri="{BB962C8B-B14F-4D97-AF65-F5344CB8AC3E}">
        <p14:creationId xmlns:p14="http://schemas.microsoft.com/office/powerpoint/2010/main" val="3379822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2705" y="324513"/>
            <a:ext cx="8905703" cy="1495973"/>
          </a:xfrm>
        </p:spPr>
        <p:txBody>
          <a:bodyPr/>
          <a:lstStyle/>
          <a:p>
            <a:r>
              <a:rPr lang="fr-FR" sz="4400" dirty="0">
                <a:solidFill>
                  <a:srgbClr val="C00000"/>
                </a:solidFill>
                <a:latin typeface="Arial" charset="0"/>
              </a:rPr>
              <a:t>Traitement des données après l’interview </a:t>
            </a:r>
            <a:br>
              <a:rPr lang="fr-FR" sz="4400" dirty="0">
                <a:solidFill>
                  <a:srgbClr val="C00000"/>
                </a:solidFill>
                <a:latin typeface="Arial" charset="0"/>
              </a:rPr>
            </a:b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1228" y="1732891"/>
            <a:ext cx="10058401" cy="3545691"/>
          </a:xfrm>
        </p:spPr>
        <p:txBody>
          <a:bodyPr/>
          <a:lstStyle/>
          <a:p>
            <a:r>
              <a:rPr lang="fr-FR" dirty="0"/>
              <a:t>Editions secondaires</a:t>
            </a:r>
          </a:p>
          <a:p>
            <a:r>
              <a:rPr lang="fr-FR" dirty="0"/>
              <a:t>Ne pas oublier que </a:t>
            </a:r>
            <a:r>
              <a:rPr lang="fr-FR" dirty="0">
                <a:solidFill>
                  <a:srgbClr val="FF0000"/>
                </a:solidFill>
              </a:rPr>
              <a:t>le meilleur endroit pour corriger les données est  : sur le terrain</a:t>
            </a:r>
          </a:p>
          <a:p>
            <a:r>
              <a:rPr lang="fr-FR" dirty="0"/>
              <a:t>Au bureau central, </a:t>
            </a:r>
            <a:r>
              <a:rPr lang="fr-FR" dirty="0">
                <a:solidFill>
                  <a:srgbClr val="FF0000"/>
                </a:solidFill>
              </a:rPr>
              <a:t>le mieux que vous puissiez faire est d’appliquer systématiquement et soigneusement les directives bien, relatives à l’édition.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pPr eaLnBrk="1" hangingPunct="1"/>
            <a:endParaRPr lang="en-US" sz="2400" b="1" dirty="0">
              <a:solidFill>
                <a:srgbClr val="FFFF00"/>
              </a:solidFill>
            </a:endParaRPr>
          </a:p>
          <a:p>
            <a:pPr lvl="1">
              <a:lnSpc>
                <a:spcPct val="150000"/>
              </a:lnSpc>
            </a:pPr>
            <a:endParaRPr lang="fr-FR" dirty="0"/>
          </a:p>
          <a:p>
            <a:pPr>
              <a:lnSpc>
                <a:spcPct val="150000"/>
              </a:lnSpc>
            </a:pPr>
            <a:r>
              <a:rPr lang="fr-FR" dirty="0"/>
              <a:t>NNE PAS OUBLIER ET RAPPELER A VOS AGENTS DE TERRAIN:</a:t>
            </a:r>
          </a:p>
        </p:txBody>
      </p:sp>
    </p:spTree>
    <p:extLst>
      <p:ext uri="{BB962C8B-B14F-4D97-AF65-F5344CB8AC3E}">
        <p14:creationId xmlns:p14="http://schemas.microsoft.com/office/powerpoint/2010/main" val="1286660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2705" y="324513"/>
            <a:ext cx="8905703" cy="1495973"/>
          </a:xfrm>
        </p:spPr>
        <p:txBody>
          <a:bodyPr/>
          <a:lstStyle/>
          <a:p>
            <a:r>
              <a:rPr lang="fr-FR" sz="4400" dirty="0">
                <a:solidFill>
                  <a:srgbClr val="C00000"/>
                </a:solidFill>
                <a:latin typeface="Arial" charset="0"/>
              </a:rPr>
              <a:t>Exportation des données </a:t>
            </a: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3570" y="2032151"/>
            <a:ext cx="8905703" cy="330462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dirty="0"/>
              <a:t>Exportation des données vers  :</a:t>
            </a:r>
          </a:p>
          <a:p>
            <a:pPr lvl="1">
              <a:lnSpc>
                <a:spcPct val="150000"/>
              </a:lnSpc>
            </a:pPr>
            <a:r>
              <a:rPr lang="fr-FR" dirty="0"/>
              <a:t>SPSS</a:t>
            </a:r>
          </a:p>
          <a:p>
            <a:pPr lvl="1">
              <a:lnSpc>
                <a:spcPct val="150000"/>
              </a:lnSpc>
            </a:pPr>
            <a:r>
              <a:rPr lang="fr-FR" dirty="0"/>
              <a:t>STATA</a:t>
            </a:r>
          </a:p>
          <a:p>
            <a:pPr lvl="1">
              <a:lnSpc>
                <a:spcPct val="150000"/>
              </a:lnSpc>
            </a:pPr>
            <a:r>
              <a:rPr lang="fr-FR" dirty="0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3535984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2705" y="324514"/>
            <a:ext cx="8905703" cy="1143000"/>
          </a:xfrm>
        </p:spPr>
        <p:txBody>
          <a:bodyPr/>
          <a:lstStyle/>
          <a:p>
            <a:r>
              <a:rPr lang="fr-FR" sz="4400" dirty="0">
                <a:solidFill>
                  <a:srgbClr val="C00000"/>
                </a:solidFill>
                <a:latin typeface="Arial" charset="0"/>
              </a:rPr>
              <a:t>Travaux pratiques </a:t>
            </a: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8603" y="2140529"/>
            <a:ext cx="7653251" cy="367838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b="1" dirty="0"/>
              <a:t>Travaux pratiques</a:t>
            </a:r>
          </a:p>
          <a:p>
            <a:pPr lvl="1">
              <a:lnSpc>
                <a:spcPct val="150000"/>
              </a:lnSpc>
            </a:pPr>
            <a:r>
              <a:rPr lang="fr-FR" dirty="0"/>
              <a:t>Exportation des données</a:t>
            </a:r>
          </a:p>
          <a:p>
            <a:pPr marL="0" indent="0">
              <a:lnSpc>
                <a:spcPct val="150000"/>
              </a:lnSpc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49002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1877" y="3184092"/>
            <a:ext cx="4239490" cy="1143000"/>
          </a:xfrm>
        </p:spPr>
        <p:txBody>
          <a:bodyPr/>
          <a:lstStyle/>
          <a:p>
            <a:r>
              <a:rPr lang="fr-FR" sz="4400" dirty="0">
                <a:solidFill>
                  <a:srgbClr val="C00000"/>
                </a:solidFill>
                <a:latin typeface="Arial" charset="0"/>
              </a:rPr>
              <a:t>Merci !</a:t>
            </a:r>
            <a:br>
              <a:rPr lang="fr-FR" dirty="0"/>
            </a:b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5869910"/>
      </p:ext>
    </p:extLst>
  </p:cSld>
  <p:clrMapOvr>
    <a:masterClrMapping/>
  </p:clrMapOvr>
</p:sld>
</file>

<file path=ppt/theme/theme1.xml><?xml version="1.0" encoding="utf-8"?>
<a:theme xmlns:a="http://schemas.openxmlformats.org/drawingml/2006/main" name="fond_afrista">
  <a:themeElements>
    <a:clrScheme name="fond_afris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fond_afris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ond_afris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nd_afris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110</Words>
  <Application>Microsoft Office PowerPoint</Application>
  <PresentationFormat>Grand écran</PresentationFormat>
  <Paragraphs>22</Paragraphs>
  <Slides>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fond_afrista</vt:lpstr>
      <vt:lpstr>  Les applications batch      Léonard NABASSEMBA Bamako (Mali), du 24 au 29  septembre 2018 </vt:lpstr>
      <vt:lpstr>Les applications batch </vt:lpstr>
      <vt:lpstr>Traitement des données après l’interview   </vt:lpstr>
      <vt:lpstr>Exportation des données  </vt:lpstr>
      <vt:lpstr>Travaux pratiques  </vt:lpstr>
      <vt:lpstr>Merci !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OBJECTIFS     Léonard NABASSEMBA Bamako (Mali), du 24 au 29  septembre 2018 </dc:title>
  <dc:creator>Léonard Nab</dc:creator>
  <cp:lastModifiedBy>Léonard Nab</cp:lastModifiedBy>
  <cp:revision>47</cp:revision>
  <dcterms:created xsi:type="dcterms:W3CDTF">2018-09-22T19:52:55Z</dcterms:created>
  <dcterms:modified xsi:type="dcterms:W3CDTF">2018-09-24T13:32:45Z</dcterms:modified>
</cp:coreProperties>
</file>