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8" r:id="rId2"/>
    <p:sldId id="261" r:id="rId3"/>
    <p:sldId id="273" r:id="rId4"/>
    <p:sldId id="274" r:id="rId5"/>
    <p:sldId id="275" r:id="rId6"/>
    <p:sldId id="276" r:id="rId7"/>
    <p:sldId id="277" r:id="rId8"/>
    <p:sldId id="278" r:id="rId9"/>
    <p:sldId id="272" r:id="rId10"/>
    <p:sldId id="268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24/09/2018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Systèmes de contrôles de l’opération de saisie</a:t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877" y="3184092"/>
            <a:ext cx="4239490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Merci !</a:t>
            </a:r>
            <a:br>
              <a:rPr lang="fr-FR" dirty="0"/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86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Systèmes de contrôles de l’opération de saisie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178" y="2190409"/>
            <a:ext cx="9903230" cy="4027196"/>
          </a:xfrm>
        </p:spPr>
        <p:txBody>
          <a:bodyPr/>
          <a:lstStyle/>
          <a:p>
            <a:r>
              <a:rPr lang="fr-FR" dirty="0"/>
              <a:t>Application « menu » pour lancer l’application de saisie</a:t>
            </a:r>
          </a:p>
          <a:p>
            <a:r>
              <a:rPr lang="fr-FR" dirty="0"/>
              <a:t>Synchronisation dans l’application « menu »</a:t>
            </a:r>
          </a:p>
          <a:p>
            <a:r>
              <a:rPr lang="fr-FR" dirty="0"/>
              <a:t>Génération des rapports sur la tablette</a:t>
            </a:r>
          </a:p>
          <a:p>
            <a:r>
              <a:rPr lang="fr-FR" dirty="0"/>
              <a:t>Concaténation des fichiers reçus du terrain</a:t>
            </a:r>
          </a:p>
          <a:p>
            <a:r>
              <a:rPr lang="fr-FR" dirty="0"/>
              <a:t>Génération des rapports au bureau centrale</a:t>
            </a:r>
          </a:p>
          <a:p>
            <a:r>
              <a:rPr lang="fr-FR" dirty="0"/>
              <a:t>Contrôle de qualité des données</a:t>
            </a:r>
          </a:p>
        </p:txBody>
      </p:sp>
    </p:spTree>
    <p:extLst>
      <p:ext uri="{BB962C8B-B14F-4D97-AF65-F5344CB8AC3E}">
        <p14:creationId xmlns:p14="http://schemas.microsoft.com/office/powerpoint/2010/main" val="33798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Application « menu » pour lancer l’application de saisie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178" y="2190409"/>
            <a:ext cx="9903230" cy="4027196"/>
          </a:xfrm>
        </p:spPr>
        <p:txBody>
          <a:bodyPr/>
          <a:lstStyle/>
          <a:p>
            <a:r>
              <a:rPr lang="fr-FR" dirty="0"/>
              <a:t>Application « menu » pour lancer l’application de saisie</a:t>
            </a:r>
          </a:p>
        </p:txBody>
      </p:sp>
    </p:spTree>
    <p:extLst>
      <p:ext uri="{BB962C8B-B14F-4D97-AF65-F5344CB8AC3E}">
        <p14:creationId xmlns:p14="http://schemas.microsoft.com/office/powerpoint/2010/main" val="2774758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Synchronisation dans l’application « menu »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178" y="2190409"/>
            <a:ext cx="9903230" cy="4027196"/>
          </a:xfrm>
        </p:spPr>
        <p:txBody>
          <a:bodyPr/>
          <a:lstStyle/>
          <a:p>
            <a:r>
              <a:rPr lang="fr-FR" dirty="0"/>
              <a:t>Synchronisation dans l’application « menu »</a:t>
            </a:r>
          </a:p>
        </p:txBody>
      </p:sp>
    </p:spTree>
    <p:extLst>
      <p:ext uri="{BB962C8B-B14F-4D97-AF65-F5344CB8AC3E}">
        <p14:creationId xmlns:p14="http://schemas.microsoft.com/office/powerpoint/2010/main" val="26572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Génération des rapports sur la tablette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178" y="2190409"/>
            <a:ext cx="9903230" cy="4027196"/>
          </a:xfrm>
        </p:spPr>
        <p:txBody>
          <a:bodyPr/>
          <a:lstStyle/>
          <a:p>
            <a:r>
              <a:rPr lang="fr-FR" dirty="0"/>
              <a:t>Génération des rapports sur la tablette</a:t>
            </a:r>
          </a:p>
        </p:txBody>
      </p:sp>
    </p:spTree>
    <p:extLst>
      <p:ext uri="{BB962C8B-B14F-4D97-AF65-F5344CB8AC3E}">
        <p14:creationId xmlns:p14="http://schemas.microsoft.com/office/powerpoint/2010/main" val="155155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Concaténation des fichiers reçus du terrain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178" y="2190409"/>
            <a:ext cx="9903230" cy="4027196"/>
          </a:xfrm>
        </p:spPr>
        <p:txBody>
          <a:bodyPr/>
          <a:lstStyle/>
          <a:p>
            <a:r>
              <a:rPr lang="fr-FR" dirty="0"/>
              <a:t>Concaténation des fichiers reçus du terrain</a:t>
            </a:r>
          </a:p>
        </p:txBody>
      </p:sp>
    </p:spTree>
    <p:extLst>
      <p:ext uri="{BB962C8B-B14F-4D97-AF65-F5344CB8AC3E}">
        <p14:creationId xmlns:p14="http://schemas.microsoft.com/office/powerpoint/2010/main" val="365880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Génération des rapports au bureau centrale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178" y="2190409"/>
            <a:ext cx="9903230" cy="4027196"/>
          </a:xfrm>
        </p:spPr>
        <p:txBody>
          <a:bodyPr/>
          <a:lstStyle/>
          <a:p>
            <a:r>
              <a:rPr lang="fr-FR" dirty="0"/>
              <a:t>Génération des rapports au bureau centrale</a:t>
            </a:r>
          </a:p>
        </p:txBody>
      </p:sp>
    </p:spTree>
    <p:extLst>
      <p:ext uri="{BB962C8B-B14F-4D97-AF65-F5344CB8AC3E}">
        <p14:creationId xmlns:p14="http://schemas.microsoft.com/office/powerpoint/2010/main" val="1831411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3"/>
            <a:ext cx="8905703" cy="1495973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Contrôle de qualité des données</a:t>
            </a:r>
            <a:br>
              <a:rPr lang="fr-FR" sz="4400" dirty="0">
                <a:solidFill>
                  <a:srgbClr val="C00000"/>
                </a:solidFill>
                <a:latin typeface="Arial" charset="0"/>
              </a:rPr>
            </a:b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178" y="2190409"/>
            <a:ext cx="9903230" cy="4027196"/>
          </a:xfrm>
        </p:spPr>
        <p:txBody>
          <a:bodyPr/>
          <a:lstStyle/>
          <a:p>
            <a:r>
              <a:rPr lang="fr-FR" dirty="0"/>
              <a:t>Contrôle de qualité des données</a:t>
            </a:r>
          </a:p>
        </p:txBody>
      </p:sp>
    </p:spTree>
    <p:extLst>
      <p:ext uri="{BB962C8B-B14F-4D97-AF65-F5344CB8AC3E}">
        <p14:creationId xmlns:p14="http://schemas.microsoft.com/office/powerpoint/2010/main" val="257892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2705" y="324514"/>
            <a:ext cx="8905703" cy="1143000"/>
          </a:xfrm>
        </p:spPr>
        <p:txBody>
          <a:bodyPr/>
          <a:lstStyle/>
          <a:p>
            <a:r>
              <a:rPr lang="fr-FR" sz="4400" dirty="0">
                <a:solidFill>
                  <a:srgbClr val="C00000"/>
                </a:solidFill>
                <a:latin typeface="Arial" charset="0"/>
              </a:rPr>
              <a:t>Travaux pratiques </a:t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03" y="2140529"/>
            <a:ext cx="7653251" cy="3678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/>
              <a:t>Travaux pratiques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Création des menus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Génération des rapports sur la tablette </a:t>
            </a:r>
          </a:p>
          <a:p>
            <a:pPr lvl="1">
              <a:lnSpc>
                <a:spcPct val="150000"/>
              </a:lnSpc>
            </a:pPr>
            <a:r>
              <a:rPr lang="fr-FR" dirty="0"/>
              <a:t>Génération des rapports au bureau central</a:t>
            </a:r>
          </a:p>
        </p:txBody>
      </p:sp>
    </p:spTree>
    <p:extLst>
      <p:ext uri="{BB962C8B-B14F-4D97-AF65-F5344CB8AC3E}">
        <p14:creationId xmlns:p14="http://schemas.microsoft.com/office/powerpoint/2010/main" val="1349002662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156</Words>
  <Application>Microsoft Office PowerPoint</Application>
  <PresentationFormat>Grand écran</PresentationFormat>
  <Paragraphs>27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fond_afrista</vt:lpstr>
      <vt:lpstr>  Systèmes de contrôles de l’opération de saisie     Léonard NABASSEMBA Bamako (Mali), du 24 au 29  septembre 2018 </vt:lpstr>
      <vt:lpstr>Systèmes de contrôles de l’opération de saisie </vt:lpstr>
      <vt:lpstr>Application « menu » pour lancer l’application de saisie  </vt:lpstr>
      <vt:lpstr>Synchronisation dans l’application « menu »  </vt:lpstr>
      <vt:lpstr>Génération des rapports sur la tablette  </vt:lpstr>
      <vt:lpstr>Concaténation des fichiers reçus du terrain  </vt:lpstr>
      <vt:lpstr>Génération des rapports au bureau centrale  </vt:lpstr>
      <vt:lpstr>Contrôle de qualité des données  </vt:lpstr>
      <vt:lpstr>Travaux pratiques  </vt:lpstr>
      <vt:lpstr>Merci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Léonard Nab</cp:lastModifiedBy>
  <cp:revision>46</cp:revision>
  <dcterms:created xsi:type="dcterms:W3CDTF">2018-09-22T19:52:55Z</dcterms:created>
  <dcterms:modified xsi:type="dcterms:W3CDTF">2018-09-24T12:13:54Z</dcterms:modified>
</cp:coreProperties>
</file>