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8" r:id="rId2"/>
    <p:sldId id="261" r:id="rId3"/>
    <p:sldId id="273" r:id="rId4"/>
    <p:sldId id="274" r:id="rId5"/>
    <p:sldId id="275" r:id="rId6"/>
    <p:sldId id="272" r:id="rId7"/>
    <p:sldId id="268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5B16B-FDC1-46A8-A7D5-150A849FD708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0E40C-AC15-4505-BAFA-59B45E162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0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1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96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33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8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0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986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52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77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31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16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11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063750" y="2130426"/>
            <a:ext cx="7918450" cy="4035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Transferts des fichiers </a:t>
            </a: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(Bluetooth, Dropbox et FTP)</a:t>
            </a:r>
            <a:br>
              <a:rPr lang="fr-FR" dirty="0"/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b="0" dirty="0">
                <a:solidFill>
                  <a:srgbClr val="FF3300"/>
                </a:solidFill>
                <a:latin typeface="Arial" charset="0"/>
              </a:rPr>
            </a:br>
            <a:br>
              <a:rPr lang="fr-FR" sz="1800" b="0" dirty="0">
                <a:latin typeface="Arial" charset="0"/>
              </a:rPr>
            </a:br>
            <a:r>
              <a:rPr lang="fr-FR" sz="1800" b="0" dirty="0">
                <a:latin typeface="Arial" charset="0"/>
              </a:rPr>
              <a:t>Léonard NABASSEMBA</a:t>
            </a:r>
            <a:br>
              <a:rPr lang="fr-FR" sz="1800" b="0" dirty="0">
                <a:latin typeface="Arial" charset="0"/>
              </a:rPr>
            </a:br>
            <a:r>
              <a:rPr lang="fr-FR" dirty="0">
                <a:latin typeface="Arial" charset="0"/>
              </a:rPr>
              <a:t>B</a:t>
            </a:r>
            <a:r>
              <a:rPr lang="fr-FR" sz="1600" dirty="0">
                <a:latin typeface="Arial" charset="0"/>
              </a:rPr>
              <a:t>amako (Mali), du 24 au 29  septembre 2018</a:t>
            </a:r>
            <a:br>
              <a:rPr lang="fr-FR" sz="1400" dirty="0">
                <a:latin typeface="Arial" charset="0"/>
              </a:rPr>
            </a:br>
            <a:endParaRPr lang="fr-FR" sz="1400" dirty="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792538" y="404814"/>
            <a:ext cx="64071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Transferts des fichiers (Bluetooth, Dropbox et FTP)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0196" y="2506291"/>
            <a:ext cx="8905703" cy="288866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Synchronisation sur le terrain avec le chef d’équipe</a:t>
            </a:r>
          </a:p>
          <a:p>
            <a:pPr>
              <a:lnSpc>
                <a:spcPct val="150000"/>
              </a:lnSpc>
            </a:pPr>
            <a:r>
              <a:rPr lang="fr-FR" dirty="0"/>
              <a:t>Synchronisation avec un serveur Dropbox ou FTP</a:t>
            </a:r>
          </a:p>
          <a:p>
            <a:pPr>
              <a:lnSpc>
                <a:spcPct val="150000"/>
              </a:lnSpc>
            </a:pPr>
            <a:r>
              <a:rPr lang="fr-FR" dirty="0"/>
              <a:t>Ecrire le fichier de synchronisation dans la logique</a:t>
            </a:r>
          </a:p>
        </p:txBody>
      </p:sp>
    </p:spTree>
    <p:extLst>
      <p:ext uri="{BB962C8B-B14F-4D97-AF65-F5344CB8AC3E}">
        <p14:creationId xmlns:p14="http://schemas.microsoft.com/office/powerpoint/2010/main" val="337982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Synchronisation sur le terrain avec le chef d’équipe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0196" y="2506291"/>
            <a:ext cx="8905703" cy="288866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Synchronisation sur le terrain avec le chef d’équipe</a:t>
            </a:r>
          </a:p>
        </p:txBody>
      </p:sp>
    </p:spTree>
    <p:extLst>
      <p:ext uri="{BB962C8B-B14F-4D97-AF65-F5344CB8AC3E}">
        <p14:creationId xmlns:p14="http://schemas.microsoft.com/office/powerpoint/2010/main" val="1465719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Synchronisation avec un serveur Dropbox ou FTP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0196" y="2506291"/>
            <a:ext cx="8905703" cy="288866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Synchronisation avec un serveur Dropbox ou FTP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2252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Ecrire le fichier de synchronisation dans la logique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0196" y="2506291"/>
            <a:ext cx="8905703" cy="288866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Ecrire le fichier de synchronisation dans la logique</a:t>
            </a:r>
          </a:p>
        </p:txBody>
      </p:sp>
    </p:spTree>
    <p:extLst>
      <p:ext uri="{BB962C8B-B14F-4D97-AF65-F5344CB8AC3E}">
        <p14:creationId xmlns:p14="http://schemas.microsoft.com/office/powerpoint/2010/main" val="1082484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4"/>
            <a:ext cx="8905703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Travaux pratiques 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603" y="2140529"/>
            <a:ext cx="7653251" cy="36783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b="1" dirty="0"/>
              <a:t>Travaux pratiques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Synchronisation dynamique </a:t>
            </a:r>
          </a:p>
          <a:p>
            <a:pPr marL="0" indent="0">
              <a:lnSpc>
                <a:spcPct val="15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9002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877" y="3184092"/>
            <a:ext cx="4239490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Merci !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869910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">
  <a:themeElements>
    <a:clrScheme name="fond_afris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101</Words>
  <Application>Microsoft Office PowerPoint</Application>
  <PresentationFormat>Grand écran</PresentationFormat>
  <Paragraphs>16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fond_afrista</vt:lpstr>
      <vt:lpstr>  Transferts des fichiers  (Bluetooth, Dropbox et FTP)      Léonard NABASSEMBA Bamako (Mali), du 24 au 29  septembre 2018 </vt:lpstr>
      <vt:lpstr>Transferts des fichiers (Bluetooth, Dropbox et FTP) </vt:lpstr>
      <vt:lpstr>Synchronisation sur le terrain avec le chef d’équipe  </vt:lpstr>
      <vt:lpstr>Synchronisation avec un serveur Dropbox ou FTP  </vt:lpstr>
      <vt:lpstr>Ecrire le fichier de synchronisation dans la logique  </vt:lpstr>
      <vt:lpstr>Travaux pratiques  </vt:lpstr>
      <vt:lpstr>Merci 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OBJECTIFS     Léonard NABASSEMBA Bamako (Mali), du 24 au 29  septembre 2018 </dc:title>
  <dc:creator>Léonard Nab</dc:creator>
  <cp:lastModifiedBy>Léonard Nab</cp:lastModifiedBy>
  <cp:revision>44</cp:revision>
  <dcterms:created xsi:type="dcterms:W3CDTF">2018-09-22T19:52:55Z</dcterms:created>
  <dcterms:modified xsi:type="dcterms:W3CDTF">2018-09-24T12:05:49Z</dcterms:modified>
</cp:coreProperties>
</file>