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61" r:id="rId3"/>
    <p:sldId id="273" r:id="rId4"/>
    <p:sldId id="275" r:id="rId5"/>
    <p:sldId id="276" r:id="rId6"/>
    <p:sldId id="274" r:id="rId7"/>
    <p:sldId id="277" r:id="rId8"/>
    <p:sldId id="272" r:id="rId9"/>
    <p:sldId id="26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Saisie en mode « System </a:t>
            </a:r>
            <a:r>
              <a:rPr lang="fr-FR" sz="3200" dirty="0" err="1">
                <a:solidFill>
                  <a:schemeClr val="accent2"/>
                </a:solidFill>
                <a:latin typeface="Arial" charset="0"/>
              </a:rPr>
              <a:t>Controlled</a:t>
            </a: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 »</a:t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Saisie en mode « System </a:t>
            </a:r>
            <a:r>
              <a:rPr lang="fr-FR" sz="3600" dirty="0" err="1">
                <a:solidFill>
                  <a:srgbClr val="C00000"/>
                </a:solidFill>
                <a:latin typeface="Arial" charset="0"/>
              </a:rPr>
              <a:t>Controlled</a:t>
            </a:r>
            <a:r>
              <a:rPr lang="fr-FR" sz="3600" dirty="0">
                <a:solidFill>
                  <a:srgbClr val="C00000"/>
                </a:solidFill>
                <a:latin typeface="Arial" charset="0"/>
              </a:rPr>
              <a:t> »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endParaRPr lang="fr-FR" sz="44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424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Revenir sur les champs sautés</a:t>
            </a:r>
          </a:p>
          <a:p>
            <a:pPr>
              <a:lnSpc>
                <a:spcPct val="150000"/>
              </a:lnSpc>
            </a:pPr>
            <a:r>
              <a:rPr lang="fr-FR" dirty="0"/>
              <a:t>Différence entre skip et Advance</a:t>
            </a:r>
          </a:p>
          <a:p>
            <a:pPr>
              <a:lnSpc>
                <a:spcPct val="150000"/>
              </a:lnSpc>
            </a:pPr>
            <a:r>
              <a:rPr lang="fr-FR" dirty="0"/>
              <a:t>La fonction </a:t>
            </a:r>
            <a:r>
              <a:rPr lang="fr-FR" dirty="0" err="1"/>
              <a:t>Visualvalue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Navigation dans l’application de saisie</a:t>
            </a:r>
          </a:p>
          <a:p>
            <a:pPr>
              <a:lnSpc>
                <a:spcPct val="150000"/>
              </a:lnSpc>
            </a:pPr>
            <a:r>
              <a:rPr lang="fr-FR" dirty="0"/>
              <a:t>Formulaires externes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Revenir sur les champs sautés</a:t>
            </a:r>
            <a:br>
              <a:rPr lang="fr-FR" sz="3600" dirty="0"/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endParaRPr lang="fr-FR" sz="44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424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Revenir sur les champs sautés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16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Différence entre skip et Advance</a:t>
            </a:r>
            <a:br>
              <a:rPr lang="fr-FR" sz="36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endParaRPr lang="fr-FR" sz="44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424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Différence entre skip et Advance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Skip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Advance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9824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La fonction </a:t>
            </a:r>
            <a:r>
              <a:rPr lang="fr-FR" sz="3600" dirty="0" err="1">
                <a:solidFill>
                  <a:srgbClr val="C00000"/>
                </a:solidFill>
                <a:latin typeface="Arial" charset="0"/>
              </a:rPr>
              <a:t>Visualvalue</a:t>
            </a:r>
            <a:br>
              <a:rPr lang="fr-FR" sz="36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endParaRPr lang="fr-FR" sz="44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424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La fonction </a:t>
            </a:r>
            <a:r>
              <a:rPr lang="fr-FR" dirty="0" err="1"/>
              <a:t>Visualvalue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856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Navigation dans l’application de saisie</a:t>
            </a:r>
            <a:br>
              <a:rPr lang="fr-FR" sz="36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endParaRPr lang="fr-FR" sz="44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424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Navigation dans l’application de saisie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200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3600" dirty="0">
                <a:solidFill>
                  <a:srgbClr val="C00000"/>
                </a:solidFill>
                <a:latin typeface="Arial" charset="0"/>
              </a:rPr>
              <a:t>Formulaires externes</a:t>
            </a:r>
            <a:br>
              <a:rPr lang="fr-FR" sz="36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endParaRPr lang="fr-FR" sz="44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424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Formulaires externes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027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Travaux pratiques 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367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Travaux pratiques</a:t>
            </a:r>
          </a:p>
          <a:p>
            <a:pPr lvl="1">
              <a:lnSpc>
                <a:spcPct val="150000"/>
              </a:lnSpc>
            </a:pPr>
            <a:r>
              <a:rPr lang="fr-FR" b="1" dirty="0"/>
              <a:t>Navigation </a:t>
            </a:r>
          </a:p>
          <a:p>
            <a:pPr lvl="1">
              <a:lnSpc>
                <a:spcPct val="150000"/>
              </a:lnSpc>
            </a:pPr>
            <a:r>
              <a:rPr lang="fr-FR" b="1" dirty="0"/>
              <a:t>formulaires externes 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900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89</Words>
  <Application>Microsoft Office PowerPoint</Application>
  <PresentationFormat>Grand écran</PresentationFormat>
  <Paragraphs>25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fond_afrista</vt:lpstr>
      <vt:lpstr>  Saisie en mode « System Controlled »       Léonard NABASSEMBA Bamako (Mali), du 24 au 29  septembre 2018 </vt:lpstr>
      <vt:lpstr>Saisie en mode « System Controlled »  </vt:lpstr>
      <vt:lpstr>Revenir sur les champs sautés  </vt:lpstr>
      <vt:lpstr>Différence entre skip et Advance   </vt:lpstr>
      <vt:lpstr>La fonction Visualvalue   </vt:lpstr>
      <vt:lpstr>Navigation dans l’application de saisie   </vt:lpstr>
      <vt:lpstr>Formulaires externes   </vt:lpstr>
      <vt:lpstr>Travaux pratiques 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43</cp:revision>
  <dcterms:created xsi:type="dcterms:W3CDTF">2018-09-22T19:52:55Z</dcterms:created>
  <dcterms:modified xsi:type="dcterms:W3CDTF">2018-09-24T11:46:15Z</dcterms:modified>
</cp:coreProperties>
</file>