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8" r:id="rId2"/>
    <p:sldId id="261" r:id="rId3"/>
    <p:sldId id="273" r:id="rId4"/>
    <p:sldId id="272" r:id="rId5"/>
    <p:sldId id="268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19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C5B16B-FDC1-46A8-A7D5-150A849FD708}" type="datetimeFigureOut">
              <a:rPr lang="fr-FR" smtClean="0"/>
              <a:t>24/09/2018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0E40C-AC15-4505-BAFA-59B45E16292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640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011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54966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133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2898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501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9861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4523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93771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96311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9169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13955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rgbClr val="99CC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04801" y="304801"/>
            <a:ext cx="2586567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0116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 bwMode="auto">
          <a:xfrm>
            <a:off x="2063750" y="2130426"/>
            <a:ext cx="7918450" cy="40354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br>
              <a:rPr lang="fr-FR" sz="3200" dirty="0">
                <a:solidFill>
                  <a:schemeClr val="accent2"/>
                </a:solidFill>
                <a:latin typeface="Arial" charset="0"/>
              </a:rPr>
            </a:br>
            <a:br>
              <a:rPr lang="fr-FR" sz="3200" dirty="0">
                <a:solidFill>
                  <a:schemeClr val="accent2"/>
                </a:solidFill>
                <a:latin typeface="Arial" charset="0"/>
              </a:rPr>
            </a:br>
            <a:r>
              <a:rPr lang="fr-FR" sz="3200" dirty="0">
                <a:solidFill>
                  <a:schemeClr val="accent2"/>
                </a:solidFill>
                <a:latin typeface="Arial" charset="0"/>
              </a:rPr>
              <a:t>Fichier </a:t>
            </a:r>
            <a:r>
              <a:rPr lang="fr-FR" sz="3200" dirty="0" err="1">
                <a:solidFill>
                  <a:schemeClr val="accent2"/>
                </a:solidFill>
                <a:latin typeface="Arial" charset="0"/>
              </a:rPr>
              <a:t>Lookup</a:t>
            </a:r>
            <a:br>
              <a:rPr lang="fr-FR" dirty="0"/>
            </a:br>
            <a:br>
              <a:rPr lang="fr-FR" sz="3200" dirty="0">
                <a:solidFill>
                  <a:schemeClr val="accent2"/>
                </a:solidFill>
                <a:latin typeface="Arial" charset="0"/>
              </a:rPr>
            </a:br>
            <a:br>
              <a:rPr lang="fr-FR" sz="3200" dirty="0">
                <a:solidFill>
                  <a:schemeClr val="accent2"/>
                </a:solidFill>
                <a:latin typeface="Arial" charset="0"/>
              </a:rPr>
            </a:br>
            <a:br>
              <a:rPr lang="fr-FR" sz="3200" dirty="0">
                <a:solidFill>
                  <a:schemeClr val="accent2"/>
                </a:solidFill>
                <a:latin typeface="Arial" charset="0"/>
              </a:rPr>
            </a:br>
            <a:br>
              <a:rPr lang="fr-FR" b="0" dirty="0">
                <a:solidFill>
                  <a:srgbClr val="FF3300"/>
                </a:solidFill>
                <a:latin typeface="Arial" charset="0"/>
              </a:rPr>
            </a:br>
            <a:br>
              <a:rPr lang="fr-FR" sz="1800" b="0" dirty="0">
                <a:latin typeface="Arial" charset="0"/>
              </a:rPr>
            </a:br>
            <a:r>
              <a:rPr lang="fr-FR" sz="1800" b="0" dirty="0">
                <a:latin typeface="Arial" charset="0"/>
              </a:rPr>
              <a:t>Léonard NABASSEMBA</a:t>
            </a:r>
            <a:br>
              <a:rPr lang="fr-FR" sz="1800" b="0" dirty="0">
                <a:latin typeface="Arial" charset="0"/>
              </a:rPr>
            </a:br>
            <a:r>
              <a:rPr lang="fr-FR" dirty="0">
                <a:latin typeface="Arial" charset="0"/>
              </a:rPr>
              <a:t>B</a:t>
            </a:r>
            <a:r>
              <a:rPr lang="fr-FR" sz="1600" dirty="0">
                <a:latin typeface="Arial" charset="0"/>
              </a:rPr>
              <a:t>amako (Mali), du 24 au 29  septembre 2018</a:t>
            </a:r>
            <a:br>
              <a:rPr lang="fr-FR" sz="1400" dirty="0">
                <a:latin typeface="Arial" charset="0"/>
              </a:rPr>
            </a:br>
            <a:endParaRPr lang="fr-FR" sz="1400" dirty="0">
              <a:latin typeface="Arial" charset="0"/>
            </a:endParaRP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3792538" y="404814"/>
            <a:ext cx="640715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dirty="0">
                <a:solidFill>
                  <a:srgbClr val="C00000"/>
                </a:solidFill>
                <a:latin typeface="Arial" charset="0"/>
              </a:rPr>
              <a:t>Atelier sur les méthodologies et les outils spécifiques à la collecte des données numériques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90CF8-E865-482D-A639-CC5EE5262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2705" y="324514"/>
            <a:ext cx="8905703" cy="1143000"/>
          </a:xfrm>
        </p:spPr>
        <p:txBody>
          <a:bodyPr/>
          <a:lstStyle/>
          <a:p>
            <a:r>
              <a:rPr lang="fr-FR" sz="4400" dirty="0">
                <a:solidFill>
                  <a:srgbClr val="C00000"/>
                </a:solidFill>
                <a:latin typeface="Arial" charset="0"/>
              </a:rPr>
              <a:t>Fichier </a:t>
            </a:r>
            <a:r>
              <a:rPr lang="fr-FR" sz="4400" dirty="0" err="1">
                <a:solidFill>
                  <a:srgbClr val="C00000"/>
                </a:solidFill>
                <a:latin typeface="Arial" charset="0"/>
              </a:rPr>
              <a:t>Lookup</a:t>
            </a:r>
            <a:br>
              <a:rPr lang="fr-FR" dirty="0">
                <a:solidFill>
                  <a:srgbClr val="C00000"/>
                </a:solidFill>
                <a:latin typeface="Arial" charset="0"/>
              </a:rPr>
            </a:b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14966504-0010-4379-9491-D1960AE6C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8603" y="2140529"/>
            <a:ext cx="7653251" cy="277229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/>
              <a:t>Inputs de la cartographie</a:t>
            </a:r>
          </a:p>
          <a:p>
            <a:pPr>
              <a:lnSpc>
                <a:spcPct val="150000"/>
              </a:lnSpc>
            </a:pPr>
            <a:r>
              <a:rPr lang="fr-FR" dirty="0"/>
              <a:t>Créer le fichier </a:t>
            </a:r>
            <a:r>
              <a:rPr lang="fr-FR" dirty="0" err="1"/>
              <a:t>Lookup</a:t>
            </a:r>
            <a:endParaRPr lang="fr-FR" dirty="0"/>
          </a:p>
          <a:p>
            <a:pPr>
              <a:lnSpc>
                <a:spcPct val="150000"/>
              </a:lnSpc>
            </a:pPr>
            <a:r>
              <a:rPr lang="fr-FR" dirty="0"/>
              <a:t>Manipuler le </a:t>
            </a:r>
            <a:r>
              <a:rPr lang="fr-FR" dirty="0" err="1"/>
              <a:t>Lookup</a:t>
            </a:r>
            <a:endParaRPr lang="fr-FR" dirty="0"/>
          </a:p>
          <a:p>
            <a:pPr marL="0" indent="0">
              <a:lnSpc>
                <a:spcPct val="15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822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90CF8-E865-482D-A639-CC5EE5262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2705" y="324514"/>
            <a:ext cx="8905703" cy="1143000"/>
          </a:xfrm>
        </p:spPr>
        <p:txBody>
          <a:bodyPr/>
          <a:lstStyle/>
          <a:p>
            <a:r>
              <a:rPr lang="fr-FR" sz="4400" dirty="0">
                <a:solidFill>
                  <a:srgbClr val="C00000"/>
                </a:solidFill>
                <a:latin typeface="Arial" charset="0"/>
              </a:rPr>
              <a:t>Inputs de la cartographie</a:t>
            </a:r>
            <a:br>
              <a:rPr lang="fr-FR" sz="4400" dirty="0"/>
            </a:br>
            <a:br>
              <a:rPr lang="fr-FR" dirty="0">
                <a:solidFill>
                  <a:srgbClr val="C00000"/>
                </a:solidFill>
                <a:latin typeface="Arial" charset="0"/>
              </a:rPr>
            </a:b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14966504-0010-4379-9491-D1960AE6C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8603" y="2140529"/>
            <a:ext cx="7653251" cy="277229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dirty="0"/>
              <a:t>Subdivisions administratives</a:t>
            </a:r>
          </a:p>
          <a:p>
            <a:pPr>
              <a:lnSpc>
                <a:spcPct val="150000"/>
              </a:lnSpc>
            </a:pPr>
            <a:r>
              <a:rPr lang="fr-FR" dirty="0"/>
              <a:t>Niveaux géographiques</a:t>
            </a:r>
          </a:p>
          <a:p>
            <a:pPr>
              <a:lnSpc>
                <a:spcPct val="15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1901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90CF8-E865-482D-A639-CC5EE5262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2705" y="324514"/>
            <a:ext cx="8905703" cy="1143000"/>
          </a:xfrm>
        </p:spPr>
        <p:txBody>
          <a:bodyPr/>
          <a:lstStyle/>
          <a:p>
            <a:r>
              <a:rPr lang="fr-FR" sz="4400" dirty="0">
                <a:solidFill>
                  <a:srgbClr val="C00000"/>
                </a:solidFill>
                <a:latin typeface="Arial" charset="0"/>
              </a:rPr>
              <a:t>Travaux pratiques </a:t>
            </a:r>
            <a:br>
              <a:rPr lang="fr-FR" dirty="0">
                <a:solidFill>
                  <a:srgbClr val="C00000"/>
                </a:solidFill>
                <a:latin typeface="Arial" charset="0"/>
              </a:rPr>
            </a:br>
            <a:endParaRPr lang="fr-FR" dirty="0"/>
          </a:p>
        </p:txBody>
      </p:sp>
      <p:sp>
        <p:nvSpPr>
          <p:cNvPr id="5" name="Espace réservé du contenu 4">
            <a:extLst>
              <a:ext uri="{FF2B5EF4-FFF2-40B4-BE49-F238E27FC236}">
                <a16:creationId xmlns:a16="http://schemas.microsoft.com/office/drawing/2014/main" id="{14966504-0010-4379-9491-D1960AE6C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28603" y="2140529"/>
            <a:ext cx="7653251" cy="367838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fr-FR" b="1" dirty="0"/>
              <a:t>Travaux pratiques</a:t>
            </a:r>
          </a:p>
          <a:p>
            <a:pPr lvl="1">
              <a:lnSpc>
                <a:spcPct val="150000"/>
              </a:lnSpc>
            </a:pPr>
            <a:r>
              <a:rPr lang="fr-FR" dirty="0"/>
              <a:t>Saisie des identifiants géographiques, </a:t>
            </a:r>
          </a:p>
          <a:p>
            <a:pPr lvl="1">
              <a:lnSpc>
                <a:spcPct val="150000"/>
              </a:lnSpc>
            </a:pPr>
            <a:r>
              <a:rPr lang="fr-FR" dirty="0"/>
              <a:t>des nomenclatures </a:t>
            </a:r>
          </a:p>
          <a:p>
            <a:pPr marL="0" indent="0">
              <a:lnSpc>
                <a:spcPct val="150000"/>
              </a:lnSpc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49002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F90CF8-E865-482D-A639-CC5EE5262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1877" y="3184092"/>
            <a:ext cx="4239490" cy="1143000"/>
          </a:xfrm>
        </p:spPr>
        <p:txBody>
          <a:bodyPr/>
          <a:lstStyle/>
          <a:p>
            <a:r>
              <a:rPr lang="fr-FR" sz="4400" dirty="0">
                <a:solidFill>
                  <a:srgbClr val="C00000"/>
                </a:solidFill>
                <a:latin typeface="Arial" charset="0"/>
              </a:rPr>
              <a:t>Merci !</a:t>
            </a:r>
            <a:br>
              <a:rPr lang="fr-FR" dirty="0"/>
            </a:br>
            <a:br>
              <a:rPr lang="fr-FR" dirty="0">
                <a:solidFill>
                  <a:srgbClr val="C00000"/>
                </a:solidFill>
                <a:latin typeface="Arial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95869910"/>
      </p:ext>
    </p:extLst>
  </p:cSld>
  <p:clrMapOvr>
    <a:masterClrMapping/>
  </p:clrMapOvr>
</p:sld>
</file>

<file path=ppt/theme/theme1.xml><?xml version="1.0" encoding="utf-8"?>
<a:theme xmlns:a="http://schemas.openxmlformats.org/drawingml/2006/main" name="fond_afrista">
  <a:themeElements>
    <a:clrScheme name="fond_afris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fond_afris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ond_afris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d_afris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_afris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_afris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_afris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_afris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d_afris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</TotalTime>
  <Words>48</Words>
  <Application>Microsoft Office PowerPoint</Application>
  <PresentationFormat>Grand écran</PresentationFormat>
  <Paragraphs>14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fond_afrista</vt:lpstr>
      <vt:lpstr>  Fichier Lookup      Léonard NABASSEMBA Bamako (Mali), du 24 au 29  septembre 2018 </vt:lpstr>
      <vt:lpstr>Fichier Lookup </vt:lpstr>
      <vt:lpstr>Inputs de la cartographie  </vt:lpstr>
      <vt:lpstr>Travaux pratiques  </vt:lpstr>
      <vt:lpstr>Merci 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OBJECTIFS     Léonard NABASSEMBA Bamako (Mali), du 24 au 29  septembre 2018 </dc:title>
  <dc:creator>Léonard Nab</dc:creator>
  <cp:lastModifiedBy>Léonard Nab</cp:lastModifiedBy>
  <cp:revision>41</cp:revision>
  <dcterms:created xsi:type="dcterms:W3CDTF">2018-09-22T19:52:55Z</dcterms:created>
  <dcterms:modified xsi:type="dcterms:W3CDTF">2018-09-24T11:45:04Z</dcterms:modified>
</cp:coreProperties>
</file>