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1" r:id="rId3"/>
    <p:sldId id="282" r:id="rId4"/>
    <p:sldId id="283" r:id="rId5"/>
    <p:sldId id="281" r:id="rId6"/>
    <p:sldId id="285" r:id="rId7"/>
    <p:sldId id="280" r:id="rId8"/>
    <p:sldId id="26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Fonctionnalités avancées de saisie</a:t>
            </a: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000" dirty="0">
                <a:solidFill>
                  <a:srgbClr val="FF0000"/>
                </a:solidFill>
                <a:latin typeface="Arial" charset="0"/>
              </a:rPr>
              <a:t>Fonctionnalités avancées de saisie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Saisie et manipulation des dates</a:t>
            </a:r>
          </a:p>
          <a:p>
            <a:pPr>
              <a:lnSpc>
                <a:spcPct val="150000"/>
              </a:lnSpc>
            </a:pPr>
            <a:r>
              <a:rPr lang="fr-FR" dirty="0"/>
              <a:t>Les fonctions </a:t>
            </a:r>
            <a:r>
              <a:rPr lang="fr-FR" dirty="0" err="1"/>
              <a:t>Accept</a:t>
            </a:r>
            <a:r>
              <a:rPr lang="fr-FR" dirty="0"/>
              <a:t> et </a:t>
            </a:r>
            <a:r>
              <a:rPr lang="fr-FR" dirty="0" err="1"/>
              <a:t>Showarray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Les fonctions </a:t>
            </a:r>
            <a:r>
              <a:rPr lang="fr-FR" dirty="0" err="1"/>
              <a:t>userbar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Mode « </a:t>
            </a:r>
            <a:r>
              <a:rPr lang="fr-FR" dirty="0" err="1"/>
              <a:t>Modify</a:t>
            </a:r>
            <a:r>
              <a:rPr lang="fr-FR" dirty="0"/>
              <a:t> » et mode « </a:t>
            </a:r>
            <a:r>
              <a:rPr lang="fr-FR" dirty="0" err="1"/>
              <a:t>Add</a:t>
            </a:r>
            <a:r>
              <a:rPr lang="fr-FR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33798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000" dirty="0">
                <a:solidFill>
                  <a:srgbClr val="FF0000"/>
                </a:solidFill>
                <a:latin typeface="Arial" charset="0"/>
              </a:rPr>
              <a:t>Saisie et manipulation des dates</a:t>
            </a:r>
            <a:br>
              <a:rPr lang="fr-FR" dirty="0"/>
            </a:b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3665" y="1791394"/>
            <a:ext cx="8251768" cy="26808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Saisie des dates</a:t>
            </a:r>
          </a:p>
          <a:p>
            <a:pPr>
              <a:lnSpc>
                <a:spcPct val="150000"/>
              </a:lnSpc>
            </a:pPr>
            <a:r>
              <a:rPr lang="fr-FR" dirty="0"/>
              <a:t>Manipulation des dates</a:t>
            </a:r>
          </a:p>
        </p:txBody>
      </p:sp>
    </p:spTree>
    <p:extLst>
      <p:ext uri="{BB962C8B-B14F-4D97-AF65-F5344CB8AC3E}">
        <p14:creationId xmlns:p14="http://schemas.microsoft.com/office/powerpoint/2010/main" val="126890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000" dirty="0">
                <a:solidFill>
                  <a:srgbClr val="FF0000"/>
                </a:solidFill>
                <a:latin typeface="Arial" charset="0"/>
              </a:rPr>
              <a:t>Les fonctions </a:t>
            </a:r>
            <a:r>
              <a:rPr lang="fr-FR" sz="4000" dirty="0" err="1">
                <a:solidFill>
                  <a:srgbClr val="FF0000"/>
                </a:solidFill>
                <a:latin typeface="Arial" charset="0"/>
              </a:rPr>
              <a:t>Accept</a:t>
            </a:r>
            <a:r>
              <a:rPr lang="fr-FR" sz="4000" dirty="0">
                <a:solidFill>
                  <a:srgbClr val="FF0000"/>
                </a:solidFill>
                <a:latin typeface="Arial" charset="0"/>
              </a:rPr>
              <a:t> et </a:t>
            </a:r>
            <a:r>
              <a:rPr lang="fr-FR" sz="4000" dirty="0" err="1">
                <a:solidFill>
                  <a:srgbClr val="FF0000"/>
                </a:solidFill>
                <a:latin typeface="Arial" charset="0"/>
              </a:rPr>
              <a:t>Showarray</a:t>
            </a:r>
            <a:br>
              <a:rPr lang="fr-FR" dirty="0"/>
            </a:b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7237615" cy="25811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La fonction </a:t>
            </a:r>
            <a:r>
              <a:rPr lang="fr-FR" dirty="0" err="1"/>
              <a:t>Accept</a:t>
            </a:r>
            <a:r>
              <a:rPr lang="fr-FR" dirty="0"/>
              <a:t> </a:t>
            </a:r>
          </a:p>
          <a:p>
            <a:pPr>
              <a:lnSpc>
                <a:spcPct val="150000"/>
              </a:lnSpc>
            </a:pPr>
            <a:r>
              <a:rPr lang="fr-FR" dirty="0"/>
              <a:t>La fonction </a:t>
            </a:r>
            <a:r>
              <a:rPr lang="fr-FR" dirty="0" err="1"/>
              <a:t>Showarray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21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000" dirty="0">
                <a:solidFill>
                  <a:srgbClr val="FF0000"/>
                </a:solidFill>
                <a:latin typeface="Arial" charset="0"/>
              </a:rPr>
              <a:t>Fonction </a:t>
            </a:r>
            <a:r>
              <a:rPr lang="fr-FR" sz="4000" dirty="0" err="1">
                <a:solidFill>
                  <a:srgbClr val="FF0000"/>
                </a:solidFill>
                <a:latin typeface="Arial" charset="0"/>
              </a:rPr>
              <a:t>userbar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Les fonctions </a:t>
            </a:r>
            <a:r>
              <a:rPr lang="fr-FR" dirty="0" err="1"/>
              <a:t>userbar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Mode « </a:t>
            </a:r>
            <a:r>
              <a:rPr lang="fr-FR" dirty="0" err="1"/>
              <a:t>Modify</a:t>
            </a:r>
            <a:r>
              <a:rPr lang="fr-FR" dirty="0"/>
              <a:t> » et mode « </a:t>
            </a:r>
            <a:r>
              <a:rPr lang="fr-FR" dirty="0" err="1"/>
              <a:t>Add</a:t>
            </a:r>
            <a:r>
              <a:rPr lang="fr-FR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2516322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000" dirty="0">
                <a:solidFill>
                  <a:srgbClr val="FF0000"/>
                </a:solidFill>
                <a:latin typeface="Arial" charset="0"/>
              </a:rPr>
              <a:t>Mode de saisie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Mode </a:t>
            </a:r>
          </a:p>
          <a:p>
            <a:pPr lvl="1">
              <a:lnSpc>
                <a:spcPct val="150000"/>
              </a:lnSpc>
            </a:pPr>
            <a:r>
              <a:rPr lang="fr-FR" dirty="0" err="1"/>
              <a:t>Add</a:t>
            </a:r>
            <a:endParaRPr lang="fr-FR" dirty="0"/>
          </a:p>
          <a:p>
            <a:pPr lvl="1">
              <a:lnSpc>
                <a:spcPct val="150000"/>
              </a:lnSpc>
            </a:pPr>
            <a:r>
              <a:rPr lang="fr-FR" dirty="0" err="1"/>
              <a:t>Modify</a:t>
            </a:r>
            <a:r>
              <a:rPr lang="fr-FR" dirty="0"/>
              <a:t> 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Verif</a:t>
            </a:r>
          </a:p>
        </p:txBody>
      </p:sp>
    </p:spTree>
    <p:extLst>
      <p:ext uri="{BB962C8B-B14F-4D97-AF65-F5344CB8AC3E}">
        <p14:creationId xmlns:p14="http://schemas.microsoft.com/office/powerpoint/2010/main" val="341248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Travaux pratiques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978" y="1716579"/>
            <a:ext cx="8758844" cy="4525963"/>
          </a:xfrm>
        </p:spPr>
        <p:txBody>
          <a:bodyPr/>
          <a:lstStyle/>
          <a:p>
            <a:r>
              <a:rPr lang="fr-FR" b="1" dirty="0"/>
              <a:t>Travaux pratiques </a:t>
            </a:r>
            <a:endParaRPr lang="fr-FR" dirty="0"/>
          </a:p>
          <a:p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96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877" y="3184092"/>
            <a:ext cx="4239490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Merci !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869910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74</Words>
  <Application>Microsoft Office PowerPoint</Application>
  <PresentationFormat>Grand écran</PresentationFormat>
  <Paragraphs>24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fond_afrista</vt:lpstr>
      <vt:lpstr>  Fonctionnalités avancées de saisie       Léonard NABASSEMBA Bamako (Mali), du 24 au 29  septembre 2018 </vt:lpstr>
      <vt:lpstr>Fonctionnalités avancées de saisie  </vt:lpstr>
      <vt:lpstr>Saisie et manipulation des dates   </vt:lpstr>
      <vt:lpstr>Les fonctions Accept et Showarray   </vt:lpstr>
      <vt:lpstr>Fonction userbar  </vt:lpstr>
      <vt:lpstr>Mode de saisie  </vt:lpstr>
      <vt:lpstr>Travaux pratiques   </vt:lpstr>
      <vt:lpstr>Merci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39</cp:revision>
  <dcterms:created xsi:type="dcterms:W3CDTF">2018-09-22T19:52:55Z</dcterms:created>
  <dcterms:modified xsi:type="dcterms:W3CDTF">2018-09-24T09:28:26Z</dcterms:modified>
</cp:coreProperties>
</file>