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6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Applications CAPI dans </a:t>
            </a:r>
            <a:r>
              <a:rPr lang="fr-FR" sz="3200" dirty="0" err="1">
                <a:solidFill>
                  <a:schemeClr val="accent2"/>
                </a:solidFill>
                <a:latin typeface="Arial" charset="0"/>
              </a:rPr>
              <a:t>CSPro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Applications CAPI dans </a:t>
            </a:r>
            <a:r>
              <a:rPr lang="fr-FR" sz="4400" dirty="0" err="1">
                <a:solidFill>
                  <a:srgbClr val="C00000"/>
                </a:solidFill>
                <a:latin typeface="Arial" charset="0"/>
              </a:rPr>
              <a:t>CSPro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Textes CAPI</a:t>
            </a:r>
          </a:p>
          <a:p>
            <a:r>
              <a:rPr lang="fr-FR" dirty="0"/>
              <a:t>Libelle des occurrences dans le </a:t>
            </a:r>
            <a:r>
              <a:rPr lang="fr-FR" dirty="0" err="1"/>
              <a:t>roster</a:t>
            </a:r>
            <a:endParaRPr lang="fr-FR" dirty="0"/>
          </a:p>
          <a:p>
            <a:r>
              <a:rPr lang="fr-FR" dirty="0"/>
              <a:t>Value sets dynamiques</a:t>
            </a:r>
          </a:p>
          <a:p>
            <a:r>
              <a:rPr lang="fr-FR" dirty="0"/>
              <a:t>Une question qui dépend de la réponse précédente</a:t>
            </a:r>
          </a:p>
          <a:p>
            <a:r>
              <a:rPr lang="fr-FR" dirty="0"/>
              <a:t>Questions à choix multiples (check box)</a:t>
            </a:r>
          </a:p>
          <a:p>
            <a:r>
              <a:rPr lang="fr-FR" dirty="0"/>
              <a:t>Les questions avec la modalité « autre »</a:t>
            </a:r>
          </a:p>
          <a:p>
            <a:r>
              <a:rPr lang="fr-FR" dirty="0"/>
              <a:t>Les notes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FF0000"/>
                </a:solidFill>
              </a:rPr>
              <a:t>Textes CAPI</a:t>
            </a:r>
            <a:br>
              <a:rPr lang="fr-FR" sz="4400" dirty="0"/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80"/>
            <a:ext cx="8758844" cy="4127268"/>
          </a:xfrm>
        </p:spPr>
        <p:txBody>
          <a:bodyPr/>
          <a:lstStyle/>
          <a:p>
            <a:r>
              <a:rPr lang="fr-FR" dirty="0"/>
              <a:t>Textes CAPI, </a:t>
            </a:r>
          </a:p>
          <a:p>
            <a:pPr lvl="1"/>
            <a:r>
              <a:rPr lang="fr-FR" dirty="0"/>
              <a:t>police</a:t>
            </a:r>
          </a:p>
          <a:p>
            <a:pPr lvl="1"/>
            <a:r>
              <a:rPr lang="fr-FR" dirty="0"/>
              <a:t>couleurs</a:t>
            </a:r>
          </a:p>
          <a:p>
            <a:r>
              <a:rPr lang="fr-FR" dirty="0"/>
              <a:t>Textes CAPI dans plusieurs langues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r>
              <a:rPr lang="fr-FR" dirty="0"/>
              <a:t>Substitutions des variables dans un texte CAPI</a:t>
            </a:r>
          </a:p>
        </p:txBody>
      </p:sp>
    </p:spTree>
    <p:extLst>
      <p:ext uri="{BB962C8B-B14F-4D97-AF65-F5344CB8AC3E}">
        <p14:creationId xmlns:p14="http://schemas.microsoft.com/office/powerpoint/2010/main" val="16409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Libelle des occurrences 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Libelle des occurrences dans le </a:t>
            </a:r>
            <a:r>
              <a:rPr lang="fr-FR" dirty="0" err="1"/>
              <a:t>roster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734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Value sets dynamiques</a:t>
            </a:r>
            <a:br>
              <a:rPr lang="fr-FR" sz="4400" dirty="0"/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Value sets dynamiques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10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Question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Question :</a:t>
            </a:r>
          </a:p>
          <a:p>
            <a:pPr lvl="1"/>
            <a:r>
              <a:rPr lang="fr-FR" dirty="0"/>
              <a:t>qui dépend de la réponse précédente</a:t>
            </a:r>
          </a:p>
          <a:p>
            <a:pPr lvl="1"/>
            <a:r>
              <a:rPr lang="fr-FR" dirty="0"/>
              <a:t>à choix multiples (check box)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521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Les notes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Les notes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010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Questions avec la modalité « autre »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dirty="0"/>
              <a:t>Les questions avec la modalité « autre »</a:t>
            </a:r>
          </a:p>
          <a:p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5019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Travaux pratiques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b="1" dirty="0"/>
              <a:t>Travaux pratiques </a:t>
            </a:r>
            <a:endParaRPr lang="fr-FR" dirty="0"/>
          </a:p>
          <a:p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968752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115</Words>
  <Application>Microsoft Office PowerPoint</Application>
  <PresentationFormat>Grand écran</PresentationFormat>
  <Paragraphs>32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fond_afrista</vt:lpstr>
      <vt:lpstr>  Applications CAPI dans CSPro       Léonard NABASSEMBA Bamako (Mali), du 24 au 29  septembre 2018 </vt:lpstr>
      <vt:lpstr>Applications CAPI dans CSPro  </vt:lpstr>
      <vt:lpstr>Textes CAPI   </vt:lpstr>
      <vt:lpstr>Libelle des occurrences   </vt:lpstr>
      <vt:lpstr>Value sets dynamiques   </vt:lpstr>
      <vt:lpstr>Question  </vt:lpstr>
      <vt:lpstr>Les notes  </vt:lpstr>
      <vt:lpstr>Questions avec la modalité « autre »   </vt:lpstr>
      <vt:lpstr>Travaux pratiques  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33</cp:revision>
  <dcterms:created xsi:type="dcterms:W3CDTF">2018-09-22T19:52:55Z</dcterms:created>
  <dcterms:modified xsi:type="dcterms:W3CDTF">2018-09-24T08:57:58Z</dcterms:modified>
</cp:coreProperties>
</file>