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61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7"/>
            <a:ext cx="7918450" cy="276577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Développement de l’application de saisie avec </a:t>
            </a:r>
            <a:r>
              <a:rPr lang="fr-FR" sz="3200" dirty="0" err="1">
                <a:solidFill>
                  <a:schemeClr val="accent2"/>
                </a:solidFill>
                <a:latin typeface="Arial" charset="0"/>
              </a:rPr>
              <a:t>CSPro</a:t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412" y="2015837"/>
            <a:ext cx="8334894" cy="41934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Dictionnaire de données</a:t>
            </a:r>
          </a:p>
          <a:p>
            <a:pPr>
              <a:lnSpc>
                <a:spcPct val="150000"/>
              </a:lnSpc>
            </a:pPr>
            <a:r>
              <a:rPr lang="fr-FR" dirty="0"/>
              <a:t>Création des formulaires</a:t>
            </a:r>
          </a:p>
          <a:p>
            <a:pPr>
              <a:lnSpc>
                <a:spcPct val="150000"/>
              </a:lnSpc>
            </a:pPr>
            <a:r>
              <a:rPr lang="fr-FR" dirty="0"/>
              <a:t>Transfert de l’application de saisie à la tablette</a:t>
            </a:r>
          </a:p>
          <a:p>
            <a:pPr>
              <a:lnSpc>
                <a:spcPct val="150000"/>
              </a:lnSpc>
            </a:pPr>
            <a:r>
              <a:rPr lang="fr-FR" dirty="0"/>
              <a:t>Les fichiers pff</a:t>
            </a:r>
          </a:p>
          <a:p>
            <a:pPr>
              <a:lnSpc>
                <a:spcPct val="150000"/>
              </a:lnSpc>
            </a:pPr>
            <a:r>
              <a:rPr lang="fr-FR" dirty="0"/>
              <a:t>Travaux pratiques 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82561D4-2689-41E4-BD79-F8F8DD90C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chemeClr val="accent2"/>
                </a:solidFill>
                <a:latin typeface="Arial" charset="0"/>
              </a:rPr>
              <a:t>Développement de l’application de saisie avec </a:t>
            </a:r>
            <a:r>
              <a:rPr lang="fr-FR" sz="4400" dirty="0" err="1">
                <a:solidFill>
                  <a:schemeClr val="accent2"/>
                </a:solidFill>
                <a:latin typeface="Arial" charset="0"/>
              </a:rPr>
              <a:t>CSPro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41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chemeClr val="accent2"/>
                </a:solidFill>
                <a:latin typeface="Arial" charset="0"/>
              </a:rPr>
              <a:t>Dictionnaire de données</a:t>
            </a:r>
            <a:br>
              <a:rPr lang="fr-FR" sz="4400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412" y="2015837"/>
            <a:ext cx="8334894" cy="4193451"/>
          </a:xfrm>
        </p:spPr>
        <p:txBody>
          <a:bodyPr/>
          <a:lstStyle/>
          <a:p>
            <a:r>
              <a:rPr lang="fr-FR" dirty="0"/>
              <a:t>Structure du ficher de données</a:t>
            </a:r>
          </a:p>
          <a:p>
            <a:r>
              <a:rPr lang="en-US" dirty="0" err="1"/>
              <a:t>Enregistrements</a:t>
            </a:r>
            <a:r>
              <a:rPr lang="en-US" dirty="0"/>
              <a:t> (record type, required, multiple occurrences)</a:t>
            </a:r>
            <a:endParaRPr lang="fr-FR" dirty="0"/>
          </a:p>
          <a:p>
            <a:r>
              <a:rPr lang="fr-FR" dirty="0"/>
              <a:t>Variables (position, longueur, items et </a:t>
            </a:r>
            <a:r>
              <a:rPr lang="fr-FR" dirty="0" err="1"/>
              <a:t>subitems</a:t>
            </a:r>
            <a:r>
              <a:rPr lang="fr-FR" dirty="0"/>
              <a:t>, occurrences)</a:t>
            </a:r>
          </a:p>
          <a:p>
            <a:r>
              <a:rPr lang="fr-FR" dirty="0"/>
              <a:t>Value sets 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98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chemeClr val="accent2"/>
                </a:solidFill>
                <a:latin typeface="Arial" charset="0"/>
              </a:rPr>
              <a:t>Création des formulaires</a:t>
            </a:r>
            <a:br>
              <a:rPr lang="fr-FR" sz="4400" dirty="0"/>
            </a:br>
            <a:br>
              <a:rPr lang="fr-FR" sz="4400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412" y="2015837"/>
            <a:ext cx="8334894" cy="2556163"/>
          </a:xfrm>
        </p:spPr>
        <p:txBody>
          <a:bodyPr/>
          <a:lstStyle/>
          <a:p>
            <a:r>
              <a:rPr lang="fr-FR" dirty="0"/>
              <a:t>Grilles (</a:t>
            </a:r>
            <a:r>
              <a:rPr lang="fr-FR" dirty="0" err="1"/>
              <a:t>Rosters</a:t>
            </a:r>
            <a:r>
              <a:rPr lang="fr-FR" dirty="0"/>
              <a:t>), </a:t>
            </a:r>
          </a:p>
          <a:p>
            <a:r>
              <a:rPr lang="fr-FR" dirty="0"/>
              <a:t>Formulaires à occurrences multiples</a:t>
            </a:r>
          </a:p>
          <a:p>
            <a:r>
              <a:rPr lang="fr-FR" dirty="0"/>
              <a:t>Ordre des champs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166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143000"/>
          </a:xfrm>
        </p:spPr>
        <p:txBody>
          <a:bodyPr/>
          <a:lstStyle/>
          <a:p>
            <a:r>
              <a:rPr lang="fr-FR" sz="4400" dirty="0">
                <a:solidFill>
                  <a:schemeClr val="accent2"/>
                </a:solidFill>
                <a:latin typeface="Arial" charset="0"/>
              </a:rPr>
              <a:t>Le pff</a:t>
            </a:r>
            <a:br>
              <a:rPr lang="fr-FR" sz="4400" dirty="0"/>
            </a:br>
            <a:br>
              <a:rPr lang="fr-FR" sz="4400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412" y="2015837"/>
            <a:ext cx="8334894" cy="2556163"/>
          </a:xfrm>
        </p:spPr>
        <p:txBody>
          <a:bodyPr/>
          <a:lstStyle/>
          <a:p>
            <a:r>
              <a:rPr lang="fr-FR" dirty="0"/>
              <a:t>Les fichiers pff</a:t>
            </a:r>
          </a:p>
          <a:p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673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2" y="274638"/>
            <a:ext cx="8681258" cy="1396220"/>
          </a:xfrm>
        </p:spPr>
        <p:txBody>
          <a:bodyPr/>
          <a:lstStyle/>
          <a:p>
            <a:r>
              <a:rPr lang="fr-FR" sz="4400" dirty="0">
                <a:solidFill>
                  <a:schemeClr val="accent2"/>
                </a:solidFill>
                <a:latin typeface="Arial" charset="0"/>
              </a:rPr>
              <a:t>Transfert de l’application de saisie à la tablette</a:t>
            </a:r>
            <a:br>
              <a:rPr lang="fr-FR" sz="4400" dirty="0">
                <a:solidFill>
                  <a:schemeClr val="accent2"/>
                </a:solidFill>
                <a:latin typeface="Arial" charset="0"/>
              </a:rPr>
            </a:br>
            <a:br>
              <a:rPr lang="fr-FR" sz="4400" dirty="0"/>
            </a:br>
            <a:br>
              <a:rPr lang="fr-FR" sz="4400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412" y="2015837"/>
            <a:ext cx="8334894" cy="2556163"/>
          </a:xfrm>
        </p:spPr>
        <p:txBody>
          <a:bodyPr/>
          <a:lstStyle/>
          <a:p>
            <a:r>
              <a:rPr lang="fr-FR" dirty="0"/>
              <a:t>Transfert de l’application de saisie à la tablette</a:t>
            </a:r>
          </a:p>
          <a:p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248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9942" y="2793394"/>
            <a:ext cx="3965171" cy="864206"/>
          </a:xfrm>
        </p:spPr>
        <p:txBody>
          <a:bodyPr/>
          <a:lstStyle/>
          <a:p>
            <a:r>
              <a:rPr lang="fr-FR" sz="4400" dirty="0">
                <a:solidFill>
                  <a:srgbClr val="FF0000"/>
                </a:solidFill>
                <a:latin typeface="Arial" charset="0"/>
              </a:rPr>
              <a:t>Merci !</a:t>
            </a:r>
            <a:br>
              <a:rPr lang="fr-FR" sz="4400" dirty="0">
                <a:solidFill>
                  <a:schemeClr val="accent2"/>
                </a:solidFill>
                <a:latin typeface="Arial" charset="0"/>
              </a:rPr>
            </a:br>
            <a:br>
              <a:rPr lang="fr-FR" sz="4400" dirty="0"/>
            </a:br>
            <a:br>
              <a:rPr lang="fr-FR" sz="4400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1363008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109</Words>
  <Application>Microsoft Office PowerPoint</Application>
  <PresentationFormat>Grand écran</PresentationFormat>
  <Paragraphs>22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fond_afrista</vt:lpstr>
      <vt:lpstr>  Développement de l’application de saisie avec CSPro      Léonard NABASSEMBA Bamako (Mali), du 24 au 29  septembre 2018 </vt:lpstr>
      <vt:lpstr>Développement de l’application de saisie avec CSPro </vt:lpstr>
      <vt:lpstr>Dictionnaire de données  </vt:lpstr>
      <vt:lpstr>Création des formulaires   </vt:lpstr>
      <vt:lpstr>Le pff   </vt:lpstr>
      <vt:lpstr>Transfert de l’application de saisie à la tablette    </vt:lpstr>
      <vt:lpstr>Merci !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23</cp:revision>
  <dcterms:created xsi:type="dcterms:W3CDTF">2018-09-22T19:52:55Z</dcterms:created>
  <dcterms:modified xsi:type="dcterms:W3CDTF">2018-09-24T07:56:59Z</dcterms:modified>
</cp:coreProperties>
</file>