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1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5B16B-FDC1-46A8-A7D5-150A849FD708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0E40C-AC15-4505-BAFA-59B45E162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40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1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96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33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8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0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86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52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77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3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16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9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1" y="304801"/>
            <a:ext cx="258656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1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063750" y="2130427"/>
            <a:ext cx="7918450" cy="276577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r>
              <a:rPr lang="fr-FR" sz="3200" dirty="0">
                <a:solidFill>
                  <a:schemeClr val="accent2"/>
                </a:solidFill>
                <a:latin typeface="Arial" charset="0"/>
              </a:rPr>
              <a:t>Développement de l’application de saisie avec </a:t>
            </a:r>
            <a:r>
              <a:rPr lang="fr-FR" sz="3200" dirty="0" err="1">
                <a:solidFill>
                  <a:schemeClr val="accent2"/>
                </a:solidFill>
                <a:latin typeface="Arial" charset="0"/>
              </a:rPr>
              <a:t>CSPro</a:t>
            </a: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dirty="0">
                <a:solidFill>
                  <a:schemeClr val="accent2"/>
                </a:solidFill>
                <a:latin typeface="Arial" charset="0"/>
              </a:rPr>
            </a:br>
            <a:br>
              <a:rPr lang="fr-FR" b="0" dirty="0">
                <a:latin typeface="Arial" charset="0"/>
              </a:rPr>
            </a:br>
            <a:br>
              <a:rPr lang="fr-FR" b="0" dirty="0">
                <a:solidFill>
                  <a:srgbClr val="FF3300"/>
                </a:solidFill>
                <a:latin typeface="Arial" charset="0"/>
              </a:rPr>
            </a:br>
            <a:br>
              <a:rPr lang="fr-FR" sz="1800" b="0" dirty="0">
                <a:latin typeface="Arial" charset="0"/>
              </a:rPr>
            </a:br>
            <a:r>
              <a:rPr lang="fr-FR" sz="1800" b="0" dirty="0">
                <a:latin typeface="Arial" charset="0"/>
              </a:rPr>
              <a:t>Léonard NABASSEMBA</a:t>
            </a:r>
            <a:br>
              <a:rPr lang="fr-FR" sz="1800" b="0" dirty="0">
                <a:latin typeface="Arial" charset="0"/>
              </a:rPr>
            </a:br>
            <a:r>
              <a:rPr lang="fr-FR" dirty="0">
                <a:latin typeface="Arial" charset="0"/>
              </a:rPr>
              <a:t>B</a:t>
            </a:r>
            <a:r>
              <a:rPr lang="fr-FR" sz="1600" dirty="0">
                <a:latin typeface="Arial" charset="0"/>
              </a:rPr>
              <a:t>amako (Mali), du 24 au 29  septembre 2018</a:t>
            </a:r>
            <a:br>
              <a:rPr lang="fr-FR" sz="1400" dirty="0">
                <a:latin typeface="Arial" charset="0"/>
              </a:rPr>
            </a:br>
            <a:endParaRPr lang="fr-FR" sz="1400" dirty="0">
              <a:latin typeface="Arial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792538" y="404814"/>
            <a:ext cx="64071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C00000"/>
                </a:solidFill>
                <a:latin typeface="Arial" charset="0"/>
              </a:rPr>
              <a:t>Atelier sur les méthodologies et les outils spécifiques à la collecte des données numériques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412" y="2015837"/>
            <a:ext cx="8334894" cy="41934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Dictionnaire de données</a:t>
            </a:r>
          </a:p>
          <a:p>
            <a:pPr>
              <a:lnSpc>
                <a:spcPct val="150000"/>
              </a:lnSpc>
            </a:pPr>
            <a:r>
              <a:rPr lang="fr-FR" dirty="0"/>
              <a:t>Création des formulaires</a:t>
            </a:r>
          </a:p>
          <a:p>
            <a:pPr>
              <a:lnSpc>
                <a:spcPct val="150000"/>
              </a:lnSpc>
            </a:pPr>
            <a:r>
              <a:rPr lang="fr-FR" dirty="0"/>
              <a:t>Transfert de l’application de saisie à la tablette</a:t>
            </a:r>
          </a:p>
          <a:p>
            <a:pPr>
              <a:lnSpc>
                <a:spcPct val="150000"/>
              </a:lnSpc>
            </a:pPr>
            <a:r>
              <a:rPr lang="fr-FR" dirty="0"/>
              <a:t>Les fichiers pff</a:t>
            </a:r>
          </a:p>
          <a:p>
            <a:pPr>
              <a:lnSpc>
                <a:spcPct val="150000"/>
              </a:lnSpc>
            </a:pPr>
            <a:r>
              <a:rPr lang="fr-FR" dirty="0"/>
              <a:t>Travaux pratiques 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82561D4-2689-41E4-BD79-F8F8DD90C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142" y="274638"/>
            <a:ext cx="8681258" cy="1143000"/>
          </a:xfrm>
        </p:spPr>
        <p:txBody>
          <a:bodyPr/>
          <a:lstStyle/>
          <a:p>
            <a:r>
              <a:rPr lang="fr-FR" sz="4400" dirty="0">
                <a:solidFill>
                  <a:schemeClr val="accent2"/>
                </a:solidFill>
                <a:latin typeface="Arial" charset="0"/>
              </a:rPr>
              <a:t>Développement de l’application de saisie avec </a:t>
            </a:r>
            <a:r>
              <a:rPr lang="fr-FR" sz="4400" dirty="0" err="1">
                <a:solidFill>
                  <a:schemeClr val="accent2"/>
                </a:solidFill>
                <a:latin typeface="Arial" charset="0"/>
              </a:rPr>
              <a:t>CSPro</a:t>
            </a: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41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142" y="274638"/>
            <a:ext cx="8681258" cy="1143000"/>
          </a:xfrm>
        </p:spPr>
        <p:txBody>
          <a:bodyPr/>
          <a:lstStyle/>
          <a:p>
            <a:r>
              <a:rPr lang="fr-FR" sz="4400" dirty="0">
                <a:solidFill>
                  <a:schemeClr val="accent2"/>
                </a:solidFill>
                <a:latin typeface="Arial" charset="0"/>
              </a:rPr>
              <a:t>Dictionnaire de données</a:t>
            </a:r>
            <a:br>
              <a:rPr lang="fr-FR" sz="4400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412" y="2015837"/>
            <a:ext cx="8334894" cy="4193451"/>
          </a:xfrm>
        </p:spPr>
        <p:txBody>
          <a:bodyPr/>
          <a:lstStyle/>
          <a:p>
            <a:r>
              <a:rPr lang="fr-FR" dirty="0"/>
              <a:t>Structure du ficher de données</a:t>
            </a:r>
          </a:p>
          <a:p>
            <a:r>
              <a:rPr lang="en-US" dirty="0" err="1"/>
              <a:t>Enregistrements</a:t>
            </a:r>
            <a:r>
              <a:rPr lang="en-US" dirty="0"/>
              <a:t> (record type, required, multiple occurrences)</a:t>
            </a:r>
            <a:endParaRPr lang="fr-FR" dirty="0"/>
          </a:p>
          <a:p>
            <a:r>
              <a:rPr lang="fr-FR" dirty="0"/>
              <a:t>Variables (position, longueur, items et </a:t>
            </a:r>
            <a:r>
              <a:rPr lang="fr-FR" dirty="0" err="1"/>
              <a:t>subitems</a:t>
            </a:r>
            <a:r>
              <a:rPr lang="fr-FR" dirty="0"/>
              <a:t>, occurrences)</a:t>
            </a:r>
          </a:p>
          <a:p>
            <a:r>
              <a:rPr lang="fr-FR" dirty="0"/>
              <a:t>Value sets 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98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142" y="274638"/>
            <a:ext cx="8681258" cy="1143000"/>
          </a:xfrm>
        </p:spPr>
        <p:txBody>
          <a:bodyPr/>
          <a:lstStyle/>
          <a:p>
            <a:r>
              <a:rPr lang="fr-FR" sz="4400" dirty="0">
                <a:solidFill>
                  <a:schemeClr val="accent2"/>
                </a:solidFill>
                <a:latin typeface="Arial" charset="0"/>
              </a:rPr>
              <a:t>Création des formulaires</a:t>
            </a:r>
            <a:br>
              <a:rPr lang="fr-FR" sz="4400" dirty="0"/>
            </a:br>
            <a:br>
              <a:rPr lang="fr-FR" sz="4400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412" y="2015837"/>
            <a:ext cx="8334894" cy="2556163"/>
          </a:xfrm>
        </p:spPr>
        <p:txBody>
          <a:bodyPr/>
          <a:lstStyle/>
          <a:p>
            <a:r>
              <a:rPr lang="fr-FR" dirty="0"/>
              <a:t>Grilles (</a:t>
            </a:r>
            <a:r>
              <a:rPr lang="fr-FR" dirty="0" err="1"/>
              <a:t>Rosters</a:t>
            </a:r>
            <a:r>
              <a:rPr lang="fr-FR" dirty="0"/>
              <a:t>), </a:t>
            </a:r>
          </a:p>
          <a:p>
            <a:r>
              <a:rPr lang="fr-FR" dirty="0"/>
              <a:t>Formulaires à occurrences multiples</a:t>
            </a:r>
          </a:p>
          <a:p>
            <a:r>
              <a:rPr lang="fr-FR" dirty="0"/>
              <a:t>Ordre des champs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66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142" y="274638"/>
            <a:ext cx="8681258" cy="1143000"/>
          </a:xfrm>
        </p:spPr>
        <p:txBody>
          <a:bodyPr/>
          <a:lstStyle/>
          <a:p>
            <a:r>
              <a:rPr lang="fr-FR" sz="4400" dirty="0">
                <a:solidFill>
                  <a:schemeClr val="accent2"/>
                </a:solidFill>
                <a:latin typeface="Arial" charset="0"/>
              </a:rPr>
              <a:t>Le pff</a:t>
            </a:r>
            <a:br>
              <a:rPr lang="fr-FR" sz="4400" dirty="0"/>
            </a:br>
            <a:br>
              <a:rPr lang="fr-FR" sz="4400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412" y="2015837"/>
            <a:ext cx="8334894" cy="2556163"/>
          </a:xfrm>
        </p:spPr>
        <p:txBody>
          <a:bodyPr/>
          <a:lstStyle/>
          <a:p>
            <a:r>
              <a:rPr lang="fr-FR" dirty="0"/>
              <a:t>Les fichiers pff</a:t>
            </a:r>
          </a:p>
          <a:p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73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142" y="274638"/>
            <a:ext cx="8681258" cy="1396220"/>
          </a:xfrm>
        </p:spPr>
        <p:txBody>
          <a:bodyPr/>
          <a:lstStyle/>
          <a:p>
            <a:r>
              <a:rPr lang="fr-FR" sz="4400" dirty="0">
                <a:solidFill>
                  <a:schemeClr val="accent2"/>
                </a:solidFill>
                <a:latin typeface="Arial" charset="0"/>
              </a:rPr>
              <a:t>Transfert de l’application de saisie à la tablette</a:t>
            </a:r>
            <a:br>
              <a:rPr lang="fr-FR" sz="4400" dirty="0">
                <a:solidFill>
                  <a:schemeClr val="accent2"/>
                </a:solidFill>
                <a:latin typeface="Arial" charset="0"/>
              </a:rPr>
            </a:br>
            <a:br>
              <a:rPr lang="fr-FR" sz="4400" dirty="0"/>
            </a:br>
            <a:br>
              <a:rPr lang="fr-FR" sz="4400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412" y="2015837"/>
            <a:ext cx="8334894" cy="2556163"/>
          </a:xfrm>
        </p:spPr>
        <p:txBody>
          <a:bodyPr/>
          <a:lstStyle/>
          <a:p>
            <a:r>
              <a:rPr lang="fr-FR" dirty="0"/>
              <a:t>Transfert de l’application de saisie à la tablette</a:t>
            </a:r>
          </a:p>
          <a:p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248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942" y="2793394"/>
            <a:ext cx="3965171" cy="864206"/>
          </a:xfrm>
        </p:spPr>
        <p:txBody>
          <a:bodyPr/>
          <a:lstStyle/>
          <a:p>
            <a:r>
              <a:rPr lang="fr-FR" sz="4400" dirty="0">
                <a:solidFill>
                  <a:srgbClr val="FF0000"/>
                </a:solidFill>
                <a:latin typeface="Arial" charset="0"/>
              </a:rPr>
              <a:t>Merci !</a:t>
            </a:r>
            <a:br>
              <a:rPr lang="fr-FR" sz="4400" dirty="0">
                <a:solidFill>
                  <a:schemeClr val="accent2"/>
                </a:solidFill>
                <a:latin typeface="Arial" charset="0"/>
              </a:rPr>
            </a:br>
            <a:br>
              <a:rPr lang="fr-FR" sz="4400" dirty="0"/>
            </a:br>
            <a:br>
              <a:rPr lang="fr-FR" sz="4400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363008"/>
      </p:ext>
    </p:extLst>
  </p:cSld>
  <p:clrMapOvr>
    <a:masterClrMapping/>
  </p:clrMapOvr>
</p:sld>
</file>

<file path=ppt/theme/theme1.xml><?xml version="1.0" encoding="utf-8"?>
<a:theme xmlns:a="http://schemas.openxmlformats.org/drawingml/2006/main" name="fond_afrista">
  <a:themeElements>
    <a:clrScheme name="fond_afris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_afris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_afris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_afris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109</Words>
  <Application>Microsoft Office PowerPoint</Application>
  <PresentationFormat>Grand écran</PresentationFormat>
  <Paragraphs>22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fond_afrista</vt:lpstr>
      <vt:lpstr>  Développement de l’application de saisie avec CSPro      Léonard NABASSEMBA Bamako (Mali), du 24 au 29  septembre 2018 </vt:lpstr>
      <vt:lpstr>Développement de l’application de saisie avec CSPro </vt:lpstr>
      <vt:lpstr>Dictionnaire de données  </vt:lpstr>
      <vt:lpstr>Création des formulaires   </vt:lpstr>
      <vt:lpstr>Le pff   </vt:lpstr>
      <vt:lpstr>Transfert de l’application de saisie à la tablette    </vt:lpstr>
      <vt:lpstr>Merci !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OBJECTIFS     Léonard NABASSEMBA Bamako (Mali), du 24 au 29  septembre 2018 </dc:title>
  <dc:creator>Léonard Nab</dc:creator>
  <cp:lastModifiedBy>Léonard Nab</cp:lastModifiedBy>
  <cp:revision>23</cp:revision>
  <dcterms:created xsi:type="dcterms:W3CDTF">2018-09-22T19:52:55Z</dcterms:created>
  <dcterms:modified xsi:type="dcterms:W3CDTF">2018-09-24T07:56:59Z</dcterms:modified>
</cp:coreProperties>
</file>