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23/09/2018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Questionnaires et Manuels</a:t>
            </a: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rgbClr val="3333CC"/>
                </a:solidFill>
                <a:latin typeface="Arial" charset="0"/>
              </a:rPr>
              <a:t>Questionnaires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964" y="1886990"/>
            <a:ext cx="8681258" cy="4696372"/>
          </a:xfrm>
        </p:spPr>
        <p:txBody>
          <a:bodyPr/>
          <a:lstStyle/>
          <a:p>
            <a:r>
              <a:rPr lang="fr-FR" dirty="0"/>
              <a:t>Contenu </a:t>
            </a:r>
          </a:p>
          <a:p>
            <a:r>
              <a:rPr lang="fr-FR" dirty="0"/>
              <a:t>Style</a:t>
            </a:r>
          </a:p>
          <a:p>
            <a:r>
              <a:rPr lang="fr-FR" dirty="0"/>
              <a:t>Couleurs</a:t>
            </a:r>
          </a:p>
          <a:p>
            <a:pPr lvl="1"/>
            <a:r>
              <a:rPr lang="fr-FR" dirty="0"/>
              <a:t>texte</a:t>
            </a:r>
          </a:p>
          <a:p>
            <a:pPr lvl="1"/>
            <a:r>
              <a:rPr lang="fr-FR" dirty="0"/>
              <a:t>Fond</a:t>
            </a:r>
          </a:p>
          <a:p>
            <a:pPr marL="342900" lvl="1" indent="-342900">
              <a:buChar char="•"/>
            </a:pPr>
            <a:r>
              <a:rPr lang="fr-FR" sz="3200" dirty="0">
                <a:ea typeface="+mn-ea"/>
                <a:cs typeface="+mn-cs"/>
              </a:rPr>
              <a:t>Type de police</a:t>
            </a:r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97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rgbClr val="3333CC"/>
                </a:solidFill>
                <a:latin typeface="Arial" charset="0"/>
              </a:rPr>
              <a:t>Questionnaires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964" y="1886990"/>
            <a:ext cx="8681258" cy="4372494"/>
          </a:xfrm>
        </p:spPr>
        <p:txBody>
          <a:bodyPr/>
          <a:lstStyle/>
          <a:p>
            <a:r>
              <a:rPr lang="fr-FR" dirty="0"/>
              <a:t>Numérotation</a:t>
            </a:r>
          </a:p>
          <a:p>
            <a:pPr lvl="1"/>
            <a:r>
              <a:rPr lang="fr-FR" dirty="0"/>
              <a:t>Chaque module commence par la question numéro "1" précédée de lettres (2 ou 3) indiquant le sujet du module</a:t>
            </a:r>
          </a:p>
          <a:p>
            <a:pPr lvl="1"/>
            <a:endParaRPr lang="fr-FR" dirty="0"/>
          </a:p>
          <a:p>
            <a:pPr marL="342900" lvl="1" indent="-342900">
              <a:buChar char="•"/>
            </a:pPr>
            <a:r>
              <a:rPr lang="fr-FR" sz="3200" dirty="0">
                <a:ea typeface="+mn-ea"/>
                <a:cs typeface="+mn-cs"/>
              </a:rPr>
              <a:t>Questions avec des réponses </a:t>
            </a:r>
            <a:r>
              <a:rPr lang="fr-FR" sz="3200" dirty="0" err="1">
                <a:ea typeface="+mn-ea"/>
                <a:cs typeface="+mn-cs"/>
              </a:rPr>
              <a:t>précodées</a:t>
            </a:r>
            <a:endParaRPr lang="fr-FR" sz="3200" dirty="0">
              <a:ea typeface="+mn-ea"/>
              <a:cs typeface="+mn-cs"/>
            </a:endParaRPr>
          </a:p>
          <a:p>
            <a:pPr lvl="1"/>
            <a:r>
              <a:rPr lang="fr-FR" b="1" dirty="0"/>
              <a:t>Numérique</a:t>
            </a:r>
            <a:r>
              <a:rPr lang="fr-FR" dirty="0"/>
              <a:t> : Seule une réponse</a:t>
            </a:r>
          </a:p>
          <a:p>
            <a:pPr lvl="1"/>
            <a:r>
              <a:rPr lang="en-GB" b="1" dirty="0" err="1"/>
              <a:t>Lettre</a:t>
            </a:r>
            <a:r>
              <a:rPr lang="en-GB" b="1" dirty="0"/>
              <a:t> </a:t>
            </a:r>
            <a:r>
              <a:rPr lang="en-GB" dirty="0"/>
              <a:t>:</a:t>
            </a:r>
            <a:r>
              <a:rPr lang="fr-FR" dirty="0"/>
              <a:t> Plusieurs réponses </a:t>
            </a:r>
            <a:endParaRPr lang="en-GB" dirty="0"/>
          </a:p>
          <a:p>
            <a:pPr marL="742950" lvl="2" indent="-342900"/>
            <a:endParaRPr lang="fr-FR" sz="2800" dirty="0"/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317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rgbClr val="3333CC"/>
                </a:solidFill>
                <a:latin typeface="Arial" charset="0"/>
              </a:rPr>
              <a:t>Manuels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964" y="1886990"/>
            <a:ext cx="8681258" cy="4696372"/>
          </a:xfrm>
        </p:spPr>
        <p:txBody>
          <a:bodyPr/>
          <a:lstStyle/>
          <a:p>
            <a:r>
              <a:rPr lang="fr-FR" dirty="0"/>
              <a:t>Contenu </a:t>
            </a:r>
          </a:p>
          <a:p>
            <a:r>
              <a:rPr lang="fr-FR" dirty="0"/>
              <a:t>Style</a:t>
            </a:r>
          </a:p>
          <a:p>
            <a:r>
              <a:rPr lang="fr-FR" dirty="0"/>
              <a:t>Couleurs</a:t>
            </a:r>
          </a:p>
          <a:p>
            <a:pPr lvl="1"/>
            <a:r>
              <a:rPr lang="fr-FR" dirty="0"/>
              <a:t>texte</a:t>
            </a:r>
          </a:p>
          <a:p>
            <a:pPr lvl="1"/>
            <a:r>
              <a:rPr lang="fr-FR" dirty="0"/>
              <a:t>Fond</a:t>
            </a:r>
          </a:p>
          <a:p>
            <a:pPr marL="342900" lvl="1" indent="-342900">
              <a:buChar char="•"/>
            </a:pPr>
            <a:r>
              <a:rPr lang="fr-FR" sz="3200" dirty="0">
                <a:ea typeface="+mn-ea"/>
                <a:cs typeface="+mn-cs"/>
              </a:rPr>
              <a:t>Type de police</a:t>
            </a:r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75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rgbClr val="3333CC"/>
                </a:solidFill>
                <a:latin typeface="Arial" charset="0"/>
              </a:rPr>
              <a:t>Manuels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964" y="1886990"/>
            <a:ext cx="8681258" cy="4696372"/>
          </a:xfrm>
        </p:spPr>
        <p:txBody>
          <a:bodyPr/>
          <a:lstStyle/>
          <a:p>
            <a:r>
              <a:rPr lang="fr-FR" dirty="0"/>
              <a:t>Normes DDI</a:t>
            </a:r>
          </a:p>
          <a:p>
            <a:r>
              <a:rPr lang="fr-FR" dirty="0"/>
              <a:t>Questions CAPI</a:t>
            </a:r>
          </a:p>
          <a:p>
            <a:pPr marL="0" lvl="1" indent="0">
              <a:buNone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47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2014" y="2857500"/>
            <a:ext cx="3463637" cy="1143000"/>
          </a:xfrm>
        </p:spPr>
        <p:txBody>
          <a:bodyPr/>
          <a:lstStyle/>
          <a:p>
            <a:pPr marL="0" indent="0">
              <a:buNone/>
            </a:pPr>
            <a:r>
              <a:rPr lang="fr-FR" sz="8000" dirty="0">
                <a:solidFill>
                  <a:srgbClr val="FF0000"/>
                </a:solidFill>
              </a:rPr>
              <a:t>Merci !</a:t>
            </a:r>
          </a:p>
          <a:p>
            <a:pPr marL="0" lvl="1" indent="0">
              <a:buNone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433231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78</Words>
  <Application>Microsoft Office PowerPoint</Application>
  <PresentationFormat>Grand écran</PresentationFormat>
  <Paragraphs>28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fond_afrista</vt:lpstr>
      <vt:lpstr>  Questionnaires et Manuels     Léonard NABASSEMBA Bamako (Mali), du 24 au 29  septembre 2018 </vt:lpstr>
      <vt:lpstr>Questionnaires </vt:lpstr>
      <vt:lpstr>Questionnaires </vt:lpstr>
      <vt:lpstr>Manuels </vt:lpstr>
      <vt:lpstr>Manuels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20</cp:revision>
  <dcterms:created xsi:type="dcterms:W3CDTF">2018-09-22T19:52:55Z</dcterms:created>
  <dcterms:modified xsi:type="dcterms:W3CDTF">2018-09-23T09:07:31Z</dcterms:modified>
</cp:coreProperties>
</file>