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5" r:id="rId8"/>
    <p:sldId id="274" r:id="rId9"/>
    <p:sldId id="276" r:id="rId10"/>
    <p:sldId id="277" r:id="rId11"/>
    <p:sldId id="278" r:id="rId12"/>
    <p:sldId id="279" r:id="rId13"/>
    <p:sldId id="280" r:id="rId14"/>
    <p:sldId id="281" r:id="rId15"/>
    <p:sldId id="287" r:id="rId16"/>
    <p:sldId id="286" r:id="rId17"/>
    <p:sldId id="285" r:id="rId18"/>
    <p:sldId id="284" r:id="rId19"/>
    <p:sldId id="283" r:id="rId20"/>
    <p:sldId id="272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66" d="100"/>
          <a:sy n="66" d="100"/>
        </p:scale>
        <p:origin x="130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80043A-ED64-4926-B776-C9AB553751B8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B7B8E1F-111B-4536-8252-BC6A64EC42B4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latin typeface="Perpetua" panose="02020502060401020303" pitchFamily="18" charset="0"/>
            </a:rPr>
            <a:t> </a:t>
          </a:r>
          <a:endParaRPr lang="fr-FR" dirty="0">
            <a:latin typeface="Perpetua" panose="02020502060401020303" pitchFamily="18" charset="0"/>
          </a:endParaRPr>
        </a:p>
      </dgm:t>
    </dgm:pt>
    <dgm:pt modelId="{8547626E-9B9A-4AA1-A32E-5DA744F730AD}" type="parTrans" cxnId="{79D24892-68C1-4B03-A96E-DD9D01A47D42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F2EAD50E-F17C-4049-A1FC-BE3C7A93FF43}" type="sibTrans" cxnId="{79D24892-68C1-4B03-A96E-DD9D01A47D42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B9770A97-A98C-4CFB-9883-8E66712A086B}">
      <dgm:prSet phldrT="[Texte]"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Contexte</a:t>
          </a:r>
          <a:endParaRPr lang="fr-FR" dirty="0">
            <a:latin typeface="Perpetua" panose="02020502060401020303" pitchFamily="18" charset="0"/>
          </a:endParaRPr>
        </a:p>
      </dgm:t>
    </dgm:pt>
    <dgm:pt modelId="{27C5EDBE-C745-4E5E-9F25-EB6A91164F56}" type="parTrans" cxnId="{1F9CFA6E-DBC1-40B4-BCC4-55C3DAA8BADA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F03E8802-4AFE-4177-9882-5BF603D282D1}" type="sibTrans" cxnId="{1F9CFA6E-DBC1-40B4-BCC4-55C3DAA8BADA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2E66192D-E244-4B54-903A-4BE52E7E78CB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latin typeface="Perpetua" panose="02020502060401020303" pitchFamily="18" charset="0"/>
            </a:rPr>
            <a:t> </a:t>
          </a:r>
          <a:endParaRPr lang="fr-FR" dirty="0">
            <a:latin typeface="Perpetua" panose="02020502060401020303" pitchFamily="18" charset="0"/>
          </a:endParaRPr>
        </a:p>
      </dgm:t>
    </dgm:pt>
    <dgm:pt modelId="{6DF05C59-BEF9-4DA6-903B-70EF2EA501C2}" type="parTrans" cxnId="{5DD9B03E-0A37-4AA5-B100-CD142182569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7DF7AAC0-42A4-43FD-A6CC-CDEB2B0FBB6E}" type="sibTrans" cxnId="{5DD9B03E-0A37-4AA5-B100-CD142182569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37C1AB70-DE5F-4B3A-B4E5-8DB868892CEC}">
      <dgm:prSet phldrT="[Texte]"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Enquêtes réalisées</a:t>
          </a:r>
          <a:endParaRPr lang="fr-FR" b="1" dirty="0">
            <a:latin typeface="Perpetua" panose="02020502060401020303" pitchFamily="18" charset="0"/>
          </a:endParaRPr>
        </a:p>
      </dgm:t>
    </dgm:pt>
    <dgm:pt modelId="{0CD6311A-5C93-43D2-8573-5950AE5444A5}" type="parTrans" cxnId="{BD0E0D1C-F9A0-4AC5-AAB5-DCD2DBE18874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DD9D123B-C5C6-4A78-8A12-53244D8DE19C}" type="sibTrans" cxnId="{BD0E0D1C-F9A0-4AC5-AAB5-DCD2DBE18874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DF3EB6B-73F6-4364-B386-56B8DD7754F5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>
              <a:latin typeface="Perpetua" panose="02020502060401020303" pitchFamily="18" charset="0"/>
            </a:rPr>
            <a:t> </a:t>
          </a:r>
          <a:endParaRPr lang="fr-FR" dirty="0">
            <a:latin typeface="Perpetua" panose="02020502060401020303" pitchFamily="18" charset="0"/>
          </a:endParaRPr>
        </a:p>
      </dgm:t>
    </dgm:pt>
    <dgm:pt modelId="{11DBD2EF-7FE1-41B2-A6EF-114C81E6647A}" type="parTrans" cxnId="{1321224B-CB86-44C9-8A42-53B1CFBA75A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0E252E5-2EE1-4A3F-9464-1DF1AC3DFF28}" type="sibTrans" cxnId="{1321224B-CB86-44C9-8A42-53B1CFBA75A6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09B9F9D-CB9A-4FB3-A1F0-E8516472C81F}">
      <dgm:prSet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Enquête sur les marges de commerce et de transport</a:t>
          </a:r>
          <a:endParaRPr lang="fr-FR" dirty="0">
            <a:latin typeface="Perpetua" panose="02020502060401020303" pitchFamily="18" charset="0"/>
          </a:endParaRPr>
        </a:p>
      </dgm:t>
    </dgm:pt>
    <dgm:pt modelId="{F0762E71-C822-41D8-9C00-4F234CEA2EBA}" type="parTrans" cxnId="{9CB19167-C555-4ACC-B4A6-61F9C764E65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5F4EE247-3AE9-49E4-BBC5-BD2589EE090D}" type="sibTrans" cxnId="{9CB19167-C555-4ACC-B4A6-61F9C764E65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73C8568C-9BB9-4B32-8797-7A7B003BB974}">
      <dgm:prSet/>
      <dgm:spPr/>
      <dgm:t>
        <a:bodyPr/>
        <a:lstStyle/>
        <a:p>
          <a:r>
            <a:rPr lang="fr-FR" b="1" dirty="0" smtClean="0">
              <a:latin typeface="Perpetua" panose="02020502060401020303" pitchFamily="18" charset="0"/>
            </a:rPr>
            <a:t>Enquête sur les flux transfrontaliers non enregistrés</a:t>
          </a:r>
          <a:endParaRPr lang="fr-FR" b="1" dirty="0">
            <a:latin typeface="Perpetua" panose="02020502060401020303" pitchFamily="18" charset="0"/>
          </a:endParaRPr>
        </a:p>
      </dgm:t>
    </dgm:pt>
    <dgm:pt modelId="{A9955D2C-F3C4-43C2-B08F-65B79ED334B3}" type="parTrans" cxnId="{E7F0784C-973B-43EE-9628-87586003A64D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34ACD0BE-B75D-4077-9760-07C98908F973}" type="sibTrans" cxnId="{E7F0784C-973B-43EE-9628-87586003A64D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D27DD8E5-1A01-4FD4-91A9-928A402B0B30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 dirty="0">
            <a:latin typeface="Perpetua" panose="02020502060401020303" pitchFamily="18" charset="0"/>
          </a:endParaRPr>
        </a:p>
      </dgm:t>
    </dgm:pt>
    <dgm:pt modelId="{D90FE62C-3F36-45BB-93C3-3E6DA6002ABD}" type="sibTrans" cxnId="{D2D1513F-03BC-4095-A9BE-3C37DC9696E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95F30C1D-2A8F-40BF-B91D-D8BDFCEA17D6}" type="parTrans" cxnId="{D2D1513F-03BC-4095-A9BE-3C37DC9696E7}">
      <dgm:prSet/>
      <dgm:spPr/>
      <dgm:t>
        <a:bodyPr/>
        <a:lstStyle/>
        <a:p>
          <a:endParaRPr lang="fr-FR">
            <a:latin typeface="Perpetua" panose="02020502060401020303" pitchFamily="18" charset="0"/>
          </a:endParaRPr>
        </a:p>
      </dgm:t>
    </dgm:pt>
    <dgm:pt modelId="{1195A1F7-0286-45C1-9BB3-7B2AA4FC652F}" type="pres">
      <dgm:prSet presAssocID="{9980043A-ED64-4926-B776-C9AB553751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FC0FB61-B9E9-42A0-9772-B1A162CE6E20}" type="pres">
      <dgm:prSet presAssocID="{BB7B8E1F-111B-4536-8252-BC6A64EC42B4}" presName="composite" presStyleCnt="0"/>
      <dgm:spPr/>
    </dgm:pt>
    <dgm:pt modelId="{A80E95C5-EFC7-4427-9E71-E3CF8F1221F6}" type="pres">
      <dgm:prSet presAssocID="{BB7B8E1F-111B-4536-8252-BC6A64EC42B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FB442F-969F-4A71-9D27-BDF91C974CEA}" type="pres">
      <dgm:prSet presAssocID="{BB7B8E1F-111B-4536-8252-BC6A64EC42B4}" presName="descendantText" presStyleLbl="alignAcc1" presStyleIdx="0" presStyleCnt="4" custLinFactNeighborX="-255" custLinFactNeighborY="19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63920E-CDDB-4E0B-97BD-EDA3C7DF9B7F}" type="pres">
      <dgm:prSet presAssocID="{F2EAD50E-F17C-4049-A1FC-BE3C7A93FF43}" presName="sp" presStyleCnt="0"/>
      <dgm:spPr/>
    </dgm:pt>
    <dgm:pt modelId="{CC1AAEF9-D77C-4785-BB7F-864C4C572892}" type="pres">
      <dgm:prSet presAssocID="{2E66192D-E244-4B54-903A-4BE52E7E78CB}" presName="composite" presStyleCnt="0"/>
      <dgm:spPr/>
    </dgm:pt>
    <dgm:pt modelId="{3EB20212-013E-4BC4-8160-E4AFBCBD6DFE}" type="pres">
      <dgm:prSet presAssocID="{2E66192D-E244-4B54-903A-4BE52E7E78C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24C8CF-727D-4688-8D55-F7E037230F16}" type="pres">
      <dgm:prSet presAssocID="{2E66192D-E244-4B54-903A-4BE52E7E78C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5ED200-63C6-4F41-BC3A-5A72EB6D345A}" type="pres">
      <dgm:prSet presAssocID="{7DF7AAC0-42A4-43FD-A6CC-CDEB2B0FBB6E}" presName="sp" presStyleCnt="0"/>
      <dgm:spPr/>
    </dgm:pt>
    <dgm:pt modelId="{4C47722E-6D76-4258-9250-D59DE239113E}" type="pres">
      <dgm:prSet presAssocID="{1DF3EB6B-73F6-4364-B386-56B8DD7754F5}" presName="composite" presStyleCnt="0"/>
      <dgm:spPr/>
    </dgm:pt>
    <dgm:pt modelId="{2D9F0740-1559-4DD4-9022-3920CB00CE69}" type="pres">
      <dgm:prSet presAssocID="{1DF3EB6B-73F6-4364-B386-56B8DD7754F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28F53-D0F7-4291-95E5-885420AB2BFB}" type="pres">
      <dgm:prSet presAssocID="{1DF3EB6B-73F6-4364-B386-56B8DD7754F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1A636F-646F-408F-9EC9-50FDA7F5C2B6}" type="pres">
      <dgm:prSet presAssocID="{10E252E5-2EE1-4A3F-9464-1DF1AC3DFF28}" presName="sp" presStyleCnt="0"/>
      <dgm:spPr/>
    </dgm:pt>
    <dgm:pt modelId="{875D8D82-CCAB-4E27-9071-A4FAFD6FA66A}" type="pres">
      <dgm:prSet presAssocID="{D27DD8E5-1A01-4FD4-91A9-928A402B0B30}" presName="composite" presStyleCnt="0"/>
      <dgm:spPr/>
    </dgm:pt>
    <dgm:pt modelId="{1A52F47C-5CD6-4889-9885-25179DCFCAA9}" type="pres">
      <dgm:prSet presAssocID="{D27DD8E5-1A01-4FD4-91A9-928A402B0B3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4E8EA-02C6-4F17-BF7F-F5EFFAB5E48A}" type="pres">
      <dgm:prSet presAssocID="{D27DD8E5-1A01-4FD4-91A9-928A402B0B30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9D24892-68C1-4B03-A96E-DD9D01A47D42}" srcId="{9980043A-ED64-4926-B776-C9AB553751B8}" destId="{BB7B8E1F-111B-4536-8252-BC6A64EC42B4}" srcOrd="0" destOrd="0" parTransId="{8547626E-9B9A-4AA1-A32E-5DA744F730AD}" sibTransId="{F2EAD50E-F17C-4049-A1FC-BE3C7A93FF43}"/>
    <dgm:cxn modelId="{D2D1513F-03BC-4095-A9BE-3C37DC9696E7}" srcId="{9980043A-ED64-4926-B776-C9AB553751B8}" destId="{D27DD8E5-1A01-4FD4-91A9-928A402B0B30}" srcOrd="3" destOrd="0" parTransId="{95F30C1D-2A8F-40BF-B91D-D8BDFCEA17D6}" sibTransId="{D90FE62C-3F36-45BB-93C3-3E6DA6002ABD}"/>
    <dgm:cxn modelId="{9CB19167-C555-4ACC-B4A6-61F9C764E657}" srcId="{1DF3EB6B-73F6-4364-B386-56B8DD7754F5}" destId="{109B9F9D-CB9A-4FB3-A1F0-E8516472C81F}" srcOrd="0" destOrd="0" parTransId="{F0762E71-C822-41D8-9C00-4F234CEA2EBA}" sibTransId="{5F4EE247-3AE9-49E4-BBC5-BD2589EE090D}"/>
    <dgm:cxn modelId="{5DD9B03E-0A37-4AA5-B100-CD1421825696}" srcId="{9980043A-ED64-4926-B776-C9AB553751B8}" destId="{2E66192D-E244-4B54-903A-4BE52E7E78CB}" srcOrd="1" destOrd="0" parTransId="{6DF05C59-BEF9-4DA6-903B-70EF2EA501C2}" sibTransId="{7DF7AAC0-42A4-43FD-A6CC-CDEB2B0FBB6E}"/>
    <dgm:cxn modelId="{BD0E0D1C-F9A0-4AC5-AAB5-DCD2DBE18874}" srcId="{2E66192D-E244-4B54-903A-4BE52E7E78CB}" destId="{37C1AB70-DE5F-4B3A-B4E5-8DB868892CEC}" srcOrd="0" destOrd="0" parTransId="{0CD6311A-5C93-43D2-8573-5950AE5444A5}" sibTransId="{DD9D123B-C5C6-4A78-8A12-53244D8DE19C}"/>
    <dgm:cxn modelId="{79F07B5B-9569-496E-8E62-E4E6CF7D7563}" type="presOf" srcId="{D27DD8E5-1A01-4FD4-91A9-928A402B0B30}" destId="{1A52F47C-5CD6-4889-9885-25179DCFCAA9}" srcOrd="0" destOrd="0" presId="urn:microsoft.com/office/officeart/2005/8/layout/chevron2"/>
    <dgm:cxn modelId="{593D3519-DA8C-46DC-9C10-C1EC3274BBA6}" type="presOf" srcId="{9980043A-ED64-4926-B776-C9AB553751B8}" destId="{1195A1F7-0286-45C1-9BB3-7B2AA4FC652F}" srcOrd="0" destOrd="0" presId="urn:microsoft.com/office/officeart/2005/8/layout/chevron2"/>
    <dgm:cxn modelId="{FE1FAF21-CED2-491D-B7ED-46FF22061987}" type="presOf" srcId="{B9770A97-A98C-4CFB-9883-8E66712A086B}" destId="{54FB442F-969F-4A71-9D27-BDF91C974CEA}" srcOrd="0" destOrd="0" presId="urn:microsoft.com/office/officeart/2005/8/layout/chevron2"/>
    <dgm:cxn modelId="{17EEB62C-3A59-4CCA-A252-A1612357E315}" type="presOf" srcId="{1DF3EB6B-73F6-4364-B386-56B8DD7754F5}" destId="{2D9F0740-1559-4DD4-9022-3920CB00CE69}" srcOrd="0" destOrd="0" presId="urn:microsoft.com/office/officeart/2005/8/layout/chevron2"/>
    <dgm:cxn modelId="{BE05A04C-A55A-4381-BCD1-3AEDFCA8A997}" type="presOf" srcId="{BB7B8E1F-111B-4536-8252-BC6A64EC42B4}" destId="{A80E95C5-EFC7-4427-9E71-E3CF8F1221F6}" srcOrd="0" destOrd="0" presId="urn:microsoft.com/office/officeart/2005/8/layout/chevron2"/>
    <dgm:cxn modelId="{E7F0784C-973B-43EE-9628-87586003A64D}" srcId="{D27DD8E5-1A01-4FD4-91A9-928A402B0B30}" destId="{73C8568C-9BB9-4B32-8797-7A7B003BB974}" srcOrd="0" destOrd="0" parTransId="{A9955D2C-F3C4-43C2-B08F-65B79ED334B3}" sibTransId="{34ACD0BE-B75D-4077-9760-07C98908F973}"/>
    <dgm:cxn modelId="{336E7535-A045-4977-B600-0720EABCC055}" type="presOf" srcId="{73C8568C-9BB9-4B32-8797-7A7B003BB974}" destId="{E984E8EA-02C6-4F17-BF7F-F5EFFAB5E48A}" srcOrd="0" destOrd="0" presId="urn:microsoft.com/office/officeart/2005/8/layout/chevron2"/>
    <dgm:cxn modelId="{4D374F13-6FC0-4998-AF39-AD80F8CDDA65}" type="presOf" srcId="{37C1AB70-DE5F-4B3A-B4E5-8DB868892CEC}" destId="{4424C8CF-727D-4688-8D55-F7E037230F16}" srcOrd="0" destOrd="0" presId="urn:microsoft.com/office/officeart/2005/8/layout/chevron2"/>
    <dgm:cxn modelId="{1F9CFA6E-DBC1-40B4-BCC4-55C3DAA8BADA}" srcId="{BB7B8E1F-111B-4536-8252-BC6A64EC42B4}" destId="{B9770A97-A98C-4CFB-9883-8E66712A086B}" srcOrd="0" destOrd="0" parTransId="{27C5EDBE-C745-4E5E-9F25-EB6A91164F56}" sibTransId="{F03E8802-4AFE-4177-9882-5BF603D282D1}"/>
    <dgm:cxn modelId="{1321224B-CB86-44C9-8A42-53B1CFBA75A6}" srcId="{9980043A-ED64-4926-B776-C9AB553751B8}" destId="{1DF3EB6B-73F6-4364-B386-56B8DD7754F5}" srcOrd="2" destOrd="0" parTransId="{11DBD2EF-7FE1-41B2-A6EF-114C81E6647A}" sibTransId="{10E252E5-2EE1-4A3F-9464-1DF1AC3DFF28}"/>
    <dgm:cxn modelId="{D82F03CE-49A5-4B80-91D7-8884D8BD9DE1}" type="presOf" srcId="{109B9F9D-CB9A-4FB3-A1F0-E8516472C81F}" destId="{69528F53-D0F7-4291-95E5-885420AB2BFB}" srcOrd="0" destOrd="0" presId="urn:microsoft.com/office/officeart/2005/8/layout/chevron2"/>
    <dgm:cxn modelId="{011195BE-D7CA-4F97-8297-F0AF037B1F9C}" type="presOf" srcId="{2E66192D-E244-4B54-903A-4BE52E7E78CB}" destId="{3EB20212-013E-4BC4-8160-E4AFBCBD6DFE}" srcOrd="0" destOrd="0" presId="urn:microsoft.com/office/officeart/2005/8/layout/chevron2"/>
    <dgm:cxn modelId="{AB191F6A-C79E-49F1-B9FC-057839783D95}" type="presParOf" srcId="{1195A1F7-0286-45C1-9BB3-7B2AA4FC652F}" destId="{8FC0FB61-B9E9-42A0-9772-B1A162CE6E20}" srcOrd="0" destOrd="0" presId="urn:microsoft.com/office/officeart/2005/8/layout/chevron2"/>
    <dgm:cxn modelId="{590810A2-7C03-4DBC-8D93-C395D080276F}" type="presParOf" srcId="{8FC0FB61-B9E9-42A0-9772-B1A162CE6E20}" destId="{A80E95C5-EFC7-4427-9E71-E3CF8F1221F6}" srcOrd="0" destOrd="0" presId="urn:microsoft.com/office/officeart/2005/8/layout/chevron2"/>
    <dgm:cxn modelId="{47F2801E-D9B4-4BC5-96BD-D060D7C58D33}" type="presParOf" srcId="{8FC0FB61-B9E9-42A0-9772-B1A162CE6E20}" destId="{54FB442F-969F-4A71-9D27-BDF91C974CEA}" srcOrd="1" destOrd="0" presId="urn:microsoft.com/office/officeart/2005/8/layout/chevron2"/>
    <dgm:cxn modelId="{34AFE9D0-8D38-4BBC-A4FF-28BD6B60DD0F}" type="presParOf" srcId="{1195A1F7-0286-45C1-9BB3-7B2AA4FC652F}" destId="{AF63920E-CDDB-4E0B-97BD-EDA3C7DF9B7F}" srcOrd="1" destOrd="0" presId="urn:microsoft.com/office/officeart/2005/8/layout/chevron2"/>
    <dgm:cxn modelId="{57B1C270-4168-49F5-9D31-A05E1B600A97}" type="presParOf" srcId="{1195A1F7-0286-45C1-9BB3-7B2AA4FC652F}" destId="{CC1AAEF9-D77C-4785-BB7F-864C4C572892}" srcOrd="2" destOrd="0" presId="urn:microsoft.com/office/officeart/2005/8/layout/chevron2"/>
    <dgm:cxn modelId="{906B50D1-C3DA-4BEF-8AE9-876EBAE429B7}" type="presParOf" srcId="{CC1AAEF9-D77C-4785-BB7F-864C4C572892}" destId="{3EB20212-013E-4BC4-8160-E4AFBCBD6DFE}" srcOrd="0" destOrd="0" presId="urn:microsoft.com/office/officeart/2005/8/layout/chevron2"/>
    <dgm:cxn modelId="{9727A5CF-E42F-4E98-8055-1BC8902E8644}" type="presParOf" srcId="{CC1AAEF9-D77C-4785-BB7F-864C4C572892}" destId="{4424C8CF-727D-4688-8D55-F7E037230F16}" srcOrd="1" destOrd="0" presId="urn:microsoft.com/office/officeart/2005/8/layout/chevron2"/>
    <dgm:cxn modelId="{24E743F8-851B-40A7-B4FA-216D4338AD2D}" type="presParOf" srcId="{1195A1F7-0286-45C1-9BB3-7B2AA4FC652F}" destId="{615ED200-63C6-4F41-BC3A-5A72EB6D345A}" srcOrd="3" destOrd="0" presId="urn:microsoft.com/office/officeart/2005/8/layout/chevron2"/>
    <dgm:cxn modelId="{6665E94E-2750-4BA8-8BA0-7FD92835A4DA}" type="presParOf" srcId="{1195A1F7-0286-45C1-9BB3-7B2AA4FC652F}" destId="{4C47722E-6D76-4258-9250-D59DE239113E}" srcOrd="4" destOrd="0" presId="urn:microsoft.com/office/officeart/2005/8/layout/chevron2"/>
    <dgm:cxn modelId="{15A4AB63-2DDD-45E9-BBDB-2584AE1A3584}" type="presParOf" srcId="{4C47722E-6D76-4258-9250-D59DE239113E}" destId="{2D9F0740-1559-4DD4-9022-3920CB00CE69}" srcOrd="0" destOrd="0" presId="urn:microsoft.com/office/officeart/2005/8/layout/chevron2"/>
    <dgm:cxn modelId="{4F6563D8-BE6C-4FD1-BBC6-A04FEC064006}" type="presParOf" srcId="{4C47722E-6D76-4258-9250-D59DE239113E}" destId="{69528F53-D0F7-4291-95E5-885420AB2BFB}" srcOrd="1" destOrd="0" presId="urn:microsoft.com/office/officeart/2005/8/layout/chevron2"/>
    <dgm:cxn modelId="{6CB16858-E5BD-4D39-975F-7E5EDE72F504}" type="presParOf" srcId="{1195A1F7-0286-45C1-9BB3-7B2AA4FC652F}" destId="{121A636F-646F-408F-9EC9-50FDA7F5C2B6}" srcOrd="5" destOrd="0" presId="urn:microsoft.com/office/officeart/2005/8/layout/chevron2"/>
    <dgm:cxn modelId="{0D4781EF-63E3-4A1E-BBD0-61C4F3B2209D}" type="presParOf" srcId="{1195A1F7-0286-45C1-9BB3-7B2AA4FC652F}" destId="{875D8D82-CCAB-4E27-9071-A4FAFD6FA66A}" srcOrd="6" destOrd="0" presId="urn:microsoft.com/office/officeart/2005/8/layout/chevron2"/>
    <dgm:cxn modelId="{8258D805-8F27-4E34-8817-2DAA9C4CBE4F}" type="presParOf" srcId="{875D8D82-CCAB-4E27-9071-A4FAFD6FA66A}" destId="{1A52F47C-5CD6-4889-9885-25179DCFCAA9}" srcOrd="0" destOrd="0" presId="urn:microsoft.com/office/officeart/2005/8/layout/chevron2"/>
    <dgm:cxn modelId="{9BF78B17-A0D1-4ED6-A311-0EB694870E61}" type="presParOf" srcId="{875D8D82-CCAB-4E27-9071-A4FAFD6FA66A}" destId="{E984E8EA-02C6-4F17-BF7F-F5EFFAB5E4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E059563-E96E-464F-8F64-8DDA02AFA1EB}" type="presOf" srcId="{0D3F4C0A-A7A7-4000-90F4-79B87051271B}" destId="{076AEE9F-5FD4-4C82-B861-82327C7E8900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BC3AA2DB-04B9-4850-898A-2A4BA87ADC4B}" type="presOf" srcId="{B4029C79-8C35-4F17-A955-4CCD2482DC3B}" destId="{5757CB1D-ED42-4E5E-BFA6-E36824ACDBC5}" srcOrd="0" destOrd="0" presId="urn:microsoft.com/office/officeart/2005/8/layout/hChevron3"/>
    <dgm:cxn modelId="{3C859EA1-C287-4F6D-BB37-EA924D279226}" type="presOf" srcId="{AA56392A-D631-4708-8202-0A8EA6ADD2E0}" destId="{9B7220D6-1D96-4BFA-856F-408C5FBA00E1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1ECAEC47-C80B-4F72-BC59-3C07A3A23A3D}" type="presOf" srcId="{6B23541E-F0CD-4DEA-8BB5-B20923A29296}" destId="{A538A3C9-1496-4C33-A1AF-C49D8497849A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41E4A58C-AA76-45BB-AC35-E051C6D24985}" type="presOf" srcId="{682345EC-3AC9-4D07-A20E-10F634AB7B82}" destId="{05FEF1CC-386C-4BE4-B17E-5B57CFC3A55C}" srcOrd="0" destOrd="0" presId="urn:microsoft.com/office/officeart/2005/8/layout/hChevron3"/>
    <dgm:cxn modelId="{2846A6A2-5FED-4726-B3F8-F797B504EBF6}" type="presOf" srcId="{558738A8-3FBA-4D5C-8241-FFD27C4B0E86}" destId="{92C0C068-D4AD-4E7B-94E7-17E3A66FE874}" srcOrd="0" destOrd="0" presId="urn:microsoft.com/office/officeart/2005/8/layout/hChevron3"/>
    <dgm:cxn modelId="{317F8BF3-A7C5-45E9-A1F9-B6765F84CDBC}" type="presParOf" srcId="{05FEF1CC-386C-4BE4-B17E-5B57CFC3A55C}" destId="{A538A3C9-1496-4C33-A1AF-C49D8497849A}" srcOrd="0" destOrd="0" presId="urn:microsoft.com/office/officeart/2005/8/layout/hChevron3"/>
    <dgm:cxn modelId="{7FCF9EDC-AB32-4BE5-BE53-F0C863F855E9}" type="presParOf" srcId="{05FEF1CC-386C-4BE4-B17E-5B57CFC3A55C}" destId="{CECE48D0-5652-46ED-A0F1-F7E59E8BE7F8}" srcOrd="1" destOrd="0" presId="urn:microsoft.com/office/officeart/2005/8/layout/hChevron3"/>
    <dgm:cxn modelId="{5750ED31-F26C-4319-86BC-FA0EDCCA48ED}" type="presParOf" srcId="{05FEF1CC-386C-4BE4-B17E-5B57CFC3A55C}" destId="{9B7220D6-1D96-4BFA-856F-408C5FBA00E1}" srcOrd="2" destOrd="0" presId="urn:microsoft.com/office/officeart/2005/8/layout/hChevron3"/>
    <dgm:cxn modelId="{FD09AF7B-9EF7-4D6F-81EE-8B60830F088D}" type="presParOf" srcId="{05FEF1CC-386C-4BE4-B17E-5B57CFC3A55C}" destId="{E97B3DCC-B210-4496-999A-90B67E56401C}" srcOrd="3" destOrd="0" presId="urn:microsoft.com/office/officeart/2005/8/layout/hChevron3"/>
    <dgm:cxn modelId="{C8E6B6F4-2D9B-435C-8F44-7453BB38E893}" type="presParOf" srcId="{05FEF1CC-386C-4BE4-B17E-5B57CFC3A55C}" destId="{5757CB1D-ED42-4E5E-BFA6-E36824ACDBC5}" srcOrd="4" destOrd="0" presId="urn:microsoft.com/office/officeart/2005/8/layout/hChevron3"/>
    <dgm:cxn modelId="{2F2B1DA8-B3D8-47BC-B22C-F99CD73A9C9B}" type="presParOf" srcId="{05FEF1CC-386C-4BE4-B17E-5B57CFC3A55C}" destId="{A0CF7A1E-386C-43D5-84D6-6FCF2F8047B6}" srcOrd="5" destOrd="0" presId="urn:microsoft.com/office/officeart/2005/8/layout/hChevron3"/>
    <dgm:cxn modelId="{B0F9B595-68FE-4B71-A9A8-B9B4006EFBA3}" type="presParOf" srcId="{05FEF1CC-386C-4BE4-B17E-5B57CFC3A55C}" destId="{92C0C068-D4AD-4E7B-94E7-17E3A66FE874}" srcOrd="6" destOrd="0" presId="urn:microsoft.com/office/officeart/2005/8/layout/hChevron3"/>
    <dgm:cxn modelId="{ECD2D88F-0086-43E1-81B2-667C8404B31C}" type="presParOf" srcId="{05FEF1CC-386C-4BE4-B17E-5B57CFC3A55C}" destId="{200DF8D9-CE9E-419F-B2F8-319BC538A39D}" srcOrd="7" destOrd="0" presId="urn:microsoft.com/office/officeart/2005/8/layout/hChevron3"/>
    <dgm:cxn modelId="{3541A5FE-8D2E-4446-BDD5-91E796B505B1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3C2F38-CF7B-412F-8532-4A60C7CE8D26}" type="presOf" srcId="{558738A8-3FBA-4D5C-8241-FFD27C4B0E86}" destId="{92C0C068-D4AD-4E7B-94E7-17E3A66FE874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85C17355-5815-44E9-8087-40261F568DBB}" type="presOf" srcId="{B4029C79-8C35-4F17-A955-4CCD2482DC3B}" destId="{5757CB1D-ED42-4E5E-BFA6-E36824ACDBC5}" srcOrd="0" destOrd="0" presId="urn:microsoft.com/office/officeart/2005/8/layout/hChevron3"/>
    <dgm:cxn modelId="{409F3EA5-7FCF-4D66-A2C2-90BE1230BA22}" type="presOf" srcId="{AA56392A-D631-4708-8202-0A8EA6ADD2E0}" destId="{9B7220D6-1D96-4BFA-856F-408C5FBA00E1}" srcOrd="0" destOrd="0" presId="urn:microsoft.com/office/officeart/2005/8/layout/hChevron3"/>
    <dgm:cxn modelId="{5EBBEFBD-3384-46B7-B372-61114B3CF505}" type="presOf" srcId="{682345EC-3AC9-4D07-A20E-10F634AB7B82}" destId="{05FEF1CC-386C-4BE4-B17E-5B57CFC3A55C}" srcOrd="0" destOrd="0" presId="urn:microsoft.com/office/officeart/2005/8/layout/hChevron3"/>
    <dgm:cxn modelId="{DE22C123-8C52-468A-BC1B-5429135748CF}" type="presOf" srcId="{6B23541E-F0CD-4DEA-8BB5-B20923A29296}" destId="{A538A3C9-1496-4C33-A1AF-C49D8497849A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5E424360-7AF5-42C6-9A8B-5C3F1F6534D1}" type="presOf" srcId="{0D3F4C0A-A7A7-4000-90F4-79B87051271B}" destId="{076AEE9F-5FD4-4C82-B861-82327C7E8900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6D4A7F58-62CA-4A12-B4E0-990F8B9C8568}" type="presParOf" srcId="{05FEF1CC-386C-4BE4-B17E-5B57CFC3A55C}" destId="{A538A3C9-1496-4C33-A1AF-C49D8497849A}" srcOrd="0" destOrd="0" presId="urn:microsoft.com/office/officeart/2005/8/layout/hChevron3"/>
    <dgm:cxn modelId="{916EC546-B973-448E-A802-505137706A91}" type="presParOf" srcId="{05FEF1CC-386C-4BE4-B17E-5B57CFC3A55C}" destId="{CECE48D0-5652-46ED-A0F1-F7E59E8BE7F8}" srcOrd="1" destOrd="0" presId="urn:microsoft.com/office/officeart/2005/8/layout/hChevron3"/>
    <dgm:cxn modelId="{67974544-182F-405D-9BF6-BF6C84B5563E}" type="presParOf" srcId="{05FEF1CC-386C-4BE4-B17E-5B57CFC3A55C}" destId="{9B7220D6-1D96-4BFA-856F-408C5FBA00E1}" srcOrd="2" destOrd="0" presId="urn:microsoft.com/office/officeart/2005/8/layout/hChevron3"/>
    <dgm:cxn modelId="{56E47D05-EF31-4DAC-9E94-A18C9649D07F}" type="presParOf" srcId="{05FEF1CC-386C-4BE4-B17E-5B57CFC3A55C}" destId="{E97B3DCC-B210-4496-999A-90B67E56401C}" srcOrd="3" destOrd="0" presId="urn:microsoft.com/office/officeart/2005/8/layout/hChevron3"/>
    <dgm:cxn modelId="{E7B1186A-DD6F-4585-97B7-0DD504467030}" type="presParOf" srcId="{05FEF1CC-386C-4BE4-B17E-5B57CFC3A55C}" destId="{5757CB1D-ED42-4E5E-BFA6-E36824ACDBC5}" srcOrd="4" destOrd="0" presId="urn:microsoft.com/office/officeart/2005/8/layout/hChevron3"/>
    <dgm:cxn modelId="{3A7D2372-16EB-410F-8624-481680D3B9D4}" type="presParOf" srcId="{05FEF1CC-386C-4BE4-B17E-5B57CFC3A55C}" destId="{A0CF7A1E-386C-43D5-84D6-6FCF2F8047B6}" srcOrd="5" destOrd="0" presId="urn:microsoft.com/office/officeart/2005/8/layout/hChevron3"/>
    <dgm:cxn modelId="{72DE4EE1-AFD0-432C-9E79-C4892FC28122}" type="presParOf" srcId="{05FEF1CC-386C-4BE4-B17E-5B57CFC3A55C}" destId="{92C0C068-D4AD-4E7B-94E7-17E3A66FE874}" srcOrd="6" destOrd="0" presId="urn:microsoft.com/office/officeart/2005/8/layout/hChevron3"/>
    <dgm:cxn modelId="{EF62E69A-367F-4E23-88FA-7094EB5B62BF}" type="presParOf" srcId="{05FEF1CC-386C-4BE4-B17E-5B57CFC3A55C}" destId="{200DF8D9-CE9E-419F-B2F8-319BC538A39D}" srcOrd="7" destOrd="0" presId="urn:microsoft.com/office/officeart/2005/8/layout/hChevron3"/>
    <dgm:cxn modelId="{97F49D0D-962F-41A9-9834-8BCCDA91FE6F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FDB12E7-8844-4794-A519-6390BC111DC6}" type="presOf" srcId="{558738A8-3FBA-4D5C-8241-FFD27C4B0E86}" destId="{92C0C068-D4AD-4E7B-94E7-17E3A66FE874}" srcOrd="0" destOrd="0" presId="urn:microsoft.com/office/officeart/2005/8/layout/hChevron3"/>
    <dgm:cxn modelId="{CAC00520-670B-4C23-B129-F97B8E83F3A3}" type="presOf" srcId="{AA56392A-D631-4708-8202-0A8EA6ADD2E0}" destId="{9B7220D6-1D96-4BFA-856F-408C5FBA00E1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45CA7433-9A6F-4544-A7C6-5545CDEDB994}" type="presOf" srcId="{B4029C79-8C35-4F17-A955-4CCD2482DC3B}" destId="{5757CB1D-ED42-4E5E-BFA6-E36824ACDBC5}" srcOrd="0" destOrd="0" presId="urn:microsoft.com/office/officeart/2005/8/layout/hChevron3"/>
    <dgm:cxn modelId="{6DA36A76-8B9F-4ADF-A82F-7AD5FBC4E96E}" type="presOf" srcId="{682345EC-3AC9-4D07-A20E-10F634AB7B82}" destId="{05FEF1CC-386C-4BE4-B17E-5B57CFC3A55C}" srcOrd="0" destOrd="0" presId="urn:microsoft.com/office/officeart/2005/8/layout/hChevron3"/>
    <dgm:cxn modelId="{6751F77B-94CE-4D46-B0AB-DB80534F8B86}" type="presOf" srcId="{0D3F4C0A-A7A7-4000-90F4-79B87051271B}" destId="{076AEE9F-5FD4-4C82-B861-82327C7E8900}" srcOrd="0" destOrd="0" presId="urn:microsoft.com/office/officeart/2005/8/layout/hChevron3"/>
    <dgm:cxn modelId="{677928B1-CA6D-4EC5-A2E7-46A5097BD726}" type="presOf" srcId="{6B23541E-F0CD-4DEA-8BB5-B20923A29296}" destId="{A538A3C9-1496-4C33-A1AF-C49D8497849A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9057B36E-30E8-48D1-A424-BBA9DFBDD28D}" type="presParOf" srcId="{05FEF1CC-386C-4BE4-B17E-5B57CFC3A55C}" destId="{A538A3C9-1496-4C33-A1AF-C49D8497849A}" srcOrd="0" destOrd="0" presId="urn:microsoft.com/office/officeart/2005/8/layout/hChevron3"/>
    <dgm:cxn modelId="{6244A233-BEDD-4098-B30A-588F0B91F078}" type="presParOf" srcId="{05FEF1CC-386C-4BE4-B17E-5B57CFC3A55C}" destId="{CECE48D0-5652-46ED-A0F1-F7E59E8BE7F8}" srcOrd="1" destOrd="0" presId="urn:microsoft.com/office/officeart/2005/8/layout/hChevron3"/>
    <dgm:cxn modelId="{0F512D07-1520-42A0-973A-97A4081B8AEF}" type="presParOf" srcId="{05FEF1CC-386C-4BE4-B17E-5B57CFC3A55C}" destId="{9B7220D6-1D96-4BFA-856F-408C5FBA00E1}" srcOrd="2" destOrd="0" presId="urn:microsoft.com/office/officeart/2005/8/layout/hChevron3"/>
    <dgm:cxn modelId="{C6769E78-F354-4398-B390-278DE18E1027}" type="presParOf" srcId="{05FEF1CC-386C-4BE4-B17E-5B57CFC3A55C}" destId="{E97B3DCC-B210-4496-999A-90B67E56401C}" srcOrd="3" destOrd="0" presId="urn:microsoft.com/office/officeart/2005/8/layout/hChevron3"/>
    <dgm:cxn modelId="{E3F35839-C9DF-4933-9814-821206825CAB}" type="presParOf" srcId="{05FEF1CC-386C-4BE4-B17E-5B57CFC3A55C}" destId="{5757CB1D-ED42-4E5E-BFA6-E36824ACDBC5}" srcOrd="4" destOrd="0" presId="urn:microsoft.com/office/officeart/2005/8/layout/hChevron3"/>
    <dgm:cxn modelId="{618FBCF3-1F05-4893-9345-CCFABF08CD4A}" type="presParOf" srcId="{05FEF1CC-386C-4BE4-B17E-5B57CFC3A55C}" destId="{A0CF7A1E-386C-43D5-84D6-6FCF2F8047B6}" srcOrd="5" destOrd="0" presId="urn:microsoft.com/office/officeart/2005/8/layout/hChevron3"/>
    <dgm:cxn modelId="{4B816271-05F6-4BE0-B732-A03D1965C437}" type="presParOf" srcId="{05FEF1CC-386C-4BE4-B17E-5B57CFC3A55C}" destId="{92C0C068-D4AD-4E7B-94E7-17E3A66FE874}" srcOrd="6" destOrd="0" presId="urn:microsoft.com/office/officeart/2005/8/layout/hChevron3"/>
    <dgm:cxn modelId="{59AF191B-5143-470D-B556-2464925EFABA}" type="presParOf" srcId="{05FEF1CC-386C-4BE4-B17E-5B57CFC3A55C}" destId="{200DF8D9-CE9E-419F-B2F8-319BC538A39D}" srcOrd="7" destOrd="0" presId="urn:microsoft.com/office/officeart/2005/8/layout/hChevron3"/>
    <dgm:cxn modelId="{9E81F074-956B-4B1A-8967-7D918D01C328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17E5AF8A-D5E3-4C76-8B8D-A87EE08EE87A}" type="presOf" srcId="{AA56392A-D631-4708-8202-0A8EA6ADD2E0}" destId="{9B7220D6-1D96-4BFA-856F-408C5FBA00E1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CB599067-E6B3-48F4-A5B5-3F2FF43392B3}" type="presOf" srcId="{682345EC-3AC9-4D07-A20E-10F634AB7B82}" destId="{05FEF1CC-386C-4BE4-B17E-5B57CFC3A55C}" srcOrd="0" destOrd="0" presId="urn:microsoft.com/office/officeart/2005/8/layout/hChevron3"/>
    <dgm:cxn modelId="{CD7BA69E-BBD2-498B-87A2-C5E43F4BBEF4}" type="presOf" srcId="{558738A8-3FBA-4D5C-8241-FFD27C4B0E86}" destId="{92C0C068-D4AD-4E7B-94E7-17E3A66FE874}" srcOrd="0" destOrd="0" presId="urn:microsoft.com/office/officeart/2005/8/layout/hChevron3"/>
    <dgm:cxn modelId="{4BD79308-0B77-4200-A7A4-7B43C69C85CC}" type="presOf" srcId="{B4029C79-8C35-4F17-A955-4CCD2482DC3B}" destId="{5757CB1D-ED42-4E5E-BFA6-E36824ACDBC5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15DD216A-A9E4-4EF4-945B-D8426CFFDC43}" type="presOf" srcId="{6B23541E-F0CD-4DEA-8BB5-B20923A29296}" destId="{A538A3C9-1496-4C33-A1AF-C49D8497849A}" srcOrd="0" destOrd="0" presId="urn:microsoft.com/office/officeart/2005/8/layout/hChevron3"/>
    <dgm:cxn modelId="{D4580408-8E51-460A-8741-FCBCA87D0679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AAD4F947-BD88-4626-808A-18FB0C1CD92D}" type="presParOf" srcId="{05FEF1CC-386C-4BE4-B17E-5B57CFC3A55C}" destId="{A538A3C9-1496-4C33-A1AF-C49D8497849A}" srcOrd="0" destOrd="0" presId="urn:microsoft.com/office/officeart/2005/8/layout/hChevron3"/>
    <dgm:cxn modelId="{FBC68ED3-D90B-4CDD-9D1D-91DFF7369163}" type="presParOf" srcId="{05FEF1CC-386C-4BE4-B17E-5B57CFC3A55C}" destId="{CECE48D0-5652-46ED-A0F1-F7E59E8BE7F8}" srcOrd="1" destOrd="0" presId="urn:microsoft.com/office/officeart/2005/8/layout/hChevron3"/>
    <dgm:cxn modelId="{732DE27C-66F1-4F25-AA20-88586E924067}" type="presParOf" srcId="{05FEF1CC-386C-4BE4-B17E-5B57CFC3A55C}" destId="{9B7220D6-1D96-4BFA-856F-408C5FBA00E1}" srcOrd="2" destOrd="0" presId="urn:microsoft.com/office/officeart/2005/8/layout/hChevron3"/>
    <dgm:cxn modelId="{F3B884EC-5F65-42C1-8EAE-58252CCAF7AB}" type="presParOf" srcId="{05FEF1CC-386C-4BE4-B17E-5B57CFC3A55C}" destId="{E97B3DCC-B210-4496-999A-90B67E56401C}" srcOrd="3" destOrd="0" presId="urn:microsoft.com/office/officeart/2005/8/layout/hChevron3"/>
    <dgm:cxn modelId="{DBCBD112-4378-454C-9D5D-2FEA449A0499}" type="presParOf" srcId="{05FEF1CC-386C-4BE4-B17E-5B57CFC3A55C}" destId="{5757CB1D-ED42-4E5E-BFA6-E36824ACDBC5}" srcOrd="4" destOrd="0" presId="urn:microsoft.com/office/officeart/2005/8/layout/hChevron3"/>
    <dgm:cxn modelId="{5B139930-A24D-4C32-9999-C2BAE4F55137}" type="presParOf" srcId="{05FEF1CC-386C-4BE4-B17E-5B57CFC3A55C}" destId="{A0CF7A1E-386C-43D5-84D6-6FCF2F8047B6}" srcOrd="5" destOrd="0" presId="urn:microsoft.com/office/officeart/2005/8/layout/hChevron3"/>
    <dgm:cxn modelId="{5415B9A9-8157-4444-B9E4-E7F2A3F1CFD7}" type="presParOf" srcId="{05FEF1CC-386C-4BE4-B17E-5B57CFC3A55C}" destId="{92C0C068-D4AD-4E7B-94E7-17E3A66FE874}" srcOrd="6" destOrd="0" presId="urn:microsoft.com/office/officeart/2005/8/layout/hChevron3"/>
    <dgm:cxn modelId="{D4310B25-7760-4072-9D95-C7FF9311AA6B}" type="presParOf" srcId="{05FEF1CC-386C-4BE4-B17E-5B57CFC3A55C}" destId="{200DF8D9-CE9E-419F-B2F8-319BC538A39D}" srcOrd="7" destOrd="0" presId="urn:microsoft.com/office/officeart/2005/8/layout/hChevron3"/>
    <dgm:cxn modelId="{9522FBBE-A5A5-4889-A29A-E1A9CBD79CBF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9005EDF2-5217-449F-BA3D-05496D5E2F2E}" type="presOf" srcId="{6B23541E-F0CD-4DEA-8BB5-B20923A29296}" destId="{A538A3C9-1496-4C33-A1AF-C49D8497849A}" srcOrd="0" destOrd="0" presId="urn:microsoft.com/office/officeart/2005/8/layout/hChevron3"/>
    <dgm:cxn modelId="{70D3A38B-A430-480F-977A-C521CC45C09A}" type="presOf" srcId="{558738A8-3FBA-4D5C-8241-FFD27C4B0E86}" destId="{92C0C068-D4AD-4E7B-94E7-17E3A66FE874}" srcOrd="0" destOrd="0" presId="urn:microsoft.com/office/officeart/2005/8/layout/hChevron3"/>
    <dgm:cxn modelId="{AE1BCA1F-B160-45AB-BC7B-51D473FB41E4}" type="presOf" srcId="{0D3F4C0A-A7A7-4000-90F4-79B87051271B}" destId="{076AEE9F-5FD4-4C82-B861-82327C7E8900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2606ABDB-BCDD-47F3-BFB0-C9AB0EACBE8C}" type="presOf" srcId="{682345EC-3AC9-4D07-A20E-10F634AB7B82}" destId="{05FEF1CC-386C-4BE4-B17E-5B57CFC3A55C}" srcOrd="0" destOrd="0" presId="urn:microsoft.com/office/officeart/2005/8/layout/hChevron3"/>
    <dgm:cxn modelId="{940B06C2-8FD2-4ADB-B3C2-D962621A0CEE}" type="presOf" srcId="{AA56392A-D631-4708-8202-0A8EA6ADD2E0}" destId="{9B7220D6-1D96-4BFA-856F-408C5FBA00E1}" srcOrd="0" destOrd="0" presId="urn:microsoft.com/office/officeart/2005/8/layout/hChevron3"/>
    <dgm:cxn modelId="{E0FF1E5D-16DA-4E1B-95FA-8DE7736FDCA6}" type="presOf" srcId="{B4029C79-8C35-4F17-A955-4CCD2482DC3B}" destId="{5757CB1D-ED42-4E5E-BFA6-E36824ACDBC5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3A9EBEED-D2BE-4C79-AB3E-0507204AE9ED}" type="presParOf" srcId="{05FEF1CC-386C-4BE4-B17E-5B57CFC3A55C}" destId="{A538A3C9-1496-4C33-A1AF-C49D8497849A}" srcOrd="0" destOrd="0" presId="urn:microsoft.com/office/officeart/2005/8/layout/hChevron3"/>
    <dgm:cxn modelId="{B4209E31-1E2F-472D-84FA-0A70427BCB40}" type="presParOf" srcId="{05FEF1CC-386C-4BE4-B17E-5B57CFC3A55C}" destId="{CECE48D0-5652-46ED-A0F1-F7E59E8BE7F8}" srcOrd="1" destOrd="0" presId="urn:microsoft.com/office/officeart/2005/8/layout/hChevron3"/>
    <dgm:cxn modelId="{C13A661B-71FC-46E4-A652-F5CA08D49453}" type="presParOf" srcId="{05FEF1CC-386C-4BE4-B17E-5B57CFC3A55C}" destId="{9B7220D6-1D96-4BFA-856F-408C5FBA00E1}" srcOrd="2" destOrd="0" presId="urn:microsoft.com/office/officeart/2005/8/layout/hChevron3"/>
    <dgm:cxn modelId="{DBF84367-521C-4018-814C-C87E1723A89F}" type="presParOf" srcId="{05FEF1CC-386C-4BE4-B17E-5B57CFC3A55C}" destId="{E97B3DCC-B210-4496-999A-90B67E56401C}" srcOrd="3" destOrd="0" presId="urn:microsoft.com/office/officeart/2005/8/layout/hChevron3"/>
    <dgm:cxn modelId="{0EAD75E1-AA37-49BA-BDC5-FAB15871EB88}" type="presParOf" srcId="{05FEF1CC-386C-4BE4-B17E-5B57CFC3A55C}" destId="{5757CB1D-ED42-4E5E-BFA6-E36824ACDBC5}" srcOrd="4" destOrd="0" presId="urn:microsoft.com/office/officeart/2005/8/layout/hChevron3"/>
    <dgm:cxn modelId="{007593A0-7BB2-479C-82DF-D9951F6E8608}" type="presParOf" srcId="{05FEF1CC-386C-4BE4-B17E-5B57CFC3A55C}" destId="{A0CF7A1E-386C-43D5-84D6-6FCF2F8047B6}" srcOrd="5" destOrd="0" presId="urn:microsoft.com/office/officeart/2005/8/layout/hChevron3"/>
    <dgm:cxn modelId="{44A52846-CD48-4E2F-A316-664F94F65807}" type="presParOf" srcId="{05FEF1CC-386C-4BE4-B17E-5B57CFC3A55C}" destId="{92C0C068-D4AD-4E7B-94E7-17E3A66FE874}" srcOrd="6" destOrd="0" presId="urn:microsoft.com/office/officeart/2005/8/layout/hChevron3"/>
    <dgm:cxn modelId="{85AD3D06-02DC-4F92-B50D-4AA1CEF25089}" type="presParOf" srcId="{05FEF1CC-386C-4BE4-B17E-5B57CFC3A55C}" destId="{200DF8D9-CE9E-419F-B2F8-319BC538A39D}" srcOrd="7" destOrd="0" presId="urn:microsoft.com/office/officeart/2005/8/layout/hChevron3"/>
    <dgm:cxn modelId="{141A43AC-CFB8-4052-803D-D560A44BFB9D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459A8E0-2B40-431A-8C49-62487F38D877}" type="presOf" srcId="{558738A8-3FBA-4D5C-8241-FFD27C4B0E86}" destId="{92C0C068-D4AD-4E7B-94E7-17E3A66FE874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54830957-676C-4D37-B476-78D2C267598F}" type="presOf" srcId="{AA56392A-D631-4708-8202-0A8EA6ADD2E0}" destId="{9B7220D6-1D96-4BFA-856F-408C5FBA00E1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685E473A-7733-453E-8E8B-C569BB296BA8}" type="presOf" srcId="{682345EC-3AC9-4D07-A20E-10F634AB7B82}" destId="{05FEF1CC-386C-4BE4-B17E-5B57CFC3A55C}" srcOrd="0" destOrd="0" presId="urn:microsoft.com/office/officeart/2005/8/layout/hChevron3"/>
    <dgm:cxn modelId="{F72306C1-5E12-41B0-80EC-2D828BED9D02}" type="presOf" srcId="{0D3F4C0A-A7A7-4000-90F4-79B87051271B}" destId="{076AEE9F-5FD4-4C82-B861-82327C7E8900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D15C5320-95C0-49F2-990C-2689765F4964}" type="presOf" srcId="{B4029C79-8C35-4F17-A955-4CCD2482DC3B}" destId="{5757CB1D-ED42-4E5E-BFA6-E36824ACDBC5}" srcOrd="0" destOrd="0" presId="urn:microsoft.com/office/officeart/2005/8/layout/hChevron3"/>
    <dgm:cxn modelId="{2BB0EEED-44CC-4B40-95BA-69439EB65D0F}" type="presOf" srcId="{6B23541E-F0CD-4DEA-8BB5-B20923A29296}" destId="{A538A3C9-1496-4C33-A1AF-C49D8497849A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ED96E27B-5475-489C-A9C5-22EC3FB70FF5}" type="presParOf" srcId="{05FEF1CC-386C-4BE4-B17E-5B57CFC3A55C}" destId="{A538A3C9-1496-4C33-A1AF-C49D8497849A}" srcOrd="0" destOrd="0" presId="urn:microsoft.com/office/officeart/2005/8/layout/hChevron3"/>
    <dgm:cxn modelId="{9A0DD69B-1D00-4E8C-80D9-0441BBB06F6E}" type="presParOf" srcId="{05FEF1CC-386C-4BE4-B17E-5B57CFC3A55C}" destId="{CECE48D0-5652-46ED-A0F1-F7E59E8BE7F8}" srcOrd="1" destOrd="0" presId="urn:microsoft.com/office/officeart/2005/8/layout/hChevron3"/>
    <dgm:cxn modelId="{B6C7DF2B-CEAC-4CD2-A39C-DB666920E259}" type="presParOf" srcId="{05FEF1CC-386C-4BE4-B17E-5B57CFC3A55C}" destId="{9B7220D6-1D96-4BFA-856F-408C5FBA00E1}" srcOrd="2" destOrd="0" presId="urn:microsoft.com/office/officeart/2005/8/layout/hChevron3"/>
    <dgm:cxn modelId="{68DAF859-D413-4608-8B4B-39FA29F32286}" type="presParOf" srcId="{05FEF1CC-386C-4BE4-B17E-5B57CFC3A55C}" destId="{E97B3DCC-B210-4496-999A-90B67E56401C}" srcOrd="3" destOrd="0" presId="urn:microsoft.com/office/officeart/2005/8/layout/hChevron3"/>
    <dgm:cxn modelId="{859852E3-30F8-43A0-8E15-F3AC199B5A25}" type="presParOf" srcId="{05FEF1CC-386C-4BE4-B17E-5B57CFC3A55C}" destId="{5757CB1D-ED42-4E5E-BFA6-E36824ACDBC5}" srcOrd="4" destOrd="0" presId="urn:microsoft.com/office/officeart/2005/8/layout/hChevron3"/>
    <dgm:cxn modelId="{CA00AED5-6650-426A-8AB9-CED9010F3C44}" type="presParOf" srcId="{05FEF1CC-386C-4BE4-B17E-5B57CFC3A55C}" destId="{A0CF7A1E-386C-43D5-84D6-6FCF2F8047B6}" srcOrd="5" destOrd="0" presId="urn:microsoft.com/office/officeart/2005/8/layout/hChevron3"/>
    <dgm:cxn modelId="{CBD128C9-AB89-46FF-BC29-D5210934946E}" type="presParOf" srcId="{05FEF1CC-386C-4BE4-B17E-5B57CFC3A55C}" destId="{92C0C068-D4AD-4E7B-94E7-17E3A66FE874}" srcOrd="6" destOrd="0" presId="urn:microsoft.com/office/officeart/2005/8/layout/hChevron3"/>
    <dgm:cxn modelId="{88032851-22C8-45F3-9D10-E2018049BC43}" type="presParOf" srcId="{05FEF1CC-386C-4BE4-B17E-5B57CFC3A55C}" destId="{200DF8D9-CE9E-419F-B2F8-319BC538A39D}" srcOrd="7" destOrd="0" presId="urn:microsoft.com/office/officeart/2005/8/layout/hChevron3"/>
    <dgm:cxn modelId="{4891FA90-465D-4C2C-B90B-231294B45A40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8F4B4C6-E32F-4AAE-950B-649DD72B5DE8}" type="presOf" srcId="{0D3F4C0A-A7A7-4000-90F4-79B87051271B}" destId="{076AEE9F-5FD4-4C82-B861-82327C7E8900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CB7CE92E-0D9D-4CBB-BB8C-64F2DCEE1A47}" type="presOf" srcId="{AA56392A-D631-4708-8202-0A8EA6ADD2E0}" destId="{9B7220D6-1D96-4BFA-856F-408C5FBA00E1}" srcOrd="0" destOrd="0" presId="urn:microsoft.com/office/officeart/2005/8/layout/hChevron3"/>
    <dgm:cxn modelId="{20D9C98C-9FC8-4180-850A-FE6F6C57CD4D}" type="presOf" srcId="{682345EC-3AC9-4D07-A20E-10F634AB7B82}" destId="{05FEF1CC-386C-4BE4-B17E-5B57CFC3A55C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72B96969-143B-4843-BDC1-DB55585BAA66}" type="presOf" srcId="{558738A8-3FBA-4D5C-8241-FFD27C4B0E86}" destId="{92C0C068-D4AD-4E7B-94E7-17E3A66FE874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217FC97B-A08C-4605-8435-33B2EF43C627}" type="presOf" srcId="{B4029C79-8C35-4F17-A955-4CCD2482DC3B}" destId="{5757CB1D-ED42-4E5E-BFA6-E36824ACDBC5}" srcOrd="0" destOrd="0" presId="urn:microsoft.com/office/officeart/2005/8/layout/hChevron3"/>
    <dgm:cxn modelId="{1B2A2BDB-6933-4078-A3D2-F24C28CA14F3}" type="presOf" srcId="{6B23541E-F0CD-4DEA-8BB5-B20923A29296}" destId="{A538A3C9-1496-4C33-A1AF-C49D8497849A}" srcOrd="0" destOrd="0" presId="urn:microsoft.com/office/officeart/2005/8/layout/hChevron3"/>
    <dgm:cxn modelId="{59AECFDD-76E7-4031-BC1E-E8E236CFC506}" type="presParOf" srcId="{05FEF1CC-386C-4BE4-B17E-5B57CFC3A55C}" destId="{A538A3C9-1496-4C33-A1AF-C49D8497849A}" srcOrd="0" destOrd="0" presId="urn:microsoft.com/office/officeart/2005/8/layout/hChevron3"/>
    <dgm:cxn modelId="{83EE055A-2563-4280-AC33-75CEBA977301}" type="presParOf" srcId="{05FEF1CC-386C-4BE4-B17E-5B57CFC3A55C}" destId="{CECE48D0-5652-46ED-A0F1-F7E59E8BE7F8}" srcOrd="1" destOrd="0" presId="urn:microsoft.com/office/officeart/2005/8/layout/hChevron3"/>
    <dgm:cxn modelId="{FC0A5529-4D83-4CF7-A8BE-FF7D7CE4EAE6}" type="presParOf" srcId="{05FEF1CC-386C-4BE4-B17E-5B57CFC3A55C}" destId="{9B7220D6-1D96-4BFA-856F-408C5FBA00E1}" srcOrd="2" destOrd="0" presId="urn:microsoft.com/office/officeart/2005/8/layout/hChevron3"/>
    <dgm:cxn modelId="{D88D8076-584D-4350-9E3B-65AAE2503036}" type="presParOf" srcId="{05FEF1CC-386C-4BE4-B17E-5B57CFC3A55C}" destId="{E97B3DCC-B210-4496-999A-90B67E56401C}" srcOrd="3" destOrd="0" presId="urn:microsoft.com/office/officeart/2005/8/layout/hChevron3"/>
    <dgm:cxn modelId="{8932DED2-26B0-463A-8F80-C92348B7C880}" type="presParOf" srcId="{05FEF1CC-386C-4BE4-B17E-5B57CFC3A55C}" destId="{5757CB1D-ED42-4E5E-BFA6-E36824ACDBC5}" srcOrd="4" destOrd="0" presId="urn:microsoft.com/office/officeart/2005/8/layout/hChevron3"/>
    <dgm:cxn modelId="{ACE85847-ECDD-49A0-8359-D06A253D1325}" type="presParOf" srcId="{05FEF1CC-386C-4BE4-B17E-5B57CFC3A55C}" destId="{A0CF7A1E-386C-43D5-84D6-6FCF2F8047B6}" srcOrd="5" destOrd="0" presId="urn:microsoft.com/office/officeart/2005/8/layout/hChevron3"/>
    <dgm:cxn modelId="{5A103275-BCEC-4856-94A3-B48DF83EC40B}" type="presParOf" srcId="{05FEF1CC-386C-4BE4-B17E-5B57CFC3A55C}" destId="{92C0C068-D4AD-4E7B-94E7-17E3A66FE874}" srcOrd="6" destOrd="0" presId="urn:microsoft.com/office/officeart/2005/8/layout/hChevron3"/>
    <dgm:cxn modelId="{A844A01C-6284-4D2D-80E2-0256F6075D1F}" type="presParOf" srcId="{05FEF1CC-386C-4BE4-B17E-5B57CFC3A55C}" destId="{200DF8D9-CE9E-419F-B2F8-319BC538A39D}" srcOrd="7" destOrd="0" presId="urn:microsoft.com/office/officeart/2005/8/layout/hChevron3"/>
    <dgm:cxn modelId="{E064CBE6-13BE-4781-95BA-17B11BB34752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E7AA95A-396F-4098-9BF0-36C74D6E1D59}" type="presOf" srcId="{0D3F4C0A-A7A7-4000-90F4-79B87051271B}" destId="{076AEE9F-5FD4-4C82-B861-82327C7E8900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780C822A-9F93-4C8C-B784-2DB18130C93A}" type="presOf" srcId="{6B23541E-F0CD-4DEA-8BB5-B20923A29296}" destId="{A538A3C9-1496-4C33-A1AF-C49D8497849A}" srcOrd="0" destOrd="0" presId="urn:microsoft.com/office/officeart/2005/8/layout/hChevron3"/>
    <dgm:cxn modelId="{087616A8-AA84-4D5A-B3D1-9BE0E7FE1429}" type="presOf" srcId="{558738A8-3FBA-4D5C-8241-FFD27C4B0E86}" destId="{92C0C068-D4AD-4E7B-94E7-17E3A66FE874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1FEBC95D-8407-4F73-8DF5-110B21EDB811}" type="presOf" srcId="{AA56392A-D631-4708-8202-0A8EA6ADD2E0}" destId="{9B7220D6-1D96-4BFA-856F-408C5FBA00E1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848F01C3-D061-46BA-A27F-6A2864CF738A}" type="presOf" srcId="{B4029C79-8C35-4F17-A955-4CCD2482DC3B}" destId="{5757CB1D-ED42-4E5E-BFA6-E36824ACDBC5}" srcOrd="0" destOrd="0" presId="urn:microsoft.com/office/officeart/2005/8/layout/hChevron3"/>
    <dgm:cxn modelId="{C3BCE0E9-89EB-4575-A638-B5F05AE0938C}" type="presOf" srcId="{682345EC-3AC9-4D07-A20E-10F634AB7B82}" destId="{05FEF1CC-386C-4BE4-B17E-5B57CFC3A55C}" srcOrd="0" destOrd="0" presId="urn:microsoft.com/office/officeart/2005/8/layout/hChevron3"/>
    <dgm:cxn modelId="{2D18CC8C-F65C-4C58-B2EE-054371BC115B}" type="presParOf" srcId="{05FEF1CC-386C-4BE4-B17E-5B57CFC3A55C}" destId="{A538A3C9-1496-4C33-A1AF-C49D8497849A}" srcOrd="0" destOrd="0" presId="urn:microsoft.com/office/officeart/2005/8/layout/hChevron3"/>
    <dgm:cxn modelId="{D27BA65E-3437-47B8-8F8C-7736584731E3}" type="presParOf" srcId="{05FEF1CC-386C-4BE4-B17E-5B57CFC3A55C}" destId="{CECE48D0-5652-46ED-A0F1-F7E59E8BE7F8}" srcOrd="1" destOrd="0" presId="urn:microsoft.com/office/officeart/2005/8/layout/hChevron3"/>
    <dgm:cxn modelId="{9B6912B1-4B64-46FE-9C2D-DF460175AAA2}" type="presParOf" srcId="{05FEF1CC-386C-4BE4-B17E-5B57CFC3A55C}" destId="{9B7220D6-1D96-4BFA-856F-408C5FBA00E1}" srcOrd="2" destOrd="0" presId="urn:microsoft.com/office/officeart/2005/8/layout/hChevron3"/>
    <dgm:cxn modelId="{C379D3DE-8CE6-413E-8CE8-A6BE84A1EACA}" type="presParOf" srcId="{05FEF1CC-386C-4BE4-B17E-5B57CFC3A55C}" destId="{E97B3DCC-B210-4496-999A-90B67E56401C}" srcOrd="3" destOrd="0" presId="urn:microsoft.com/office/officeart/2005/8/layout/hChevron3"/>
    <dgm:cxn modelId="{C6107B24-9D1C-417E-8CBD-83D12B0ABB87}" type="presParOf" srcId="{05FEF1CC-386C-4BE4-B17E-5B57CFC3A55C}" destId="{5757CB1D-ED42-4E5E-BFA6-E36824ACDBC5}" srcOrd="4" destOrd="0" presId="urn:microsoft.com/office/officeart/2005/8/layout/hChevron3"/>
    <dgm:cxn modelId="{E8FC865E-9FE2-4718-BF7B-AB1A4525F2B4}" type="presParOf" srcId="{05FEF1CC-386C-4BE4-B17E-5B57CFC3A55C}" destId="{A0CF7A1E-386C-43D5-84D6-6FCF2F8047B6}" srcOrd="5" destOrd="0" presId="urn:microsoft.com/office/officeart/2005/8/layout/hChevron3"/>
    <dgm:cxn modelId="{209DDF65-A6CA-49C6-92BB-FA49E279A144}" type="presParOf" srcId="{05FEF1CC-386C-4BE4-B17E-5B57CFC3A55C}" destId="{92C0C068-D4AD-4E7B-94E7-17E3A66FE874}" srcOrd="6" destOrd="0" presId="urn:microsoft.com/office/officeart/2005/8/layout/hChevron3"/>
    <dgm:cxn modelId="{B0B810B1-6260-4D41-A871-D7B1A0F2117B}" type="presParOf" srcId="{05FEF1CC-386C-4BE4-B17E-5B57CFC3A55C}" destId="{200DF8D9-CE9E-419F-B2F8-319BC538A39D}" srcOrd="7" destOrd="0" presId="urn:microsoft.com/office/officeart/2005/8/layout/hChevron3"/>
    <dgm:cxn modelId="{4D56CE18-E305-4B4B-BEBC-201F188B8DFE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15B92D4E-03C6-4DB7-95AE-EE1A892296C6}" type="presOf" srcId="{682345EC-3AC9-4D07-A20E-10F634AB7B82}" destId="{05FEF1CC-386C-4BE4-B17E-5B57CFC3A55C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2E894DEF-DD02-4435-BAF5-C28CE2D47E3B}" type="presOf" srcId="{558738A8-3FBA-4D5C-8241-FFD27C4B0E86}" destId="{92C0C068-D4AD-4E7B-94E7-17E3A66FE874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D0ED7FAD-7E4D-42E6-994B-45684FD3A466}" type="presOf" srcId="{B4029C79-8C35-4F17-A955-4CCD2482DC3B}" destId="{5757CB1D-ED42-4E5E-BFA6-E36824ACDBC5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20E4C5CC-7461-4205-9479-4FA4DBA4F0A0}" type="presOf" srcId="{0D3F4C0A-A7A7-4000-90F4-79B87051271B}" destId="{076AEE9F-5FD4-4C82-B861-82327C7E8900}" srcOrd="0" destOrd="0" presId="urn:microsoft.com/office/officeart/2005/8/layout/hChevron3"/>
    <dgm:cxn modelId="{E31952F1-4949-46A8-B73C-1A895DF798A8}" type="presOf" srcId="{6B23541E-F0CD-4DEA-8BB5-B20923A29296}" destId="{A538A3C9-1496-4C33-A1AF-C49D8497849A}" srcOrd="0" destOrd="0" presId="urn:microsoft.com/office/officeart/2005/8/layout/hChevron3"/>
    <dgm:cxn modelId="{39759313-38FB-4917-8332-59D41BE953E2}" type="presOf" srcId="{AA56392A-D631-4708-8202-0A8EA6ADD2E0}" destId="{9B7220D6-1D96-4BFA-856F-408C5FBA00E1}" srcOrd="0" destOrd="0" presId="urn:microsoft.com/office/officeart/2005/8/layout/hChevron3"/>
    <dgm:cxn modelId="{697B1F7F-EA39-424D-B87F-71FB52ECCBCA}" type="presParOf" srcId="{05FEF1CC-386C-4BE4-B17E-5B57CFC3A55C}" destId="{A538A3C9-1496-4C33-A1AF-C49D8497849A}" srcOrd="0" destOrd="0" presId="urn:microsoft.com/office/officeart/2005/8/layout/hChevron3"/>
    <dgm:cxn modelId="{9467EAEB-7118-4A23-8167-5A9B8741E468}" type="presParOf" srcId="{05FEF1CC-386C-4BE4-B17E-5B57CFC3A55C}" destId="{CECE48D0-5652-46ED-A0F1-F7E59E8BE7F8}" srcOrd="1" destOrd="0" presId="urn:microsoft.com/office/officeart/2005/8/layout/hChevron3"/>
    <dgm:cxn modelId="{21C59854-C444-42BF-B46E-FE45A8341161}" type="presParOf" srcId="{05FEF1CC-386C-4BE4-B17E-5B57CFC3A55C}" destId="{9B7220D6-1D96-4BFA-856F-408C5FBA00E1}" srcOrd="2" destOrd="0" presId="urn:microsoft.com/office/officeart/2005/8/layout/hChevron3"/>
    <dgm:cxn modelId="{935C80B4-A1D2-41FB-AF6E-A33AC68EF894}" type="presParOf" srcId="{05FEF1CC-386C-4BE4-B17E-5B57CFC3A55C}" destId="{E97B3DCC-B210-4496-999A-90B67E56401C}" srcOrd="3" destOrd="0" presId="urn:microsoft.com/office/officeart/2005/8/layout/hChevron3"/>
    <dgm:cxn modelId="{EB95A0DF-CBEC-4C95-8BD5-89AF165AA551}" type="presParOf" srcId="{05FEF1CC-386C-4BE4-B17E-5B57CFC3A55C}" destId="{5757CB1D-ED42-4E5E-BFA6-E36824ACDBC5}" srcOrd="4" destOrd="0" presId="urn:microsoft.com/office/officeart/2005/8/layout/hChevron3"/>
    <dgm:cxn modelId="{15BCAFE7-D7F1-4E7B-BE9E-510D330729AD}" type="presParOf" srcId="{05FEF1CC-386C-4BE4-B17E-5B57CFC3A55C}" destId="{A0CF7A1E-386C-43D5-84D6-6FCF2F8047B6}" srcOrd="5" destOrd="0" presId="urn:microsoft.com/office/officeart/2005/8/layout/hChevron3"/>
    <dgm:cxn modelId="{AB253827-F783-4261-9084-5CE2D9EA3CD1}" type="presParOf" srcId="{05FEF1CC-386C-4BE4-B17E-5B57CFC3A55C}" destId="{92C0C068-D4AD-4E7B-94E7-17E3A66FE874}" srcOrd="6" destOrd="0" presId="urn:microsoft.com/office/officeart/2005/8/layout/hChevron3"/>
    <dgm:cxn modelId="{5DBF72DC-6D51-45D6-BC43-6DA05DC59657}" type="presParOf" srcId="{05FEF1CC-386C-4BE4-B17E-5B57CFC3A55C}" destId="{200DF8D9-CE9E-419F-B2F8-319BC538A39D}" srcOrd="7" destOrd="0" presId="urn:microsoft.com/office/officeart/2005/8/layout/hChevron3"/>
    <dgm:cxn modelId="{79D7130D-71EB-4BBB-A26D-B69872089009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96AE8FBB-63F3-423F-BC3A-E432D597925B}" type="presOf" srcId="{6B23541E-F0CD-4DEA-8BB5-B20923A29296}" destId="{A538A3C9-1496-4C33-A1AF-C49D8497849A}" srcOrd="0" destOrd="0" presId="urn:microsoft.com/office/officeart/2005/8/layout/hChevron3"/>
    <dgm:cxn modelId="{E93760C2-28AE-4478-8B27-8AC65E61AC39}" type="presOf" srcId="{558738A8-3FBA-4D5C-8241-FFD27C4B0E86}" destId="{92C0C068-D4AD-4E7B-94E7-17E3A66FE874}" srcOrd="0" destOrd="0" presId="urn:microsoft.com/office/officeart/2005/8/layout/hChevron3"/>
    <dgm:cxn modelId="{912B74B8-38A7-4A14-925F-30515AB38C2D}" type="presOf" srcId="{682345EC-3AC9-4D07-A20E-10F634AB7B82}" destId="{05FEF1CC-386C-4BE4-B17E-5B57CFC3A55C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611652A9-FD98-46E5-A3ED-87707E4E7EB3}" type="presOf" srcId="{B4029C79-8C35-4F17-A955-4CCD2482DC3B}" destId="{5757CB1D-ED42-4E5E-BFA6-E36824ACDBC5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4BCC4BE8-FC89-4065-AB60-EF88D23DCD5D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F37B5261-5965-4024-8A85-84B6F16A5A9B}" type="presOf" srcId="{AA56392A-D631-4708-8202-0A8EA6ADD2E0}" destId="{9B7220D6-1D96-4BFA-856F-408C5FBA00E1}" srcOrd="0" destOrd="0" presId="urn:microsoft.com/office/officeart/2005/8/layout/hChevron3"/>
    <dgm:cxn modelId="{23748B77-8DDF-4AF2-86B2-63D3680F78C1}" type="presParOf" srcId="{05FEF1CC-386C-4BE4-B17E-5B57CFC3A55C}" destId="{A538A3C9-1496-4C33-A1AF-C49D8497849A}" srcOrd="0" destOrd="0" presId="urn:microsoft.com/office/officeart/2005/8/layout/hChevron3"/>
    <dgm:cxn modelId="{FD395A34-36B5-4EFD-97E6-C90A35B3D392}" type="presParOf" srcId="{05FEF1CC-386C-4BE4-B17E-5B57CFC3A55C}" destId="{CECE48D0-5652-46ED-A0F1-F7E59E8BE7F8}" srcOrd="1" destOrd="0" presId="urn:microsoft.com/office/officeart/2005/8/layout/hChevron3"/>
    <dgm:cxn modelId="{1C409E5F-1D43-45C2-877E-9D62531EE2A5}" type="presParOf" srcId="{05FEF1CC-386C-4BE4-B17E-5B57CFC3A55C}" destId="{9B7220D6-1D96-4BFA-856F-408C5FBA00E1}" srcOrd="2" destOrd="0" presId="urn:microsoft.com/office/officeart/2005/8/layout/hChevron3"/>
    <dgm:cxn modelId="{C28A64EF-EC40-4352-BDAB-F0B1C816357F}" type="presParOf" srcId="{05FEF1CC-386C-4BE4-B17E-5B57CFC3A55C}" destId="{E97B3DCC-B210-4496-999A-90B67E56401C}" srcOrd="3" destOrd="0" presId="urn:microsoft.com/office/officeart/2005/8/layout/hChevron3"/>
    <dgm:cxn modelId="{FC489DB8-95C3-4619-929F-2B15D9048716}" type="presParOf" srcId="{05FEF1CC-386C-4BE4-B17E-5B57CFC3A55C}" destId="{5757CB1D-ED42-4E5E-BFA6-E36824ACDBC5}" srcOrd="4" destOrd="0" presId="urn:microsoft.com/office/officeart/2005/8/layout/hChevron3"/>
    <dgm:cxn modelId="{DC47E61B-7DB9-403F-A9BF-E118074EB614}" type="presParOf" srcId="{05FEF1CC-386C-4BE4-B17E-5B57CFC3A55C}" destId="{A0CF7A1E-386C-43D5-84D6-6FCF2F8047B6}" srcOrd="5" destOrd="0" presId="urn:microsoft.com/office/officeart/2005/8/layout/hChevron3"/>
    <dgm:cxn modelId="{222E7A57-667C-4397-BF9A-3826F36CD19F}" type="presParOf" srcId="{05FEF1CC-386C-4BE4-B17E-5B57CFC3A55C}" destId="{92C0C068-D4AD-4E7B-94E7-17E3A66FE874}" srcOrd="6" destOrd="0" presId="urn:microsoft.com/office/officeart/2005/8/layout/hChevron3"/>
    <dgm:cxn modelId="{03157A3B-D379-454F-81C3-0038BCBF51E6}" type="presParOf" srcId="{05FEF1CC-386C-4BE4-B17E-5B57CFC3A55C}" destId="{200DF8D9-CE9E-419F-B2F8-319BC538A39D}" srcOrd="7" destOrd="0" presId="urn:microsoft.com/office/officeart/2005/8/layout/hChevron3"/>
    <dgm:cxn modelId="{F7314BA1-5C6D-40E6-AC48-1DFD13332DA6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1C1D28-CF43-4945-827F-BDC90D07575C}" type="presOf" srcId="{558738A8-3FBA-4D5C-8241-FFD27C4B0E86}" destId="{92C0C068-D4AD-4E7B-94E7-17E3A66FE874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63371DA2-7451-4A18-AA84-7ECA63FFDC89}" type="presOf" srcId="{B4029C79-8C35-4F17-A955-4CCD2482DC3B}" destId="{5757CB1D-ED42-4E5E-BFA6-E36824ACDBC5}" srcOrd="0" destOrd="0" presId="urn:microsoft.com/office/officeart/2005/8/layout/hChevron3"/>
    <dgm:cxn modelId="{A5D9D7C1-C42E-4AB4-9ED1-61067FB910B1}" type="presOf" srcId="{6B23541E-F0CD-4DEA-8BB5-B20923A29296}" destId="{A538A3C9-1496-4C33-A1AF-C49D8497849A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815681BF-0648-480B-B2FF-6D17900A1B2C}" type="presOf" srcId="{0D3F4C0A-A7A7-4000-90F4-79B87051271B}" destId="{076AEE9F-5FD4-4C82-B861-82327C7E8900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9132CB67-FC77-462F-905D-22DA6C6366C0}" type="presOf" srcId="{682345EC-3AC9-4D07-A20E-10F634AB7B82}" destId="{05FEF1CC-386C-4BE4-B17E-5B57CFC3A55C}" srcOrd="0" destOrd="0" presId="urn:microsoft.com/office/officeart/2005/8/layout/hChevron3"/>
    <dgm:cxn modelId="{B65288E6-69E1-4529-8599-A7DB712F4B52}" type="presOf" srcId="{AA56392A-D631-4708-8202-0A8EA6ADD2E0}" destId="{9B7220D6-1D96-4BFA-856F-408C5FBA00E1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413739C6-D947-4299-8A38-FF6256451BA1}" type="presParOf" srcId="{05FEF1CC-386C-4BE4-B17E-5B57CFC3A55C}" destId="{A538A3C9-1496-4C33-A1AF-C49D8497849A}" srcOrd="0" destOrd="0" presId="urn:microsoft.com/office/officeart/2005/8/layout/hChevron3"/>
    <dgm:cxn modelId="{B1B7AF61-4168-4BD9-9D96-7693F48362BF}" type="presParOf" srcId="{05FEF1CC-386C-4BE4-B17E-5B57CFC3A55C}" destId="{CECE48D0-5652-46ED-A0F1-F7E59E8BE7F8}" srcOrd="1" destOrd="0" presId="urn:microsoft.com/office/officeart/2005/8/layout/hChevron3"/>
    <dgm:cxn modelId="{325678A1-EA36-4B21-ABFE-CC8B12BFE996}" type="presParOf" srcId="{05FEF1CC-386C-4BE4-B17E-5B57CFC3A55C}" destId="{9B7220D6-1D96-4BFA-856F-408C5FBA00E1}" srcOrd="2" destOrd="0" presId="urn:microsoft.com/office/officeart/2005/8/layout/hChevron3"/>
    <dgm:cxn modelId="{C3BCA259-F360-44D2-859C-F17DF62B6F84}" type="presParOf" srcId="{05FEF1CC-386C-4BE4-B17E-5B57CFC3A55C}" destId="{E97B3DCC-B210-4496-999A-90B67E56401C}" srcOrd="3" destOrd="0" presId="urn:microsoft.com/office/officeart/2005/8/layout/hChevron3"/>
    <dgm:cxn modelId="{9CA70CE5-CB2C-45AE-A51F-C0BE486207A6}" type="presParOf" srcId="{05FEF1CC-386C-4BE4-B17E-5B57CFC3A55C}" destId="{5757CB1D-ED42-4E5E-BFA6-E36824ACDBC5}" srcOrd="4" destOrd="0" presId="urn:microsoft.com/office/officeart/2005/8/layout/hChevron3"/>
    <dgm:cxn modelId="{17A802D7-0B7F-494E-9609-F846CC48C838}" type="presParOf" srcId="{05FEF1CC-386C-4BE4-B17E-5B57CFC3A55C}" destId="{A0CF7A1E-386C-43D5-84D6-6FCF2F8047B6}" srcOrd="5" destOrd="0" presId="urn:microsoft.com/office/officeart/2005/8/layout/hChevron3"/>
    <dgm:cxn modelId="{B74CDC1A-8228-453D-A6B4-A835099365C1}" type="presParOf" srcId="{05FEF1CC-386C-4BE4-B17E-5B57CFC3A55C}" destId="{92C0C068-D4AD-4E7B-94E7-17E3A66FE874}" srcOrd="6" destOrd="0" presId="urn:microsoft.com/office/officeart/2005/8/layout/hChevron3"/>
    <dgm:cxn modelId="{09CCB94E-8F70-4CAA-89E3-611DDF77B3C8}" type="presParOf" srcId="{05FEF1CC-386C-4BE4-B17E-5B57CFC3A55C}" destId="{200DF8D9-CE9E-419F-B2F8-319BC538A39D}" srcOrd="7" destOrd="0" presId="urn:microsoft.com/office/officeart/2005/8/layout/hChevron3"/>
    <dgm:cxn modelId="{D6E5058D-495F-4638-9759-8FD36441A8B9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064B0069-4AE7-4666-9DAC-E101D0D4E3C5}" type="presOf" srcId="{AA56392A-D631-4708-8202-0A8EA6ADD2E0}" destId="{9B7220D6-1D96-4BFA-856F-408C5FBA00E1}" srcOrd="0" destOrd="0" presId="urn:microsoft.com/office/officeart/2005/8/layout/hChevron3"/>
    <dgm:cxn modelId="{673EC3CE-EAA0-40AE-A579-0B03DD860CF0}" type="presOf" srcId="{B4029C79-8C35-4F17-A955-4CCD2482DC3B}" destId="{5757CB1D-ED42-4E5E-BFA6-E36824ACDBC5}" srcOrd="0" destOrd="0" presId="urn:microsoft.com/office/officeart/2005/8/layout/hChevron3"/>
    <dgm:cxn modelId="{E90DBC90-1E5D-4604-A011-84554FDF1F08}" type="presOf" srcId="{6B23541E-F0CD-4DEA-8BB5-B20923A29296}" destId="{A538A3C9-1496-4C33-A1AF-C49D8497849A}" srcOrd="0" destOrd="0" presId="urn:microsoft.com/office/officeart/2005/8/layout/hChevron3"/>
    <dgm:cxn modelId="{305A3848-8CB0-4B39-A90C-ABDBFC5732DD}" type="presOf" srcId="{558738A8-3FBA-4D5C-8241-FFD27C4B0E86}" destId="{92C0C068-D4AD-4E7B-94E7-17E3A66FE874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E041FB01-2805-4467-A0A0-603B332E3825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F4B25AD1-2485-44BD-83ED-26446B140C95}" type="presOf" srcId="{682345EC-3AC9-4D07-A20E-10F634AB7B82}" destId="{05FEF1CC-386C-4BE4-B17E-5B57CFC3A55C}" srcOrd="0" destOrd="0" presId="urn:microsoft.com/office/officeart/2005/8/layout/hChevron3"/>
    <dgm:cxn modelId="{3A278AAE-47F6-4D40-B3B9-F815DA8FE0E0}" type="presParOf" srcId="{05FEF1CC-386C-4BE4-B17E-5B57CFC3A55C}" destId="{A538A3C9-1496-4C33-A1AF-C49D8497849A}" srcOrd="0" destOrd="0" presId="urn:microsoft.com/office/officeart/2005/8/layout/hChevron3"/>
    <dgm:cxn modelId="{CB3A7F1B-075C-40DF-9E39-C665CF34E359}" type="presParOf" srcId="{05FEF1CC-386C-4BE4-B17E-5B57CFC3A55C}" destId="{CECE48D0-5652-46ED-A0F1-F7E59E8BE7F8}" srcOrd="1" destOrd="0" presId="urn:microsoft.com/office/officeart/2005/8/layout/hChevron3"/>
    <dgm:cxn modelId="{B16045E8-9786-479E-A2FB-2E9D2B4FA3C1}" type="presParOf" srcId="{05FEF1CC-386C-4BE4-B17E-5B57CFC3A55C}" destId="{9B7220D6-1D96-4BFA-856F-408C5FBA00E1}" srcOrd="2" destOrd="0" presId="urn:microsoft.com/office/officeart/2005/8/layout/hChevron3"/>
    <dgm:cxn modelId="{3BBBCD22-E4FE-4CF4-ADA4-314F67A24505}" type="presParOf" srcId="{05FEF1CC-386C-4BE4-B17E-5B57CFC3A55C}" destId="{E97B3DCC-B210-4496-999A-90B67E56401C}" srcOrd="3" destOrd="0" presId="urn:microsoft.com/office/officeart/2005/8/layout/hChevron3"/>
    <dgm:cxn modelId="{0B996D6B-6E82-4CA8-9AC9-87260E7F6FEF}" type="presParOf" srcId="{05FEF1CC-386C-4BE4-B17E-5B57CFC3A55C}" destId="{5757CB1D-ED42-4E5E-BFA6-E36824ACDBC5}" srcOrd="4" destOrd="0" presId="urn:microsoft.com/office/officeart/2005/8/layout/hChevron3"/>
    <dgm:cxn modelId="{616076E5-D8F1-4B57-A004-C4E188AB4277}" type="presParOf" srcId="{05FEF1CC-386C-4BE4-B17E-5B57CFC3A55C}" destId="{A0CF7A1E-386C-43D5-84D6-6FCF2F8047B6}" srcOrd="5" destOrd="0" presId="urn:microsoft.com/office/officeart/2005/8/layout/hChevron3"/>
    <dgm:cxn modelId="{1707FD7A-54F1-4496-AE2F-392F85FFB3B5}" type="presParOf" srcId="{05FEF1CC-386C-4BE4-B17E-5B57CFC3A55C}" destId="{92C0C068-D4AD-4E7B-94E7-17E3A66FE874}" srcOrd="6" destOrd="0" presId="urn:microsoft.com/office/officeart/2005/8/layout/hChevron3"/>
    <dgm:cxn modelId="{343C7D30-8E5A-4B04-A42E-686AB284D529}" type="presParOf" srcId="{05FEF1CC-386C-4BE4-B17E-5B57CFC3A55C}" destId="{200DF8D9-CE9E-419F-B2F8-319BC538A39D}" srcOrd="7" destOrd="0" presId="urn:microsoft.com/office/officeart/2005/8/layout/hChevron3"/>
    <dgm:cxn modelId="{C79F38C5-3A37-4679-85DA-DFDD96D2081C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1BF4CFD6-B049-4C7C-B98D-4A7F41570C02}" type="presOf" srcId="{558738A8-3FBA-4D5C-8241-FFD27C4B0E86}" destId="{92C0C068-D4AD-4E7B-94E7-17E3A66FE874}" srcOrd="0" destOrd="0" presId="urn:microsoft.com/office/officeart/2005/8/layout/hChevron3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6338C4F0-5121-489E-ADFB-4D783E0881B1}" type="presOf" srcId="{6B23541E-F0CD-4DEA-8BB5-B20923A29296}" destId="{A538A3C9-1496-4C33-A1AF-C49D8497849A}" srcOrd="0" destOrd="0" presId="urn:microsoft.com/office/officeart/2005/8/layout/hChevron3"/>
    <dgm:cxn modelId="{EA87EC3D-FE46-479D-84C1-F18DC5F3EB12}" type="presOf" srcId="{682345EC-3AC9-4D07-A20E-10F634AB7B82}" destId="{05FEF1CC-386C-4BE4-B17E-5B57CFC3A55C}" srcOrd="0" destOrd="0" presId="urn:microsoft.com/office/officeart/2005/8/layout/hChevron3"/>
    <dgm:cxn modelId="{185E87C1-775C-469D-9F7B-68B877D36A93}" type="presOf" srcId="{AA56392A-D631-4708-8202-0A8EA6ADD2E0}" destId="{9B7220D6-1D96-4BFA-856F-408C5FBA00E1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DBCCA807-CDE9-4D9D-8F3E-71A458B5F588}" type="presOf" srcId="{B4029C79-8C35-4F17-A955-4CCD2482DC3B}" destId="{5757CB1D-ED42-4E5E-BFA6-E36824ACDBC5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22BFDD4E-DB5C-43E7-9D81-3337434DE10B}" type="presOf" srcId="{0D3F4C0A-A7A7-4000-90F4-79B87051271B}" destId="{076AEE9F-5FD4-4C82-B861-82327C7E8900}" srcOrd="0" destOrd="0" presId="urn:microsoft.com/office/officeart/2005/8/layout/hChevron3"/>
    <dgm:cxn modelId="{55AB41F8-5748-4D46-B3F2-E69F140051C0}" type="presParOf" srcId="{05FEF1CC-386C-4BE4-B17E-5B57CFC3A55C}" destId="{A538A3C9-1496-4C33-A1AF-C49D8497849A}" srcOrd="0" destOrd="0" presId="urn:microsoft.com/office/officeart/2005/8/layout/hChevron3"/>
    <dgm:cxn modelId="{CCEAEE2E-1897-49C3-A6B2-28AEB22178B9}" type="presParOf" srcId="{05FEF1CC-386C-4BE4-B17E-5B57CFC3A55C}" destId="{CECE48D0-5652-46ED-A0F1-F7E59E8BE7F8}" srcOrd="1" destOrd="0" presId="urn:microsoft.com/office/officeart/2005/8/layout/hChevron3"/>
    <dgm:cxn modelId="{E7FEBB7C-F530-4B70-A6FE-75963ACE7CC6}" type="presParOf" srcId="{05FEF1CC-386C-4BE4-B17E-5B57CFC3A55C}" destId="{9B7220D6-1D96-4BFA-856F-408C5FBA00E1}" srcOrd="2" destOrd="0" presId="urn:microsoft.com/office/officeart/2005/8/layout/hChevron3"/>
    <dgm:cxn modelId="{678AD050-6EF4-438F-98D1-5E949CD94AAA}" type="presParOf" srcId="{05FEF1CC-386C-4BE4-B17E-5B57CFC3A55C}" destId="{E97B3DCC-B210-4496-999A-90B67E56401C}" srcOrd="3" destOrd="0" presId="urn:microsoft.com/office/officeart/2005/8/layout/hChevron3"/>
    <dgm:cxn modelId="{7FECAA12-1550-4E44-90F3-E051CB9C56D4}" type="presParOf" srcId="{05FEF1CC-386C-4BE4-B17E-5B57CFC3A55C}" destId="{5757CB1D-ED42-4E5E-BFA6-E36824ACDBC5}" srcOrd="4" destOrd="0" presId="urn:microsoft.com/office/officeart/2005/8/layout/hChevron3"/>
    <dgm:cxn modelId="{6F7227ED-A04B-405F-BB23-D68F7EB4A337}" type="presParOf" srcId="{05FEF1CC-386C-4BE4-B17E-5B57CFC3A55C}" destId="{A0CF7A1E-386C-43D5-84D6-6FCF2F8047B6}" srcOrd="5" destOrd="0" presId="urn:microsoft.com/office/officeart/2005/8/layout/hChevron3"/>
    <dgm:cxn modelId="{C5B01859-D78D-47FA-8B1F-175C855CF600}" type="presParOf" srcId="{05FEF1CC-386C-4BE4-B17E-5B57CFC3A55C}" destId="{92C0C068-D4AD-4E7B-94E7-17E3A66FE874}" srcOrd="6" destOrd="0" presId="urn:microsoft.com/office/officeart/2005/8/layout/hChevron3"/>
    <dgm:cxn modelId="{CF731B49-736F-4883-AFCA-B6D2E9DE3B53}" type="presParOf" srcId="{05FEF1CC-386C-4BE4-B17E-5B57CFC3A55C}" destId="{200DF8D9-CE9E-419F-B2F8-319BC538A39D}" srcOrd="7" destOrd="0" presId="urn:microsoft.com/office/officeart/2005/8/layout/hChevron3"/>
    <dgm:cxn modelId="{5748CA22-CE0D-41A7-AA9C-3E85D8087F84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7A6594A-E74F-4C95-9E70-88E0C341CEB6}" type="presOf" srcId="{558738A8-3FBA-4D5C-8241-FFD27C4B0E86}" destId="{92C0C068-D4AD-4E7B-94E7-17E3A66FE874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C56D6537-5E7D-4756-A95C-C524AFB7E044}" type="presOf" srcId="{0D3F4C0A-A7A7-4000-90F4-79B87051271B}" destId="{076AEE9F-5FD4-4C82-B861-82327C7E8900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7DA3FC86-2326-4235-BF77-5CF5411F5EB2}" type="presOf" srcId="{B4029C79-8C35-4F17-A955-4CCD2482DC3B}" destId="{5757CB1D-ED42-4E5E-BFA6-E36824ACDBC5}" srcOrd="0" destOrd="0" presId="urn:microsoft.com/office/officeart/2005/8/layout/hChevron3"/>
    <dgm:cxn modelId="{91EB4CD6-FFC6-4F4F-8680-52500C40D518}" type="presOf" srcId="{AA56392A-D631-4708-8202-0A8EA6ADD2E0}" destId="{9B7220D6-1D96-4BFA-856F-408C5FBA00E1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DDB3D04A-94B3-47D9-A0E6-3492543179E3}" type="presOf" srcId="{6B23541E-F0CD-4DEA-8BB5-B20923A29296}" destId="{A538A3C9-1496-4C33-A1AF-C49D8497849A}" srcOrd="0" destOrd="0" presId="urn:microsoft.com/office/officeart/2005/8/layout/hChevron3"/>
    <dgm:cxn modelId="{4EBD735A-84B7-47B0-A467-90BC9FE15E68}" type="presOf" srcId="{682345EC-3AC9-4D07-A20E-10F634AB7B82}" destId="{05FEF1CC-386C-4BE4-B17E-5B57CFC3A55C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661C1A34-B165-49D9-B5CA-58FEAD29CCDE}" type="presParOf" srcId="{05FEF1CC-386C-4BE4-B17E-5B57CFC3A55C}" destId="{A538A3C9-1496-4C33-A1AF-C49D8497849A}" srcOrd="0" destOrd="0" presId="urn:microsoft.com/office/officeart/2005/8/layout/hChevron3"/>
    <dgm:cxn modelId="{7DFB6C71-C5ED-4FD5-9166-5B7831E1E2F5}" type="presParOf" srcId="{05FEF1CC-386C-4BE4-B17E-5B57CFC3A55C}" destId="{CECE48D0-5652-46ED-A0F1-F7E59E8BE7F8}" srcOrd="1" destOrd="0" presId="urn:microsoft.com/office/officeart/2005/8/layout/hChevron3"/>
    <dgm:cxn modelId="{7D44FAC1-C58A-4D6F-820C-890E3D002C06}" type="presParOf" srcId="{05FEF1CC-386C-4BE4-B17E-5B57CFC3A55C}" destId="{9B7220D6-1D96-4BFA-856F-408C5FBA00E1}" srcOrd="2" destOrd="0" presId="urn:microsoft.com/office/officeart/2005/8/layout/hChevron3"/>
    <dgm:cxn modelId="{A84EA81A-7DA9-4863-8661-942107DD49B5}" type="presParOf" srcId="{05FEF1CC-386C-4BE4-B17E-5B57CFC3A55C}" destId="{E97B3DCC-B210-4496-999A-90B67E56401C}" srcOrd="3" destOrd="0" presId="urn:microsoft.com/office/officeart/2005/8/layout/hChevron3"/>
    <dgm:cxn modelId="{A8B61E2C-0B12-41E5-A2E6-CFBC1CF93FF7}" type="presParOf" srcId="{05FEF1CC-386C-4BE4-B17E-5B57CFC3A55C}" destId="{5757CB1D-ED42-4E5E-BFA6-E36824ACDBC5}" srcOrd="4" destOrd="0" presId="urn:microsoft.com/office/officeart/2005/8/layout/hChevron3"/>
    <dgm:cxn modelId="{2640AAD4-B891-44E4-A685-DC277A171EAE}" type="presParOf" srcId="{05FEF1CC-386C-4BE4-B17E-5B57CFC3A55C}" destId="{A0CF7A1E-386C-43D5-84D6-6FCF2F8047B6}" srcOrd="5" destOrd="0" presId="urn:microsoft.com/office/officeart/2005/8/layout/hChevron3"/>
    <dgm:cxn modelId="{34C83E84-C4B3-485C-9B5E-6F5D0C611487}" type="presParOf" srcId="{05FEF1CC-386C-4BE4-B17E-5B57CFC3A55C}" destId="{92C0C068-D4AD-4E7B-94E7-17E3A66FE874}" srcOrd="6" destOrd="0" presId="urn:microsoft.com/office/officeart/2005/8/layout/hChevron3"/>
    <dgm:cxn modelId="{33E683FE-F0EB-459B-9B5E-C3AA04E604DF}" type="presParOf" srcId="{05FEF1CC-386C-4BE4-B17E-5B57CFC3A55C}" destId="{200DF8D9-CE9E-419F-B2F8-319BC538A39D}" srcOrd="7" destOrd="0" presId="urn:microsoft.com/office/officeart/2005/8/layout/hChevron3"/>
    <dgm:cxn modelId="{A7396667-0FA2-4695-84FD-E1F9469E9F3E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7665C099-4FBD-499A-A8BE-04E8A7E5E733}" type="presOf" srcId="{B4029C79-8C35-4F17-A955-4CCD2482DC3B}" destId="{5757CB1D-ED42-4E5E-BFA6-E36824ACDBC5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E93B504D-6DB1-4A49-A2D9-EE402C789602}" type="presOf" srcId="{682345EC-3AC9-4D07-A20E-10F634AB7B82}" destId="{05FEF1CC-386C-4BE4-B17E-5B57CFC3A55C}" srcOrd="0" destOrd="0" presId="urn:microsoft.com/office/officeart/2005/8/layout/hChevron3"/>
    <dgm:cxn modelId="{CB4374E0-B91D-41CF-99A3-43A3513A0EEF}" type="presOf" srcId="{AA56392A-D631-4708-8202-0A8EA6ADD2E0}" destId="{9B7220D6-1D96-4BFA-856F-408C5FBA00E1}" srcOrd="0" destOrd="0" presId="urn:microsoft.com/office/officeart/2005/8/layout/hChevron3"/>
    <dgm:cxn modelId="{20E90F3D-D9B6-47E0-8293-ABC6FEB3402E}" type="presOf" srcId="{558738A8-3FBA-4D5C-8241-FFD27C4B0E86}" destId="{92C0C068-D4AD-4E7B-94E7-17E3A66FE874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EF3B4EE6-1ACA-4173-A108-83164C19F0FB}" type="presOf" srcId="{6B23541E-F0CD-4DEA-8BB5-B20923A29296}" destId="{A538A3C9-1496-4C33-A1AF-C49D8497849A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BE1EFEE3-3AC8-4F7E-962F-2DC3D0A8E5D5}" type="presOf" srcId="{0D3F4C0A-A7A7-4000-90F4-79B87051271B}" destId="{076AEE9F-5FD4-4C82-B861-82327C7E8900}" srcOrd="0" destOrd="0" presId="urn:microsoft.com/office/officeart/2005/8/layout/hChevron3"/>
    <dgm:cxn modelId="{1A0B55B6-86EB-4644-8033-10D14A9A897C}" type="presParOf" srcId="{05FEF1CC-386C-4BE4-B17E-5B57CFC3A55C}" destId="{A538A3C9-1496-4C33-A1AF-C49D8497849A}" srcOrd="0" destOrd="0" presId="urn:microsoft.com/office/officeart/2005/8/layout/hChevron3"/>
    <dgm:cxn modelId="{DECFE13B-3E41-4855-AC3E-D5EC44ECA85C}" type="presParOf" srcId="{05FEF1CC-386C-4BE4-B17E-5B57CFC3A55C}" destId="{CECE48D0-5652-46ED-A0F1-F7E59E8BE7F8}" srcOrd="1" destOrd="0" presId="urn:microsoft.com/office/officeart/2005/8/layout/hChevron3"/>
    <dgm:cxn modelId="{397B34CC-4CCC-471A-A061-EED0D41AEAC2}" type="presParOf" srcId="{05FEF1CC-386C-4BE4-B17E-5B57CFC3A55C}" destId="{9B7220D6-1D96-4BFA-856F-408C5FBA00E1}" srcOrd="2" destOrd="0" presId="urn:microsoft.com/office/officeart/2005/8/layout/hChevron3"/>
    <dgm:cxn modelId="{0C780AD8-07DB-4BFB-9EA9-4EF164C44EC2}" type="presParOf" srcId="{05FEF1CC-386C-4BE4-B17E-5B57CFC3A55C}" destId="{E97B3DCC-B210-4496-999A-90B67E56401C}" srcOrd="3" destOrd="0" presId="urn:microsoft.com/office/officeart/2005/8/layout/hChevron3"/>
    <dgm:cxn modelId="{14B167EA-B8AD-433A-AF3E-143410E6C475}" type="presParOf" srcId="{05FEF1CC-386C-4BE4-B17E-5B57CFC3A55C}" destId="{5757CB1D-ED42-4E5E-BFA6-E36824ACDBC5}" srcOrd="4" destOrd="0" presId="urn:microsoft.com/office/officeart/2005/8/layout/hChevron3"/>
    <dgm:cxn modelId="{333B8854-BE89-44E5-B938-08598FD5E021}" type="presParOf" srcId="{05FEF1CC-386C-4BE4-B17E-5B57CFC3A55C}" destId="{A0CF7A1E-386C-43D5-84D6-6FCF2F8047B6}" srcOrd="5" destOrd="0" presId="urn:microsoft.com/office/officeart/2005/8/layout/hChevron3"/>
    <dgm:cxn modelId="{FEFD5AD9-E74E-4A35-9714-F3A75277A365}" type="presParOf" srcId="{05FEF1CC-386C-4BE4-B17E-5B57CFC3A55C}" destId="{92C0C068-D4AD-4E7B-94E7-17E3A66FE874}" srcOrd="6" destOrd="0" presId="urn:microsoft.com/office/officeart/2005/8/layout/hChevron3"/>
    <dgm:cxn modelId="{1EE981A3-484C-4D34-AAD2-938F75914945}" type="presParOf" srcId="{05FEF1CC-386C-4BE4-B17E-5B57CFC3A55C}" destId="{200DF8D9-CE9E-419F-B2F8-319BC538A39D}" srcOrd="7" destOrd="0" presId="urn:microsoft.com/office/officeart/2005/8/layout/hChevron3"/>
    <dgm:cxn modelId="{ABBD1D43-FF58-4B34-BAEB-6260AE99E948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F933D9C-C5D0-41E9-9B87-5141704671BB}" type="presOf" srcId="{682345EC-3AC9-4D07-A20E-10F634AB7B82}" destId="{05FEF1CC-386C-4BE4-B17E-5B57CFC3A55C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BE182DDD-12B3-4BB8-8285-8405EB9AFF7D}" type="presOf" srcId="{B4029C79-8C35-4F17-A955-4CCD2482DC3B}" destId="{5757CB1D-ED42-4E5E-BFA6-E36824ACDBC5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CEAD76B-58BB-481F-98B3-0A4A76B14C41}" type="presOf" srcId="{0D3F4C0A-A7A7-4000-90F4-79B87051271B}" destId="{076AEE9F-5FD4-4C82-B861-82327C7E8900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16727C2F-DD47-46F3-BFF3-AB5CA3FCB2AC}" type="presOf" srcId="{6B23541E-F0CD-4DEA-8BB5-B20923A29296}" destId="{A538A3C9-1496-4C33-A1AF-C49D8497849A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FF0B95EA-634E-4C16-988E-39BB25D99BF0}" type="presOf" srcId="{558738A8-3FBA-4D5C-8241-FFD27C4B0E86}" destId="{92C0C068-D4AD-4E7B-94E7-17E3A66FE874}" srcOrd="0" destOrd="0" presId="urn:microsoft.com/office/officeart/2005/8/layout/hChevron3"/>
    <dgm:cxn modelId="{C92CD36D-984D-4174-8E6A-6482C9718D67}" type="presOf" srcId="{AA56392A-D631-4708-8202-0A8EA6ADD2E0}" destId="{9B7220D6-1D96-4BFA-856F-408C5FBA00E1}" srcOrd="0" destOrd="0" presId="urn:microsoft.com/office/officeart/2005/8/layout/hChevron3"/>
    <dgm:cxn modelId="{1F7469FE-9137-4D52-8658-81851EA0A4D1}" type="presParOf" srcId="{05FEF1CC-386C-4BE4-B17E-5B57CFC3A55C}" destId="{A538A3C9-1496-4C33-A1AF-C49D8497849A}" srcOrd="0" destOrd="0" presId="urn:microsoft.com/office/officeart/2005/8/layout/hChevron3"/>
    <dgm:cxn modelId="{376C5A8E-BDF5-4D8A-AC47-D6B825450362}" type="presParOf" srcId="{05FEF1CC-386C-4BE4-B17E-5B57CFC3A55C}" destId="{CECE48D0-5652-46ED-A0F1-F7E59E8BE7F8}" srcOrd="1" destOrd="0" presId="urn:microsoft.com/office/officeart/2005/8/layout/hChevron3"/>
    <dgm:cxn modelId="{B7A66163-38F1-453B-8549-FB79FDD9FFAF}" type="presParOf" srcId="{05FEF1CC-386C-4BE4-B17E-5B57CFC3A55C}" destId="{9B7220D6-1D96-4BFA-856F-408C5FBA00E1}" srcOrd="2" destOrd="0" presId="urn:microsoft.com/office/officeart/2005/8/layout/hChevron3"/>
    <dgm:cxn modelId="{E995B78B-400F-4551-83EE-901558EBFB69}" type="presParOf" srcId="{05FEF1CC-386C-4BE4-B17E-5B57CFC3A55C}" destId="{E97B3DCC-B210-4496-999A-90B67E56401C}" srcOrd="3" destOrd="0" presId="urn:microsoft.com/office/officeart/2005/8/layout/hChevron3"/>
    <dgm:cxn modelId="{EA2918E0-CFF0-423D-8C98-AA919A570A21}" type="presParOf" srcId="{05FEF1CC-386C-4BE4-B17E-5B57CFC3A55C}" destId="{5757CB1D-ED42-4E5E-BFA6-E36824ACDBC5}" srcOrd="4" destOrd="0" presId="urn:microsoft.com/office/officeart/2005/8/layout/hChevron3"/>
    <dgm:cxn modelId="{8167D169-4AE1-4F51-8AC4-FBBEDCB1FC69}" type="presParOf" srcId="{05FEF1CC-386C-4BE4-B17E-5B57CFC3A55C}" destId="{A0CF7A1E-386C-43D5-84D6-6FCF2F8047B6}" srcOrd="5" destOrd="0" presId="urn:microsoft.com/office/officeart/2005/8/layout/hChevron3"/>
    <dgm:cxn modelId="{11E7C220-C6D9-44E9-889B-80BBC792F5F6}" type="presParOf" srcId="{05FEF1CC-386C-4BE4-B17E-5B57CFC3A55C}" destId="{92C0C068-D4AD-4E7B-94E7-17E3A66FE874}" srcOrd="6" destOrd="0" presId="urn:microsoft.com/office/officeart/2005/8/layout/hChevron3"/>
    <dgm:cxn modelId="{A0646F95-5345-492E-AE9A-BDBA816CCBA9}" type="presParOf" srcId="{05FEF1CC-386C-4BE4-B17E-5B57CFC3A55C}" destId="{200DF8D9-CE9E-419F-B2F8-319BC538A39D}" srcOrd="7" destOrd="0" presId="urn:microsoft.com/office/officeart/2005/8/layout/hChevron3"/>
    <dgm:cxn modelId="{D7339D0B-30AA-43DF-8202-CED515555CF4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6909EA6-1255-4471-82A7-77C5F3209021}" type="presOf" srcId="{0D3F4C0A-A7A7-4000-90F4-79B87051271B}" destId="{076AEE9F-5FD4-4C82-B861-82327C7E8900}" srcOrd="0" destOrd="0" presId="urn:microsoft.com/office/officeart/2005/8/layout/hChevron3"/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9FDFD6B2-F673-4BE7-A501-01CD4DF9E2F1}" type="presOf" srcId="{558738A8-3FBA-4D5C-8241-FFD27C4B0E86}" destId="{92C0C068-D4AD-4E7B-94E7-17E3A66FE874}" srcOrd="0" destOrd="0" presId="urn:microsoft.com/office/officeart/2005/8/layout/hChevron3"/>
    <dgm:cxn modelId="{1941ACDA-4EC9-4C16-B986-326958F503BB}" type="presOf" srcId="{682345EC-3AC9-4D07-A20E-10F634AB7B82}" destId="{05FEF1CC-386C-4BE4-B17E-5B57CFC3A55C}" srcOrd="0" destOrd="0" presId="urn:microsoft.com/office/officeart/2005/8/layout/hChevron3"/>
    <dgm:cxn modelId="{C34B348C-E693-43B3-90E2-9CC5A4C84BEC}" type="presOf" srcId="{B4029C79-8C35-4F17-A955-4CCD2482DC3B}" destId="{5757CB1D-ED42-4E5E-BFA6-E36824ACDBC5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A16E2C93-223D-41FE-A149-333ECD16C659}" type="presOf" srcId="{AA56392A-D631-4708-8202-0A8EA6ADD2E0}" destId="{9B7220D6-1D96-4BFA-856F-408C5FBA00E1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F2EA6FE4-AAAD-4C9A-BD1F-6EBD257F17B2}" type="presOf" srcId="{6B23541E-F0CD-4DEA-8BB5-B20923A29296}" destId="{A538A3C9-1496-4C33-A1AF-C49D8497849A}" srcOrd="0" destOrd="0" presId="urn:microsoft.com/office/officeart/2005/8/layout/hChevron3"/>
    <dgm:cxn modelId="{C8988558-ECC8-43EE-A937-4E4125E01E52}" type="presParOf" srcId="{05FEF1CC-386C-4BE4-B17E-5B57CFC3A55C}" destId="{A538A3C9-1496-4C33-A1AF-C49D8497849A}" srcOrd="0" destOrd="0" presId="urn:microsoft.com/office/officeart/2005/8/layout/hChevron3"/>
    <dgm:cxn modelId="{318DCA52-8F65-4FDA-861D-EF22512F2867}" type="presParOf" srcId="{05FEF1CC-386C-4BE4-B17E-5B57CFC3A55C}" destId="{CECE48D0-5652-46ED-A0F1-F7E59E8BE7F8}" srcOrd="1" destOrd="0" presId="urn:microsoft.com/office/officeart/2005/8/layout/hChevron3"/>
    <dgm:cxn modelId="{561D3987-81F6-4E4A-829D-E0B5D4B29616}" type="presParOf" srcId="{05FEF1CC-386C-4BE4-B17E-5B57CFC3A55C}" destId="{9B7220D6-1D96-4BFA-856F-408C5FBA00E1}" srcOrd="2" destOrd="0" presId="urn:microsoft.com/office/officeart/2005/8/layout/hChevron3"/>
    <dgm:cxn modelId="{337C2F46-F2EF-462B-83EF-77B3382BB10E}" type="presParOf" srcId="{05FEF1CC-386C-4BE4-B17E-5B57CFC3A55C}" destId="{E97B3DCC-B210-4496-999A-90B67E56401C}" srcOrd="3" destOrd="0" presId="urn:microsoft.com/office/officeart/2005/8/layout/hChevron3"/>
    <dgm:cxn modelId="{A12F3AF4-61B9-4631-9801-460B99660606}" type="presParOf" srcId="{05FEF1CC-386C-4BE4-B17E-5B57CFC3A55C}" destId="{5757CB1D-ED42-4E5E-BFA6-E36824ACDBC5}" srcOrd="4" destOrd="0" presId="urn:microsoft.com/office/officeart/2005/8/layout/hChevron3"/>
    <dgm:cxn modelId="{B674DFA8-E7E1-45A1-8740-78A81CC311CD}" type="presParOf" srcId="{05FEF1CC-386C-4BE4-B17E-5B57CFC3A55C}" destId="{A0CF7A1E-386C-43D5-84D6-6FCF2F8047B6}" srcOrd="5" destOrd="0" presId="urn:microsoft.com/office/officeart/2005/8/layout/hChevron3"/>
    <dgm:cxn modelId="{7136E829-F63B-4607-89E4-F1161B58199E}" type="presParOf" srcId="{05FEF1CC-386C-4BE4-B17E-5B57CFC3A55C}" destId="{92C0C068-D4AD-4E7B-94E7-17E3A66FE874}" srcOrd="6" destOrd="0" presId="urn:microsoft.com/office/officeart/2005/8/layout/hChevron3"/>
    <dgm:cxn modelId="{AF43ED59-B279-4735-8497-1969DAD0F720}" type="presParOf" srcId="{05FEF1CC-386C-4BE4-B17E-5B57CFC3A55C}" destId="{200DF8D9-CE9E-419F-B2F8-319BC538A39D}" srcOrd="7" destOrd="0" presId="urn:microsoft.com/office/officeart/2005/8/layout/hChevron3"/>
    <dgm:cxn modelId="{DCEBD7F4-1EAB-44C7-982E-BC7954699A28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82345EC-3AC9-4D07-A20E-10F634AB7B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6B23541E-F0CD-4DEA-8BB5-B20923A29296}">
      <dgm:prSet phldrT="[Texte]" custT="1"/>
      <dgm:spPr>
        <a:noFill/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9D9C25A-9C13-45C2-B67E-89F519904323}" type="par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E992286-645B-4107-BEF6-F49569687EAC}" type="sibTrans" cxnId="{4D7CF76B-BEF8-4E72-A38E-984A830DB490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AA56392A-D631-4708-8202-0A8EA6ADD2E0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dirty="0">
            <a:solidFill>
              <a:schemeClr val="tx1"/>
            </a:solidFill>
          </a:endParaRPr>
        </a:p>
      </dgm:t>
    </dgm:pt>
    <dgm:pt modelId="{AE8A2B15-9083-4663-94DB-7EE5068AA676}" type="par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91D91B39-19B5-41A2-AD93-67ECB867EC76}" type="sibTrans" cxnId="{44AB4EA8-E8F7-4D44-A074-CDB1285963D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B4029C79-8C35-4F17-A955-4CCD2482DC3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dirty="0">
            <a:solidFill>
              <a:schemeClr val="tx1"/>
            </a:solidFill>
          </a:endParaRPr>
        </a:p>
      </dgm:t>
    </dgm:pt>
    <dgm:pt modelId="{B17C041D-44DA-4A2F-8CEF-4C67742213E9}" type="par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44080B9-35B6-446A-99FF-1055ED85FEAA}" type="sibTrans" cxnId="{6719C67B-54BE-45C2-878D-9106DCD6252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558738A8-3FBA-4D5C-8241-FFD27C4B0E86}">
      <dgm:prSet phldrT="[Texte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l"/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dirty="0">
            <a:solidFill>
              <a:schemeClr val="tx1"/>
            </a:solidFill>
          </a:endParaRPr>
        </a:p>
      </dgm:t>
    </dgm:pt>
    <dgm:pt modelId="{74C84D1C-634D-4E36-B629-19C045BBF838}" type="par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39CD6569-6BF3-4788-8249-199D27F4F15C}" type="sibTrans" cxnId="{09CEEB96-C173-4568-A669-8CB94D9314DA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D3F4C0A-A7A7-4000-90F4-79B87051271B}">
      <dgm:prSet phldrT="[Texte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dirty="0">
            <a:solidFill>
              <a:schemeClr val="tx1"/>
            </a:solidFill>
          </a:endParaRPr>
        </a:p>
      </dgm:t>
    </dgm:pt>
    <dgm:pt modelId="{8E25ECCB-6A49-4030-891E-0CC786B89D94}" type="par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63ABD296-C72E-4BB0-98D2-4008026CA1AF}" type="sibTrans" cxnId="{D05436E9-6869-4821-96CC-7A941893B9AF}">
      <dgm:prSet/>
      <dgm:spPr/>
      <dgm:t>
        <a:bodyPr/>
        <a:lstStyle/>
        <a:p>
          <a:endParaRPr lang="fr-FR" sz="1800">
            <a:solidFill>
              <a:schemeClr val="tx1"/>
            </a:solidFill>
          </a:endParaRPr>
        </a:p>
      </dgm:t>
    </dgm:pt>
    <dgm:pt modelId="{05FEF1CC-386C-4BE4-B17E-5B57CFC3A55C}" type="pres">
      <dgm:prSet presAssocID="{682345EC-3AC9-4D07-A20E-10F634AB7B82}" presName="Name0" presStyleCnt="0">
        <dgm:presLayoutVars>
          <dgm:dir/>
          <dgm:resizeHandles val="exact"/>
        </dgm:presLayoutVars>
      </dgm:prSet>
      <dgm:spPr/>
    </dgm:pt>
    <dgm:pt modelId="{A538A3C9-1496-4C33-A1AF-C49D8497849A}" type="pres">
      <dgm:prSet presAssocID="{6B23541E-F0CD-4DEA-8BB5-B20923A29296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CE48D0-5652-46ED-A0F1-F7E59E8BE7F8}" type="pres">
      <dgm:prSet presAssocID="{5E992286-645B-4107-BEF6-F49569687EAC}" presName="parSpace" presStyleCnt="0"/>
      <dgm:spPr/>
    </dgm:pt>
    <dgm:pt modelId="{9B7220D6-1D96-4BFA-856F-408C5FBA00E1}" type="pres">
      <dgm:prSet presAssocID="{AA56392A-D631-4708-8202-0A8EA6ADD2E0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B3DCC-B210-4496-999A-90B67E56401C}" type="pres">
      <dgm:prSet presAssocID="{91D91B39-19B5-41A2-AD93-67ECB867EC76}" presName="parSpace" presStyleCnt="0"/>
      <dgm:spPr/>
    </dgm:pt>
    <dgm:pt modelId="{5757CB1D-ED42-4E5E-BFA6-E36824ACDBC5}" type="pres">
      <dgm:prSet presAssocID="{B4029C79-8C35-4F17-A955-4CCD2482DC3B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F7A1E-386C-43D5-84D6-6FCF2F8047B6}" type="pres">
      <dgm:prSet presAssocID="{644080B9-35B6-446A-99FF-1055ED85FEAA}" presName="parSpace" presStyleCnt="0"/>
      <dgm:spPr/>
    </dgm:pt>
    <dgm:pt modelId="{92C0C068-D4AD-4E7B-94E7-17E3A66FE874}" type="pres">
      <dgm:prSet presAssocID="{558738A8-3FBA-4D5C-8241-FFD27C4B0E86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0DF8D9-CE9E-419F-B2F8-319BC538A39D}" type="pres">
      <dgm:prSet presAssocID="{39CD6569-6BF3-4788-8249-199D27F4F15C}" presName="parSpace" presStyleCnt="0"/>
      <dgm:spPr/>
    </dgm:pt>
    <dgm:pt modelId="{076AEE9F-5FD4-4C82-B861-82327C7E8900}" type="pres">
      <dgm:prSet presAssocID="{0D3F4C0A-A7A7-4000-90F4-79B87051271B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05436E9-6869-4821-96CC-7A941893B9AF}" srcId="{682345EC-3AC9-4D07-A20E-10F634AB7B82}" destId="{0D3F4C0A-A7A7-4000-90F4-79B87051271B}" srcOrd="4" destOrd="0" parTransId="{8E25ECCB-6A49-4030-891E-0CC786B89D94}" sibTransId="{63ABD296-C72E-4BB0-98D2-4008026CA1AF}"/>
    <dgm:cxn modelId="{09CEEB96-C173-4568-A669-8CB94D9314DA}" srcId="{682345EC-3AC9-4D07-A20E-10F634AB7B82}" destId="{558738A8-3FBA-4D5C-8241-FFD27C4B0E86}" srcOrd="3" destOrd="0" parTransId="{74C84D1C-634D-4E36-B629-19C045BBF838}" sibTransId="{39CD6569-6BF3-4788-8249-199D27F4F15C}"/>
    <dgm:cxn modelId="{F7912563-8773-43EE-91E4-15A3F100DC4F}" type="presOf" srcId="{B4029C79-8C35-4F17-A955-4CCD2482DC3B}" destId="{5757CB1D-ED42-4E5E-BFA6-E36824ACDBC5}" srcOrd="0" destOrd="0" presId="urn:microsoft.com/office/officeart/2005/8/layout/hChevron3"/>
    <dgm:cxn modelId="{58E3B8FF-AC57-46E0-87ED-18ADC6C53B39}" type="presOf" srcId="{558738A8-3FBA-4D5C-8241-FFD27C4B0E86}" destId="{92C0C068-D4AD-4E7B-94E7-17E3A66FE874}" srcOrd="0" destOrd="0" presId="urn:microsoft.com/office/officeart/2005/8/layout/hChevron3"/>
    <dgm:cxn modelId="{B13E2D3D-2E15-4B0E-89F4-0B1580CA84F0}" type="presOf" srcId="{6B23541E-F0CD-4DEA-8BB5-B20923A29296}" destId="{A538A3C9-1496-4C33-A1AF-C49D8497849A}" srcOrd="0" destOrd="0" presId="urn:microsoft.com/office/officeart/2005/8/layout/hChevron3"/>
    <dgm:cxn modelId="{808DB5B8-52F3-497F-A920-7229144ECFE7}" type="presOf" srcId="{682345EC-3AC9-4D07-A20E-10F634AB7B82}" destId="{05FEF1CC-386C-4BE4-B17E-5B57CFC3A55C}" srcOrd="0" destOrd="0" presId="urn:microsoft.com/office/officeart/2005/8/layout/hChevron3"/>
    <dgm:cxn modelId="{4D7CF76B-BEF8-4E72-A38E-984A830DB490}" srcId="{682345EC-3AC9-4D07-A20E-10F634AB7B82}" destId="{6B23541E-F0CD-4DEA-8BB5-B20923A29296}" srcOrd="0" destOrd="0" parTransId="{D9D9C25A-9C13-45C2-B67E-89F519904323}" sibTransId="{5E992286-645B-4107-BEF6-F49569687EAC}"/>
    <dgm:cxn modelId="{23054F09-40DB-439E-B497-33A91C34F93D}" type="presOf" srcId="{AA56392A-D631-4708-8202-0A8EA6ADD2E0}" destId="{9B7220D6-1D96-4BFA-856F-408C5FBA00E1}" srcOrd="0" destOrd="0" presId="urn:microsoft.com/office/officeart/2005/8/layout/hChevron3"/>
    <dgm:cxn modelId="{44AB4EA8-E8F7-4D44-A074-CDB1285963DF}" srcId="{682345EC-3AC9-4D07-A20E-10F634AB7B82}" destId="{AA56392A-D631-4708-8202-0A8EA6ADD2E0}" srcOrd="1" destOrd="0" parTransId="{AE8A2B15-9083-4663-94DB-7EE5068AA676}" sibTransId="{91D91B39-19B5-41A2-AD93-67ECB867EC76}"/>
    <dgm:cxn modelId="{714E8E28-C102-4965-B297-09A5D86D7214}" type="presOf" srcId="{0D3F4C0A-A7A7-4000-90F4-79B87051271B}" destId="{076AEE9F-5FD4-4C82-B861-82327C7E8900}" srcOrd="0" destOrd="0" presId="urn:microsoft.com/office/officeart/2005/8/layout/hChevron3"/>
    <dgm:cxn modelId="{6719C67B-54BE-45C2-878D-9106DCD6252F}" srcId="{682345EC-3AC9-4D07-A20E-10F634AB7B82}" destId="{B4029C79-8C35-4F17-A955-4CCD2482DC3B}" srcOrd="2" destOrd="0" parTransId="{B17C041D-44DA-4A2F-8CEF-4C67742213E9}" sibTransId="{644080B9-35B6-446A-99FF-1055ED85FEAA}"/>
    <dgm:cxn modelId="{B768201D-C26C-4DE7-9E6C-6400F0BEDD7B}" type="presParOf" srcId="{05FEF1CC-386C-4BE4-B17E-5B57CFC3A55C}" destId="{A538A3C9-1496-4C33-A1AF-C49D8497849A}" srcOrd="0" destOrd="0" presId="urn:microsoft.com/office/officeart/2005/8/layout/hChevron3"/>
    <dgm:cxn modelId="{50114D8B-BBC8-422A-B936-C86E445F2D17}" type="presParOf" srcId="{05FEF1CC-386C-4BE4-B17E-5B57CFC3A55C}" destId="{CECE48D0-5652-46ED-A0F1-F7E59E8BE7F8}" srcOrd="1" destOrd="0" presId="urn:microsoft.com/office/officeart/2005/8/layout/hChevron3"/>
    <dgm:cxn modelId="{45CFC1E4-D7CE-4FE6-92C0-AECD0BC710C9}" type="presParOf" srcId="{05FEF1CC-386C-4BE4-B17E-5B57CFC3A55C}" destId="{9B7220D6-1D96-4BFA-856F-408C5FBA00E1}" srcOrd="2" destOrd="0" presId="urn:microsoft.com/office/officeart/2005/8/layout/hChevron3"/>
    <dgm:cxn modelId="{14F0559A-DE99-4361-848A-8C226D01C490}" type="presParOf" srcId="{05FEF1CC-386C-4BE4-B17E-5B57CFC3A55C}" destId="{E97B3DCC-B210-4496-999A-90B67E56401C}" srcOrd="3" destOrd="0" presId="urn:microsoft.com/office/officeart/2005/8/layout/hChevron3"/>
    <dgm:cxn modelId="{D6FBFA8B-FBD2-4BC1-9A18-CEBF82D165F0}" type="presParOf" srcId="{05FEF1CC-386C-4BE4-B17E-5B57CFC3A55C}" destId="{5757CB1D-ED42-4E5E-BFA6-E36824ACDBC5}" srcOrd="4" destOrd="0" presId="urn:microsoft.com/office/officeart/2005/8/layout/hChevron3"/>
    <dgm:cxn modelId="{AA0DB880-17FA-489A-83E5-0E51305153C1}" type="presParOf" srcId="{05FEF1CC-386C-4BE4-B17E-5B57CFC3A55C}" destId="{A0CF7A1E-386C-43D5-84D6-6FCF2F8047B6}" srcOrd="5" destOrd="0" presId="urn:microsoft.com/office/officeart/2005/8/layout/hChevron3"/>
    <dgm:cxn modelId="{C12E0B88-C5EB-4D52-8F08-C02544C4BBB9}" type="presParOf" srcId="{05FEF1CC-386C-4BE4-B17E-5B57CFC3A55C}" destId="{92C0C068-D4AD-4E7B-94E7-17E3A66FE874}" srcOrd="6" destOrd="0" presId="urn:microsoft.com/office/officeart/2005/8/layout/hChevron3"/>
    <dgm:cxn modelId="{AA75BF29-93EF-4DBE-BD13-C6EA3B92ED69}" type="presParOf" srcId="{05FEF1CC-386C-4BE4-B17E-5B57CFC3A55C}" destId="{200DF8D9-CE9E-419F-B2F8-319BC538A39D}" srcOrd="7" destOrd="0" presId="urn:microsoft.com/office/officeart/2005/8/layout/hChevron3"/>
    <dgm:cxn modelId="{80F72CC9-BD06-4001-8FC4-8B02ECF52C92}" type="presParOf" srcId="{05FEF1CC-386C-4BE4-B17E-5B57CFC3A55C}" destId="{076AEE9F-5FD4-4C82-B861-82327C7E8900}" srcOrd="8" destOrd="0" presId="urn:microsoft.com/office/officeart/2005/8/layout/hChevron3"/>
  </dgm:cxnLst>
  <dgm:bg>
    <a:noFill/>
  </dgm:bg>
  <dgm:whole>
    <a:ln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E95C5-EFC7-4427-9E71-E3CF8F1221F6}">
      <dsp:nvSpPr>
        <dsp:cNvPr id="0" name=""/>
        <dsp:cNvSpPr/>
      </dsp:nvSpPr>
      <dsp:spPr>
        <a:xfrm rot="5400000">
          <a:off x="-197964" y="199296"/>
          <a:ext cx="1319764" cy="92383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Perpetua" panose="02020502060401020303" pitchFamily="18" charset="0"/>
            </a:rPr>
            <a:t> </a:t>
          </a:r>
          <a:endParaRPr lang="fr-FR" sz="2600" kern="1200" dirty="0">
            <a:latin typeface="Perpetua" panose="02020502060401020303" pitchFamily="18" charset="0"/>
          </a:endParaRPr>
        </a:p>
      </dsp:txBody>
      <dsp:txXfrm rot="-5400000">
        <a:off x="1" y="463248"/>
        <a:ext cx="923834" cy="395930"/>
      </dsp:txXfrm>
    </dsp:sp>
    <dsp:sp modelId="{54FB442F-969F-4A71-9D27-BDF91C974CEA}">
      <dsp:nvSpPr>
        <dsp:cNvPr id="0" name=""/>
        <dsp:cNvSpPr/>
      </dsp:nvSpPr>
      <dsp:spPr>
        <a:xfrm rot="5400000">
          <a:off x="4171808" y="-3248435"/>
          <a:ext cx="857846" cy="73914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Perpetua" panose="02020502060401020303" pitchFamily="18" charset="0"/>
            </a:rPr>
            <a:t>Contexte</a:t>
          </a:r>
          <a:endParaRPr lang="fr-FR" sz="2700" kern="1200" dirty="0">
            <a:latin typeface="Perpetua" panose="02020502060401020303" pitchFamily="18" charset="0"/>
          </a:endParaRPr>
        </a:p>
      </dsp:txBody>
      <dsp:txXfrm rot="-5400000">
        <a:off x="904987" y="60263"/>
        <a:ext cx="7349613" cy="774092"/>
      </dsp:txXfrm>
    </dsp:sp>
    <dsp:sp modelId="{3EB20212-013E-4BC4-8160-E4AFBCBD6DFE}">
      <dsp:nvSpPr>
        <dsp:cNvPr id="0" name=""/>
        <dsp:cNvSpPr/>
      </dsp:nvSpPr>
      <dsp:spPr>
        <a:xfrm rot="5400000">
          <a:off x="-197964" y="1373109"/>
          <a:ext cx="1319764" cy="92383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Perpetua" panose="02020502060401020303" pitchFamily="18" charset="0"/>
            </a:rPr>
            <a:t> </a:t>
          </a:r>
          <a:endParaRPr lang="fr-FR" sz="2600" kern="1200" dirty="0">
            <a:latin typeface="Perpetua" panose="02020502060401020303" pitchFamily="18" charset="0"/>
          </a:endParaRPr>
        </a:p>
      </dsp:txBody>
      <dsp:txXfrm rot="-5400000">
        <a:off x="1" y="1637061"/>
        <a:ext cx="923834" cy="395930"/>
      </dsp:txXfrm>
    </dsp:sp>
    <dsp:sp modelId="{4424C8CF-727D-4688-8D55-F7E037230F16}">
      <dsp:nvSpPr>
        <dsp:cNvPr id="0" name=""/>
        <dsp:cNvSpPr/>
      </dsp:nvSpPr>
      <dsp:spPr>
        <a:xfrm rot="5400000">
          <a:off x="4190656" y="-2091676"/>
          <a:ext cx="857846" cy="73914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Perpetua" panose="02020502060401020303" pitchFamily="18" charset="0"/>
            </a:rPr>
            <a:t>Enquêtes réalisées</a:t>
          </a:r>
          <a:endParaRPr lang="fr-FR" sz="2700" b="1" kern="1200" dirty="0">
            <a:latin typeface="Perpetua" panose="02020502060401020303" pitchFamily="18" charset="0"/>
          </a:endParaRPr>
        </a:p>
      </dsp:txBody>
      <dsp:txXfrm rot="-5400000">
        <a:off x="923835" y="1217022"/>
        <a:ext cx="7349613" cy="774092"/>
      </dsp:txXfrm>
    </dsp:sp>
    <dsp:sp modelId="{2D9F0740-1559-4DD4-9022-3920CB00CE69}">
      <dsp:nvSpPr>
        <dsp:cNvPr id="0" name=""/>
        <dsp:cNvSpPr/>
      </dsp:nvSpPr>
      <dsp:spPr>
        <a:xfrm rot="5400000">
          <a:off x="-197964" y="2546921"/>
          <a:ext cx="1319764" cy="92383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latin typeface="Perpetua" panose="02020502060401020303" pitchFamily="18" charset="0"/>
            </a:rPr>
            <a:t> </a:t>
          </a:r>
          <a:endParaRPr lang="fr-FR" sz="2600" kern="1200" dirty="0">
            <a:latin typeface="Perpetua" panose="02020502060401020303" pitchFamily="18" charset="0"/>
          </a:endParaRPr>
        </a:p>
      </dsp:txBody>
      <dsp:txXfrm rot="-5400000">
        <a:off x="1" y="2810873"/>
        <a:ext cx="923834" cy="395930"/>
      </dsp:txXfrm>
    </dsp:sp>
    <dsp:sp modelId="{69528F53-D0F7-4291-95E5-885420AB2BFB}">
      <dsp:nvSpPr>
        <dsp:cNvPr id="0" name=""/>
        <dsp:cNvSpPr/>
      </dsp:nvSpPr>
      <dsp:spPr>
        <a:xfrm rot="5400000">
          <a:off x="4190656" y="-917864"/>
          <a:ext cx="857846" cy="73914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Perpetua" panose="02020502060401020303" pitchFamily="18" charset="0"/>
            </a:rPr>
            <a:t>Enquête sur les marges de commerce et de transport</a:t>
          </a:r>
          <a:endParaRPr lang="fr-FR" sz="2700" kern="1200" dirty="0">
            <a:latin typeface="Perpetua" panose="02020502060401020303" pitchFamily="18" charset="0"/>
          </a:endParaRPr>
        </a:p>
      </dsp:txBody>
      <dsp:txXfrm rot="-5400000">
        <a:off x="923835" y="2390834"/>
        <a:ext cx="7349613" cy="774092"/>
      </dsp:txXfrm>
    </dsp:sp>
    <dsp:sp modelId="{1A52F47C-5CD6-4889-9885-25179DCFCAA9}">
      <dsp:nvSpPr>
        <dsp:cNvPr id="0" name=""/>
        <dsp:cNvSpPr/>
      </dsp:nvSpPr>
      <dsp:spPr>
        <a:xfrm rot="5400000">
          <a:off x="-197964" y="3720734"/>
          <a:ext cx="1319764" cy="92383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600" kern="1200" dirty="0">
            <a:latin typeface="Perpetua" panose="02020502060401020303" pitchFamily="18" charset="0"/>
          </a:endParaRPr>
        </a:p>
      </dsp:txBody>
      <dsp:txXfrm rot="-5400000">
        <a:off x="1" y="3984686"/>
        <a:ext cx="923834" cy="395930"/>
      </dsp:txXfrm>
    </dsp:sp>
    <dsp:sp modelId="{E984E8EA-02C6-4F17-BF7F-F5EFFAB5E48A}">
      <dsp:nvSpPr>
        <dsp:cNvPr id="0" name=""/>
        <dsp:cNvSpPr/>
      </dsp:nvSpPr>
      <dsp:spPr>
        <a:xfrm rot="5400000">
          <a:off x="4190656" y="255947"/>
          <a:ext cx="857846" cy="73914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>
              <a:latin typeface="Perpetua" panose="02020502060401020303" pitchFamily="18" charset="0"/>
            </a:rPr>
            <a:t>Enquête sur les flux transfrontaliers non enregistrés</a:t>
          </a:r>
          <a:endParaRPr lang="fr-FR" sz="2700" b="1" kern="1200" dirty="0">
            <a:latin typeface="Perpetua" panose="02020502060401020303" pitchFamily="18" charset="0"/>
          </a:endParaRPr>
        </a:p>
      </dsp:txBody>
      <dsp:txXfrm rot="-5400000">
        <a:off x="923835" y="3564646"/>
        <a:ext cx="7349613" cy="7740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A3C9-1496-4C33-A1AF-C49D8497849A}">
      <dsp:nvSpPr>
        <dsp:cNvPr id="0" name=""/>
        <dsp:cNvSpPr/>
      </dsp:nvSpPr>
      <dsp:spPr>
        <a:xfrm>
          <a:off x="1073" y="0"/>
          <a:ext cx="2093229" cy="600501"/>
        </a:xfrm>
        <a:prstGeom prst="homePlat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Plan</a:t>
          </a:r>
          <a:endParaRPr lang="fr-FR" sz="1200" b="1" kern="1200" dirty="0">
            <a:solidFill>
              <a:schemeClr val="tx1"/>
            </a:solidFill>
            <a:latin typeface="Perpetua" panose="02020502060401020303" pitchFamily="18" charset="0"/>
          </a:endParaRPr>
        </a:p>
      </dsp:txBody>
      <dsp:txXfrm>
        <a:off x="1073" y="0"/>
        <a:ext cx="1943104" cy="600501"/>
      </dsp:txXfrm>
    </dsp:sp>
    <dsp:sp modelId="{9B7220D6-1D96-4BFA-856F-408C5FBA00E1}">
      <dsp:nvSpPr>
        <dsp:cNvPr id="0" name=""/>
        <dsp:cNvSpPr/>
      </dsp:nvSpPr>
      <dsp:spPr>
        <a:xfrm>
          <a:off x="167565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Contexte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975907" y="0"/>
        <a:ext cx="1492728" cy="600501"/>
      </dsp:txXfrm>
    </dsp:sp>
    <dsp:sp modelId="{5757CB1D-ED42-4E5E-BFA6-E36824ACDBC5}">
      <dsp:nvSpPr>
        <dsp:cNvPr id="0" name=""/>
        <dsp:cNvSpPr/>
      </dsp:nvSpPr>
      <dsp:spPr>
        <a:xfrm>
          <a:off x="3350239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Enquêtes réalisées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3650490" y="0"/>
        <a:ext cx="1492728" cy="600501"/>
      </dsp:txXfrm>
    </dsp:sp>
    <dsp:sp modelId="{92C0C068-D4AD-4E7B-94E7-17E3A66FE874}">
      <dsp:nvSpPr>
        <dsp:cNvPr id="0" name=""/>
        <dsp:cNvSpPr/>
      </dsp:nvSpPr>
      <dsp:spPr>
        <a:xfrm>
          <a:off x="5024823" y="0"/>
          <a:ext cx="2093229" cy="60050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marges de commerce et de transport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5325074" y="0"/>
        <a:ext cx="1492728" cy="600501"/>
      </dsp:txXfrm>
    </dsp:sp>
    <dsp:sp modelId="{076AEE9F-5FD4-4C82-B861-82327C7E8900}">
      <dsp:nvSpPr>
        <dsp:cNvPr id="0" name=""/>
        <dsp:cNvSpPr/>
      </dsp:nvSpPr>
      <dsp:spPr>
        <a:xfrm>
          <a:off x="6699406" y="0"/>
          <a:ext cx="2093229" cy="600501"/>
        </a:xfrm>
        <a:prstGeom prst="chevron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  <a:latin typeface="Perpetua" panose="02020502060401020303" pitchFamily="18" charset="0"/>
            </a:rPr>
            <a:t>Enquête sur les flux transfrontaliers non enregistrés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6999657" y="0"/>
        <a:ext cx="1492728" cy="600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85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45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991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77274" y="650386"/>
            <a:ext cx="8952426" cy="6310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77274" y="1365160"/>
            <a:ext cx="8952426" cy="54220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9" name="Rectangle à coins arrondis 8"/>
          <p:cNvSpPr/>
          <p:nvPr userDrawn="1"/>
        </p:nvSpPr>
        <p:spPr>
          <a:xfrm>
            <a:off x="1295400" y="90982"/>
            <a:ext cx="6540500" cy="5022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7928914" y="133885"/>
            <a:ext cx="1100786" cy="432792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</a:rPr>
              <a:t>INSEED</a:t>
            </a: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39409" y="100040"/>
            <a:ext cx="1100786" cy="432792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</a:rPr>
              <a:t>INSEED</a:t>
            </a:r>
          </a:p>
        </p:txBody>
      </p:sp>
    </p:spTree>
    <p:extLst>
      <p:ext uri="{BB962C8B-B14F-4D97-AF65-F5344CB8AC3E}">
        <p14:creationId xmlns:p14="http://schemas.microsoft.com/office/powerpoint/2010/main" val="45314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95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7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46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38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95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17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7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86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A96CB-2E9B-44EF-A518-369B85A34784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EC65B-CE36-441F-81FA-8EFA497B3C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90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323833" y="95534"/>
            <a:ext cx="653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ATELIER REGIONAL SUR LES COMPTES NATIONAUX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59809" y="680309"/>
            <a:ext cx="7103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Edwardian Script ITC" panose="030303020407070D0804" pitchFamily="66" charset="0"/>
              </a:rPr>
              <a:t>Mercredi</a:t>
            </a:r>
            <a:r>
              <a:rPr lang="fr-FR" sz="3200" b="1" dirty="0" smtClean="0">
                <a:latin typeface="Edwardian Script ITC" panose="030303020407070D0804" pitchFamily="66" charset="0"/>
              </a:rPr>
              <a:t>, 03Juillet 2019</a:t>
            </a:r>
            <a:endParaRPr lang="fr-FR" sz="3200" b="1" dirty="0">
              <a:latin typeface="Edwardian Script ITC" panose="030303020407070D08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80531" y="3643952"/>
            <a:ext cx="6769290" cy="818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77421" y="4080681"/>
            <a:ext cx="39987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Edwardian Script ITC" panose="030303020407070D0804" pitchFamily="66" charset="0"/>
              </a:rPr>
              <a:t>Présenté par:</a:t>
            </a:r>
          </a:p>
          <a:p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P’lanam Germain FAROUH</a:t>
            </a:r>
          </a:p>
          <a:p>
            <a:r>
              <a:rPr lang="fr-FR" sz="2400" dirty="0" smtClean="0">
                <a:ln w="0"/>
                <a:solidFill>
                  <a:schemeClr val="tx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Perpetua" panose="02020502060401020303" pitchFamily="18" charset="0"/>
              </a:rPr>
              <a:t>Amey OTCHAKPA</a:t>
            </a:r>
            <a:endParaRPr lang="fr-FR" sz="2400" dirty="0">
              <a:ln w="0"/>
              <a:solidFill>
                <a:schemeClr val="tx2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Perpetua" panose="02020502060401020303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08953" y="1974714"/>
            <a:ext cx="7334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Kunstler Script" pitchFamily="66" charset="0"/>
              </a:rPr>
              <a:t>Présentations des enquêtes spécifiques réalisées dans le cadre de la migration vers le SCN 2008</a:t>
            </a:r>
          </a:p>
        </p:txBody>
      </p:sp>
    </p:spTree>
    <p:extLst>
      <p:ext uri="{BB962C8B-B14F-4D97-AF65-F5344CB8AC3E}">
        <p14:creationId xmlns:p14="http://schemas.microsoft.com/office/powerpoint/2010/main" val="10830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492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73458" y="1306137"/>
            <a:ext cx="7492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Champ de collecte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30740" y="1877438"/>
            <a:ext cx="803504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 relevés par produit (variété) au niveau des unités commerciales</a:t>
            </a: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marL="1657350" lvl="3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Formel: 6 relevés par produit</a:t>
            </a:r>
          </a:p>
          <a:p>
            <a:pPr marL="1657350" lvl="3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Informel: 9 relevés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produit</a:t>
            </a: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Pour les entreprises de transport, exportatrices et les autres, le nombre de relevé correspondra au nombre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d’entité retenus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175000453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895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73458" y="1607694"/>
            <a:ext cx="7492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Circuit de commercialisation des produits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369651" y="3182566"/>
            <a:ext cx="2003898" cy="651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Importateur</a:t>
            </a:r>
            <a:endParaRPr lang="fr-FR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29109" y="3182566"/>
            <a:ext cx="2003898" cy="651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Grossiste/demi-grossiste</a:t>
            </a:r>
            <a:endParaRPr lang="fr-F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783421" y="3182566"/>
            <a:ext cx="2003898" cy="651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Détaillant</a:t>
            </a:r>
            <a:endParaRPr lang="fr-F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cteur droit avec flèche 8"/>
          <p:cNvCxnSpPr>
            <a:stCxn id="2" idx="3"/>
            <a:endCxn id="7" idx="1"/>
          </p:cNvCxnSpPr>
          <p:nvPr/>
        </p:nvCxnSpPr>
        <p:spPr>
          <a:xfrm>
            <a:off x="2373549" y="3508443"/>
            <a:ext cx="11555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endCxn id="8" idx="1"/>
          </p:cNvCxnSpPr>
          <p:nvPr/>
        </p:nvCxnSpPr>
        <p:spPr>
          <a:xfrm>
            <a:off x="5533007" y="3508442"/>
            <a:ext cx="1250414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val="2175000453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36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73458" y="1306137"/>
            <a:ext cx="7492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Outil de collecte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21014" y="2069839"/>
            <a:ext cx="8531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collecte 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données est fait à l’aide des tablettes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Computer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assisted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interview 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CAPI). Deux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questionnaires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sont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élaborés:</a:t>
            </a:r>
          </a:p>
          <a:p>
            <a:pPr marL="1200150" lvl="2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Questionnaire transporteur</a:t>
            </a:r>
          </a:p>
          <a:p>
            <a:pPr marL="1200150" lvl="2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Questionnaire commerçant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219303238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6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219303238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133340" y="3468372"/>
            <a:ext cx="7140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Résultat 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cours de validation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829594016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778213" y="1536970"/>
            <a:ext cx="7840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Objectifs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7360" y="2380194"/>
            <a:ext cx="770739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d’améliorer la qualité des statistiques du commerce extérieur prises en compte dans l’élaboration des comptes 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nationaux.</a:t>
            </a:r>
          </a:p>
          <a:p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Spécifiquement:</a:t>
            </a:r>
          </a:p>
          <a:p>
            <a:endParaRPr lang="fr-FR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/>
              <a:t>identifier les produits qui font objet de flux commerciaux transfrontaliers non enregistrés </a:t>
            </a:r>
            <a:r>
              <a:rPr lang="fr-FR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 smtClean="0"/>
              <a:t>cerner </a:t>
            </a:r>
            <a:r>
              <a:rPr lang="fr-FR" dirty="0"/>
              <a:t>l’information sur les quantités et les valeurs des marchandises non déclarées et non enregistrées faisant l’objet de trafic </a:t>
            </a:r>
            <a:r>
              <a:rPr lang="fr-FR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 smtClean="0"/>
              <a:t>améliorer </a:t>
            </a:r>
            <a:r>
              <a:rPr lang="fr-FR" dirty="0"/>
              <a:t>l’évaluation du commerce non enregistré avec les autres pays en vue de rendre les statistiques du commerce extérieur exhaustives ; </a:t>
            </a:r>
            <a:endParaRPr lang="fr-FR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dirty="0" smtClean="0"/>
              <a:t>permettre </a:t>
            </a:r>
            <a:r>
              <a:rPr lang="fr-FR" dirty="0"/>
              <a:t>de disposer d’une base pour une enquête permanente sur les flux commerciaux transfrontaliers non enregistrés.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37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829594016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944303" y="2110312"/>
            <a:ext cx="384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Comité de pilotage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03795" y="2781701"/>
            <a:ext cx="76545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 smtClean="0"/>
              <a:t>INSEED; BCEAO ;Direction </a:t>
            </a:r>
            <a:r>
              <a:rPr lang="fr-FR" sz="2400" dirty="0"/>
              <a:t>du commerce </a:t>
            </a:r>
            <a:r>
              <a:rPr lang="fr-FR" sz="2400" dirty="0" smtClean="0"/>
              <a:t>extérieur; Direction </a:t>
            </a:r>
            <a:r>
              <a:rPr lang="fr-FR" sz="2400" dirty="0"/>
              <a:t>générale des études et analyses économiques (DGEAE</a:t>
            </a:r>
            <a:r>
              <a:rPr lang="fr-FR" sz="2400" dirty="0" smtClean="0"/>
              <a:t>) ; Direction </a:t>
            </a:r>
            <a:r>
              <a:rPr lang="fr-FR" sz="2400" dirty="0"/>
              <a:t>des statistiques, de l’information et de la documentation (DSID</a:t>
            </a:r>
            <a:r>
              <a:rPr lang="fr-FR" sz="2400" dirty="0" smtClean="0"/>
              <a:t>) ; Direction </a:t>
            </a:r>
            <a:r>
              <a:rPr lang="fr-FR" sz="2400" dirty="0"/>
              <a:t>des ressources forestières et de l’Office togolais des recettes (OTR-Douanes)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06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829594016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059806" y="1753315"/>
            <a:ext cx="480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Sélection des points de passage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71637" y="2338940"/>
            <a:ext cx="797934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points de passages officiels avec ou sans services de douane ont été obtenus auprès du ministère de la sécurité. Les points frauduleux ont été identifiés à travers le maillage des routes. Ainsi, les points qui s’ouvrent sur les pays limitrophes et non contrôlés par la douane, la police et ou la gendarmerie ont été identifiés à travers les cartes régionales du Togo et ajoutés à la liste. Eventuellement, la méthode de la boule de neige a également été utilisée pour enrôler les autres points de passage non préalablement identifiés par l’équipe technique de l’enquête.</a:t>
            </a:r>
          </a:p>
          <a:p>
            <a:pPr algn="just"/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61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829594016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694047" y="1492977"/>
            <a:ext cx="387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Outils de </a:t>
            </a:r>
            <a:r>
              <a:rPr lang="fr-F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5824" y="2338940"/>
            <a:ext cx="77098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application CAPI sous </a:t>
            </a:r>
            <a:r>
              <a:rPr lang="fr-FR" dirty="0" err="1"/>
              <a:t>CSPro</a:t>
            </a:r>
            <a:r>
              <a:rPr lang="fr-FR" dirty="0"/>
              <a:t> version 7.1 a été élaborée pour la phase de collecte et implémentée sur les tablettes </a:t>
            </a:r>
            <a:r>
              <a:rPr lang="fr-FR" dirty="0" smtClean="0"/>
              <a:t>Android</a:t>
            </a:r>
          </a:p>
          <a:p>
            <a:endParaRPr lang="fr-FR" dirty="0"/>
          </a:p>
          <a:p>
            <a:r>
              <a:rPr lang="fr-FR" b="1" dirty="0"/>
              <a:t>Le questionnaire général</a:t>
            </a:r>
            <a:r>
              <a:rPr lang="fr-FR" dirty="0"/>
              <a:t> est l’outil de collecte essentiel lors de la </a:t>
            </a:r>
            <a:r>
              <a:rPr lang="fr-FR" dirty="0" smtClean="0"/>
              <a:t>collecte </a:t>
            </a:r>
            <a:r>
              <a:rPr lang="fr-FR" dirty="0"/>
              <a:t>. Il est subdivisé en cinq (05) sections </a:t>
            </a:r>
            <a:endParaRPr lang="fr-FR" dirty="0" smtClean="0"/>
          </a:p>
          <a:p>
            <a:endParaRPr lang="fr-FR" dirty="0"/>
          </a:p>
          <a:p>
            <a:r>
              <a:rPr lang="fr-FR" b="1" dirty="0"/>
              <a:t>Le questionnaire guide</a:t>
            </a:r>
            <a:r>
              <a:rPr lang="fr-FR" dirty="0"/>
              <a:t> est administré au premiers responsable des localités frontalières et a pour but de capter les produits faisant objets de flux transfrontaliers non enregistrés ainsi que les périodes d’observation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668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829594016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625643" y="2785273"/>
            <a:ext cx="80082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La </a:t>
            </a:r>
            <a:r>
              <a:rPr lang="fr-FR" dirty="0"/>
              <a:t>collecte a permis de capter six mille quatre cent cinquante (6 450) transactions ou flux non enregistrés au cours de la période</a:t>
            </a:r>
            <a:r>
              <a:rPr lang="fr-FR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La codification des produits est fait avec la nomenclature togolaise des activités et des produits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L’extrapolation des transactions d’un point de passage donné sera basée sur l’information donnée sur la périodicité des transactions. Dans l’année, on considère 360 jours, 52 semaines, 12 mois, 4 trimestres et 2 semestres. Ainsi, toutes les transactions sont ramenées  sur une base annuelle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010653" y="2054640"/>
            <a:ext cx="562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Traitement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3918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829594016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347537" y="2849078"/>
            <a:ext cx="57462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Document d’analyse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en cours de validation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078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300129949"/>
              </p:ext>
            </p:extLst>
          </p:nvPr>
        </p:nvGraphicFramePr>
        <p:xfrm>
          <a:off x="414338" y="1642659"/>
          <a:ext cx="8315325" cy="4843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638680632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8279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68490" y="2265528"/>
            <a:ext cx="81886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>
                <a:ln>
                  <a:solidFill>
                    <a:schemeClr val="accent2"/>
                  </a:solidFill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Edwardian Script ITC" panose="030303020407070D0804" pitchFamily="66" charset="0"/>
              </a:rPr>
              <a:t>Merci pour votre aimable attention</a:t>
            </a:r>
            <a:endParaRPr lang="fr-FR" sz="9600" dirty="0">
              <a:ln>
                <a:solidFill>
                  <a:schemeClr val="accent2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Edwardian Script ITC" panose="030303020407070D08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59809" y="680309"/>
            <a:ext cx="7103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Edwardian Script ITC" panose="030303020407070D0804" pitchFamily="66" charset="0"/>
              </a:rPr>
              <a:t>Mercredi03 </a:t>
            </a:r>
            <a:r>
              <a:rPr lang="fr-FR" sz="3200" b="1" dirty="0" smtClean="0">
                <a:latin typeface="Edwardian Script ITC" panose="030303020407070D0804" pitchFamily="66" charset="0"/>
              </a:rPr>
              <a:t>Juillet </a:t>
            </a:r>
            <a:r>
              <a:rPr lang="fr-FR" sz="3200" b="1" dirty="0" smtClean="0">
                <a:latin typeface="Edwardian Script ITC" panose="030303020407070D0804" pitchFamily="66" charset="0"/>
              </a:rPr>
              <a:t>2019</a:t>
            </a:r>
            <a:endParaRPr lang="fr-FR" sz="3200" b="1" dirty="0">
              <a:latin typeface="Edwardian Script ITC" panose="030303020407070D08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23833" y="95534"/>
            <a:ext cx="6537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Perpetua" panose="02020502060401020303" pitchFamily="18" charset="0"/>
              </a:rPr>
              <a:t>COMPTES NATIONAUX DEFINITIFS 2012</a:t>
            </a:r>
            <a:endParaRPr lang="fr-FR" sz="2800" b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7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8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4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438" fill="hold">
                                          <p:stCondLst>
                                            <p:cond delay="4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438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438" fill="hold">
                                          <p:stCondLst>
                                            <p:cond delay="131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492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52920" y="2081720"/>
            <a:ext cx="86576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 perspectives à la migration au SCN 2008, au changement d’année de base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souci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d’améliorer la qualité des comptes nationaux annuels définitifs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Réalisation d’enquêtes pour une meilleur appréciation des contributions de certaines branches d’activité dans le PIB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115864605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4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2364" y="1838632"/>
            <a:ext cx="86381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Plusieurs enquêtes inscrits dans le programme de migration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Enquête sur les ISBL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Enquête sur les mines de petite taille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Enquête sur les marges de commerce et de transport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Enquête sur la structure des CI des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entreprises (formelle et informelle)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Enquête sur les flux transfrontaliers non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enregistrés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47074839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56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727810723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84934" y="1729667"/>
            <a:ext cx="8492247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50000"/>
              </a:lnSpc>
              <a:buFont typeface="Wingdings" pitchFamily="2" charset="2"/>
              <a:buChar char="ü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isposer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d’une structure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marges par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produit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Disposer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d’une structure des marges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opération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(CI, CF, FBC, Exportation) pour l’année de base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2016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Variables ciblées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Unités de mesure à l’achat et la vente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Prix unitaire d’achat et prix unitaire de vente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Type de vente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nature des clients et des fournisseurs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Fréquence de ravitaillement et montant dépensés lors du ravitaillement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Coût de transport par unité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Valeur des produits transportés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49337" y="1268002"/>
            <a:ext cx="7840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Objectifs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71358" y="2140087"/>
            <a:ext cx="869652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Sélection des produits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: La NTP est composée de 417 biens au niveau 3. Tous les biens ne seront pas pris en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compte (337 retenus). Biens décomposés en variétés.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Sélection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entreprises: 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Bases utilisées: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toutes les entreprises seront identifiées dans les bases DSF, la base des statistiques du commerce extérieur, de l’IHPC actualisée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données du Conseil National des Transporteur du Togo et le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RGE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Pour le secteur formel, on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 procédée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à une stratification selon le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CA. Tirage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dans chaque strate de façon raisonnée en fonction des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produits commercialisés et transportés (collecte auprès des grandes entreprises finalement confié à l’enquête sur la structure des CI )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Pour le secteur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informel, les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marchés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visités dans le cadre du calcul de INHPC ont été retenus en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respectant une distance minimale entre les unités.</a:t>
            </a:r>
          </a:p>
          <a:p>
            <a:pPr marL="285750" indent="-285750">
              <a:buFont typeface="Wingdings" pitchFamily="2" charset="2"/>
              <a:buChar char="q"/>
            </a:pPr>
            <a:endParaRPr lang="fr-FR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</a:pPr>
            <a:endParaRPr lang="fr-FR" b="1" u="sng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73458" y="1536970"/>
            <a:ext cx="7492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Constitution de la base de sondage et sélection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3879173274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454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58907" y="3122581"/>
            <a:ext cx="86965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Pour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 secteur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informel, utilisation du RGE pour la sélection des entreprises commerciales.</a:t>
            </a:r>
            <a:endParaRPr lang="fr-FR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</a:pPr>
            <a:endParaRPr lang="fr-FR" b="1" u="sng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73458" y="1536970"/>
            <a:ext cx="7492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Constitution de la base de sondage et sélection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879173274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99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71358" y="2140087"/>
            <a:ext cx="86965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Activités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commerciales et de transports des produits locaux et importés évoluant dans la capitale, Lomé, selon les catégories suivantes :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marL="1200150" lvl="2" indent="-285750"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commerçants :</a:t>
            </a:r>
          </a:p>
          <a:p>
            <a:pPr lvl="3"/>
            <a:r>
              <a:rPr lang="fr-FR" dirty="0">
                <a:latin typeface="Times New Roman" pitchFamily="18" charset="0"/>
                <a:cs typeface="Times New Roman" pitchFamily="18" charset="0"/>
              </a:rPr>
              <a:t>Les importateurs</a:t>
            </a:r>
          </a:p>
          <a:p>
            <a:pPr lvl="3"/>
            <a:r>
              <a:rPr lang="fr-FR" dirty="0">
                <a:latin typeface="Times New Roman" pitchFamily="18" charset="0"/>
                <a:cs typeface="Times New Roman" pitchFamily="18" charset="0"/>
              </a:rPr>
              <a:t>Grossistes/ demi-grossistes ;</a:t>
            </a:r>
          </a:p>
          <a:p>
            <a:pPr lvl="3"/>
            <a:r>
              <a:rPr lang="fr-FR" dirty="0">
                <a:latin typeface="Times New Roman" pitchFamily="18" charset="0"/>
                <a:cs typeface="Times New Roman" pitchFamily="18" charset="0"/>
              </a:rPr>
              <a:t>Les détaillants.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transporteurs </a:t>
            </a:r>
          </a:p>
          <a:p>
            <a:pPr marL="285750" indent="-285750">
              <a:buFont typeface="Wingdings" pitchFamily="2" charset="2"/>
              <a:buChar char="q"/>
            </a:pPr>
            <a:endParaRPr lang="fr-FR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</a:pPr>
            <a:endParaRPr lang="fr-FR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893369974"/>
              </p:ext>
            </p:extLst>
          </p:nvPr>
        </p:nvGraphicFramePr>
        <p:xfrm>
          <a:off x="159222" y="678468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873458" y="1536970"/>
            <a:ext cx="7492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Champ de collecte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5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73458" y="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Edwardian Script ITC" panose="030303020407070D0804" pitchFamily="66" charset="0"/>
              </a:rPr>
              <a:t>Plan de présentation</a:t>
            </a:r>
            <a:endParaRPr lang="fr-FR" sz="4400" dirty="0">
              <a:latin typeface="Edwardian Script ITC" panose="030303020407070D08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73458" y="1306137"/>
            <a:ext cx="7492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Champ de collecte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95" y="2012827"/>
            <a:ext cx="7611454" cy="4466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175000453"/>
              </p:ext>
            </p:extLst>
          </p:nvPr>
        </p:nvGraphicFramePr>
        <p:xfrm>
          <a:off x="159222" y="668740"/>
          <a:ext cx="8793709" cy="600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791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INSEE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 INSEED" id="{BCBB8CA0-B7F8-4ABE-B5AD-CBBC80608EEA}" vid="{2C850606-2565-443B-B7ED-E4EC931C08C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INSEED</Template>
  <TotalTime>3254</TotalTime>
  <Words>1189</Words>
  <Application>Microsoft Office PowerPoint</Application>
  <PresentationFormat>Affichage à l'écran (4:3)</PresentationFormat>
  <Paragraphs>208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Edwardian Script ITC</vt:lpstr>
      <vt:lpstr>Kunstler Script</vt:lpstr>
      <vt:lpstr>Perpetua</vt:lpstr>
      <vt:lpstr>Times New Roman</vt:lpstr>
      <vt:lpstr>Wingdings</vt:lpstr>
      <vt:lpstr>Thème INSEED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142</cp:revision>
  <dcterms:created xsi:type="dcterms:W3CDTF">2016-07-03T06:59:56Z</dcterms:created>
  <dcterms:modified xsi:type="dcterms:W3CDTF">2019-07-03T17:01:00Z</dcterms:modified>
</cp:coreProperties>
</file>