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ink/ink1.xml" ContentType="application/inkml+xml"/>
  <Override PartName="/ppt/ink/ink2.xml" ContentType="application/inkml+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5.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6.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7.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60" r:id="rId1"/>
    <p:sldMasterId id="2147483673" r:id="rId2"/>
  </p:sldMasterIdLst>
  <p:notesMasterIdLst>
    <p:notesMasterId r:id="rId13"/>
  </p:notesMasterIdLst>
  <p:handoutMasterIdLst>
    <p:handoutMasterId r:id="rId14"/>
  </p:handoutMasterIdLst>
  <p:sldIdLst>
    <p:sldId id="286" r:id="rId3"/>
    <p:sldId id="302" r:id="rId4"/>
    <p:sldId id="311" r:id="rId5"/>
    <p:sldId id="336" r:id="rId6"/>
    <p:sldId id="338" r:id="rId7"/>
    <p:sldId id="337" r:id="rId8"/>
    <p:sldId id="339" r:id="rId9"/>
    <p:sldId id="310" r:id="rId10"/>
    <p:sldId id="348" r:id="rId11"/>
    <p:sldId id="295" r:id="rId12"/>
  </p:sldIdLst>
  <p:sldSz cx="12192000" cy="6858000"/>
  <p:notesSz cx="6794500" cy="9906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3120" userDrawn="1">
          <p15:clr>
            <a:srgbClr val="A4A3A4"/>
          </p15:clr>
        </p15:guide>
        <p15:guide id="2" pos="2140"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dama SECK" initials="AS" lastIdx="1" clrIdx="0">
    <p:extLst>
      <p:ext uri="{19B8F6BF-5375-455C-9EA6-DF929625EA0E}">
        <p15:presenceInfo xmlns:p15="http://schemas.microsoft.com/office/powerpoint/2012/main" userId="S-1-5-21-2627762863-860245938-965576809-119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Style moyen 1 - Accentuation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9012ECD-51FC-41F1-AA8D-1B2483CD663E}" styleName="Style léger 2 - Accentuation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5400" autoAdjust="0"/>
  </p:normalViewPr>
  <p:slideViewPr>
    <p:cSldViewPr snapToGrid="0">
      <p:cViewPr>
        <p:scale>
          <a:sx n="89" d="100"/>
          <a:sy n="89" d="100"/>
        </p:scale>
        <p:origin x="466" y="77"/>
      </p:cViewPr>
      <p:guideLst>
        <p:guide orient="horz" pos="2160"/>
        <p:guide pos="3840"/>
      </p:guideLst>
    </p:cSldViewPr>
  </p:slideViewPr>
  <p:outlineViewPr>
    <p:cViewPr>
      <p:scale>
        <a:sx n="33" d="100"/>
        <a:sy n="33" d="100"/>
      </p:scale>
      <p:origin x="0" y="0"/>
    </p:cViewPr>
  </p:outlineViewPr>
  <p:notesTextViewPr>
    <p:cViewPr>
      <p:scale>
        <a:sx n="75" d="100"/>
        <a:sy n="75" d="100"/>
      </p:scale>
      <p:origin x="0" y="0"/>
    </p:cViewPr>
  </p:notesTextViewPr>
  <p:sorterViewPr>
    <p:cViewPr>
      <p:scale>
        <a:sx n="100" d="100"/>
        <a:sy n="100" d="100"/>
      </p:scale>
      <p:origin x="0" y="0"/>
    </p:cViewPr>
  </p:sorterViewPr>
  <p:notesViewPr>
    <p:cSldViewPr snapToGrid="0">
      <p:cViewPr varScale="1">
        <p:scale>
          <a:sx n="57" d="100"/>
          <a:sy n="57" d="100"/>
        </p:scale>
        <p:origin x="2808" y="54"/>
      </p:cViewPr>
      <p:guideLst>
        <p:guide orient="horz" pos="3120"/>
        <p:guide pos="214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commentAuthors" Target="commentAuthors.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handoutMaster" Target="handoutMasters/handout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1D77C60-B85A-4BB2-AE89-AC76D5AC2403}" type="doc">
      <dgm:prSet loTypeId="urn:microsoft.com/office/officeart/2005/8/layout/vList2" loCatId="list" qsTypeId="urn:microsoft.com/office/officeart/2005/8/quickstyle/simple3" qsCatId="simple" csTypeId="urn:microsoft.com/office/officeart/2005/8/colors/accent1_2" csCatId="accent1" phldr="1"/>
      <dgm:spPr/>
      <dgm:t>
        <a:bodyPr/>
        <a:lstStyle/>
        <a:p>
          <a:endParaRPr lang="fr-FR"/>
        </a:p>
      </dgm:t>
    </dgm:pt>
    <dgm:pt modelId="{506E8A86-13D1-4B70-999D-0C211326918B}">
      <dgm:prSet phldrT="[Texte]" custT="1"/>
      <dgm:spPr/>
      <dgm:t>
        <a:bodyPr/>
        <a:lstStyle/>
        <a:p>
          <a:r>
            <a:rPr lang="fr-FR" sz="3600" dirty="0" smtClean="0"/>
            <a:t>Contexte </a:t>
          </a:r>
          <a:endParaRPr lang="fr-FR" sz="3600" dirty="0"/>
        </a:p>
      </dgm:t>
    </dgm:pt>
    <dgm:pt modelId="{FDD0D17F-D3F0-4929-A996-BF5ABA843E2E}" type="parTrans" cxnId="{93072EC5-084E-438B-8890-FFB3C6731088}">
      <dgm:prSet/>
      <dgm:spPr/>
      <dgm:t>
        <a:bodyPr/>
        <a:lstStyle/>
        <a:p>
          <a:endParaRPr lang="fr-FR" sz="2800"/>
        </a:p>
      </dgm:t>
    </dgm:pt>
    <dgm:pt modelId="{85E64A53-1825-4489-89A7-9C22B48A5319}" type="sibTrans" cxnId="{93072EC5-084E-438B-8890-FFB3C6731088}">
      <dgm:prSet/>
      <dgm:spPr/>
      <dgm:t>
        <a:bodyPr/>
        <a:lstStyle/>
        <a:p>
          <a:endParaRPr lang="fr-FR" sz="2800"/>
        </a:p>
      </dgm:t>
    </dgm:pt>
    <dgm:pt modelId="{3F5595DC-8F1D-4FE9-9F8B-0FED296AEC87}">
      <dgm:prSet phldrT="[Texte]" custT="1"/>
      <dgm:spPr/>
      <dgm:t>
        <a:bodyPr/>
        <a:lstStyle/>
        <a:p>
          <a:r>
            <a:rPr lang="fr-FR" sz="3600" dirty="0" smtClean="0"/>
            <a:t>Objectifs </a:t>
          </a:r>
          <a:endParaRPr lang="fr-FR" sz="3600" dirty="0"/>
        </a:p>
      </dgm:t>
    </dgm:pt>
    <dgm:pt modelId="{BE08E626-0B77-41AA-8F41-E86A620FB048}" type="parTrans" cxnId="{AA794C11-4F1A-48B9-A7BA-C1736F6F4659}">
      <dgm:prSet/>
      <dgm:spPr/>
      <dgm:t>
        <a:bodyPr/>
        <a:lstStyle/>
        <a:p>
          <a:endParaRPr lang="fr-FR" sz="2800"/>
        </a:p>
      </dgm:t>
    </dgm:pt>
    <dgm:pt modelId="{310B8742-AD5A-4021-A60C-B0179578C18C}" type="sibTrans" cxnId="{AA794C11-4F1A-48B9-A7BA-C1736F6F4659}">
      <dgm:prSet/>
      <dgm:spPr/>
      <dgm:t>
        <a:bodyPr/>
        <a:lstStyle/>
        <a:p>
          <a:endParaRPr lang="fr-FR" sz="2800"/>
        </a:p>
      </dgm:t>
    </dgm:pt>
    <dgm:pt modelId="{8B51BE54-633C-40E7-9713-ACC6BD021977}">
      <dgm:prSet phldrT="[Texte]" custT="1"/>
      <dgm:spPr/>
      <dgm:t>
        <a:bodyPr/>
        <a:lstStyle/>
        <a:p>
          <a:r>
            <a:rPr lang="fr-FR" sz="3600" dirty="0" smtClean="0"/>
            <a:t> Démarche méthodologique</a:t>
          </a:r>
        </a:p>
      </dgm:t>
    </dgm:pt>
    <dgm:pt modelId="{04F59E35-35FE-44F0-AA34-C6B9C5913B9F}" type="parTrans" cxnId="{C309E151-18E5-4D26-90C4-CDFCDA3F2282}">
      <dgm:prSet/>
      <dgm:spPr/>
      <dgm:t>
        <a:bodyPr/>
        <a:lstStyle/>
        <a:p>
          <a:endParaRPr lang="fr-FR" sz="2800"/>
        </a:p>
      </dgm:t>
    </dgm:pt>
    <dgm:pt modelId="{6CE05E5E-9A97-42DF-9BAF-47761A1494C9}" type="sibTrans" cxnId="{C309E151-18E5-4D26-90C4-CDFCDA3F2282}">
      <dgm:prSet/>
      <dgm:spPr/>
      <dgm:t>
        <a:bodyPr/>
        <a:lstStyle/>
        <a:p>
          <a:endParaRPr lang="fr-FR" sz="2800"/>
        </a:p>
      </dgm:t>
    </dgm:pt>
    <dgm:pt modelId="{6AFB3754-2B16-4138-AF91-F6673DCA6C78}">
      <dgm:prSet phldrT="[Texte]" custT="1"/>
      <dgm:spPr/>
      <dgm:t>
        <a:bodyPr/>
        <a:lstStyle/>
        <a:p>
          <a:r>
            <a:rPr lang="fr-FR" sz="3600" dirty="0" smtClean="0"/>
            <a:t>Résultats obtenus</a:t>
          </a:r>
        </a:p>
      </dgm:t>
    </dgm:pt>
    <dgm:pt modelId="{97699150-CCD0-4F99-B1AA-983FD80E5DA4}" type="parTrans" cxnId="{E105B2BF-FCB8-4752-A1A1-38D7CB8FEA6F}">
      <dgm:prSet/>
      <dgm:spPr/>
      <dgm:t>
        <a:bodyPr/>
        <a:lstStyle/>
        <a:p>
          <a:endParaRPr lang="fr-FR" sz="2800"/>
        </a:p>
      </dgm:t>
    </dgm:pt>
    <dgm:pt modelId="{63F18EF6-4702-4B76-AB8F-8B8DAD5BFD11}" type="sibTrans" cxnId="{E105B2BF-FCB8-4752-A1A1-38D7CB8FEA6F}">
      <dgm:prSet/>
      <dgm:spPr/>
      <dgm:t>
        <a:bodyPr/>
        <a:lstStyle/>
        <a:p>
          <a:endParaRPr lang="fr-FR" sz="2800"/>
        </a:p>
      </dgm:t>
    </dgm:pt>
    <dgm:pt modelId="{A7E8898E-7549-4FCA-AD60-C4676C66F1C1}">
      <dgm:prSet phldrT="[Texte]" custT="1"/>
      <dgm:spPr/>
      <dgm:t>
        <a:bodyPr/>
        <a:lstStyle/>
        <a:p>
          <a:r>
            <a:rPr lang="fr-FR" sz="3600" dirty="0" err="1" smtClean="0"/>
            <a:t>Perpectives</a:t>
          </a:r>
          <a:r>
            <a:rPr lang="fr-FR" sz="3600" dirty="0" smtClean="0"/>
            <a:t> </a:t>
          </a:r>
          <a:endParaRPr lang="fr-FR" sz="3600" dirty="0" smtClean="0"/>
        </a:p>
      </dgm:t>
    </dgm:pt>
    <dgm:pt modelId="{725391CE-2FCF-4880-BEE0-5BCC86A58093}" type="parTrans" cxnId="{40A18664-CA7D-4923-9FB3-BA7D250FE591}">
      <dgm:prSet/>
      <dgm:spPr/>
      <dgm:t>
        <a:bodyPr/>
        <a:lstStyle/>
        <a:p>
          <a:endParaRPr lang="fr-FR" sz="2800"/>
        </a:p>
      </dgm:t>
    </dgm:pt>
    <dgm:pt modelId="{FE55AC2C-EB0D-486D-B71E-4F3FBB75195D}" type="sibTrans" cxnId="{40A18664-CA7D-4923-9FB3-BA7D250FE591}">
      <dgm:prSet/>
      <dgm:spPr/>
      <dgm:t>
        <a:bodyPr/>
        <a:lstStyle/>
        <a:p>
          <a:endParaRPr lang="fr-FR" sz="2800"/>
        </a:p>
      </dgm:t>
    </dgm:pt>
    <dgm:pt modelId="{9C8F40CA-CDD2-40EB-94BB-E9E557B6E372}" type="pres">
      <dgm:prSet presAssocID="{D1D77C60-B85A-4BB2-AE89-AC76D5AC2403}" presName="linear" presStyleCnt="0">
        <dgm:presLayoutVars>
          <dgm:animLvl val="lvl"/>
          <dgm:resizeHandles val="exact"/>
        </dgm:presLayoutVars>
      </dgm:prSet>
      <dgm:spPr/>
      <dgm:t>
        <a:bodyPr/>
        <a:lstStyle/>
        <a:p>
          <a:endParaRPr lang="fr-FR"/>
        </a:p>
      </dgm:t>
    </dgm:pt>
    <dgm:pt modelId="{358EB4A0-2073-47A6-B36A-BB5E6BBE4184}" type="pres">
      <dgm:prSet presAssocID="{506E8A86-13D1-4B70-999D-0C211326918B}" presName="parentText" presStyleLbl="node1" presStyleIdx="0" presStyleCnt="5" custScaleY="73703">
        <dgm:presLayoutVars>
          <dgm:chMax val="0"/>
          <dgm:bulletEnabled val="1"/>
        </dgm:presLayoutVars>
      </dgm:prSet>
      <dgm:spPr/>
      <dgm:t>
        <a:bodyPr/>
        <a:lstStyle/>
        <a:p>
          <a:endParaRPr lang="fr-FR"/>
        </a:p>
      </dgm:t>
    </dgm:pt>
    <dgm:pt modelId="{7DF663D6-CB1D-414C-B749-AEF5582DED9E}" type="pres">
      <dgm:prSet presAssocID="{85E64A53-1825-4489-89A7-9C22B48A5319}" presName="spacer" presStyleCnt="0"/>
      <dgm:spPr/>
    </dgm:pt>
    <dgm:pt modelId="{A8D0FEDE-022A-4BAE-8480-6CC380DF0B21}" type="pres">
      <dgm:prSet presAssocID="{3F5595DC-8F1D-4FE9-9F8B-0FED296AEC87}" presName="parentText" presStyleLbl="node1" presStyleIdx="1" presStyleCnt="5" custScaleY="73703">
        <dgm:presLayoutVars>
          <dgm:chMax val="0"/>
          <dgm:bulletEnabled val="1"/>
        </dgm:presLayoutVars>
      </dgm:prSet>
      <dgm:spPr/>
      <dgm:t>
        <a:bodyPr/>
        <a:lstStyle/>
        <a:p>
          <a:endParaRPr lang="fr-FR"/>
        </a:p>
      </dgm:t>
    </dgm:pt>
    <dgm:pt modelId="{96846876-0043-4001-8272-C1AD88159F92}" type="pres">
      <dgm:prSet presAssocID="{310B8742-AD5A-4021-A60C-B0179578C18C}" presName="spacer" presStyleCnt="0"/>
      <dgm:spPr/>
    </dgm:pt>
    <dgm:pt modelId="{0972AF86-D485-4D9A-BEA2-3790A40DCFB1}" type="pres">
      <dgm:prSet presAssocID="{8B51BE54-633C-40E7-9713-ACC6BD021977}" presName="parentText" presStyleLbl="node1" presStyleIdx="2" presStyleCnt="5" custScaleY="73703">
        <dgm:presLayoutVars>
          <dgm:chMax val="0"/>
          <dgm:bulletEnabled val="1"/>
        </dgm:presLayoutVars>
      </dgm:prSet>
      <dgm:spPr/>
      <dgm:t>
        <a:bodyPr/>
        <a:lstStyle/>
        <a:p>
          <a:endParaRPr lang="fr-FR"/>
        </a:p>
      </dgm:t>
    </dgm:pt>
    <dgm:pt modelId="{7BA71C0C-982A-41E0-BA92-9C08938C214A}" type="pres">
      <dgm:prSet presAssocID="{6CE05E5E-9A97-42DF-9BAF-47761A1494C9}" presName="spacer" presStyleCnt="0"/>
      <dgm:spPr/>
    </dgm:pt>
    <dgm:pt modelId="{DD5F0BDD-9565-4D16-8D80-1D1DABB84D4F}" type="pres">
      <dgm:prSet presAssocID="{6AFB3754-2B16-4138-AF91-F6673DCA6C78}" presName="parentText" presStyleLbl="node1" presStyleIdx="3" presStyleCnt="5" custScaleY="66198">
        <dgm:presLayoutVars>
          <dgm:chMax val="0"/>
          <dgm:bulletEnabled val="1"/>
        </dgm:presLayoutVars>
      </dgm:prSet>
      <dgm:spPr/>
      <dgm:t>
        <a:bodyPr/>
        <a:lstStyle/>
        <a:p>
          <a:endParaRPr lang="fr-FR"/>
        </a:p>
      </dgm:t>
    </dgm:pt>
    <dgm:pt modelId="{B262C17B-EDD7-476B-9239-D4EAACA0A0FF}" type="pres">
      <dgm:prSet presAssocID="{63F18EF6-4702-4B76-AB8F-8B8DAD5BFD11}" presName="spacer" presStyleCnt="0"/>
      <dgm:spPr/>
    </dgm:pt>
    <dgm:pt modelId="{EE28A712-0181-4037-B251-B824C5088F12}" type="pres">
      <dgm:prSet presAssocID="{A7E8898E-7549-4FCA-AD60-C4676C66F1C1}" presName="parentText" presStyleLbl="node1" presStyleIdx="4" presStyleCnt="5" custScaleY="73703">
        <dgm:presLayoutVars>
          <dgm:chMax val="0"/>
          <dgm:bulletEnabled val="1"/>
        </dgm:presLayoutVars>
      </dgm:prSet>
      <dgm:spPr/>
      <dgm:t>
        <a:bodyPr/>
        <a:lstStyle/>
        <a:p>
          <a:endParaRPr lang="fr-FR"/>
        </a:p>
      </dgm:t>
    </dgm:pt>
  </dgm:ptLst>
  <dgm:cxnLst>
    <dgm:cxn modelId="{48659AA2-87E0-4EFA-BBEA-C1BFC008CE77}" type="presOf" srcId="{6AFB3754-2B16-4138-AF91-F6673DCA6C78}" destId="{DD5F0BDD-9565-4D16-8D80-1D1DABB84D4F}" srcOrd="0" destOrd="0" presId="urn:microsoft.com/office/officeart/2005/8/layout/vList2"/>
    <dgm:cxn modelId="{C309E151-18E5-4D26-90C4-CDFCDA3F2282}" srcId="{D1D77C60-B85A-4BB2-AE89-AC76D5AC2403}" destId="{8B51BE54-633C-40E7-9713-ACC6BD021977}" srcOrd="2" destOrd="0" parTransId="{04F59E35-35FE-44F0-AA34-C6B9C5913B9F}" sibTransId="{6CE05E5E-9A97-42DF-9BAF-47761A1494C9}"/>
    <dgm:cxn modelId="{B2A0F59E-D528-4FC6-8F31-A988EAA5F10A}" type="presOf" srcId="{506E8A86-13D1-4B70-999D-0C211326918B}" destId="{358EB4A0-2073-47A6-B36A-BB5E6BBE4184}" srcOrd="0" destOrd="0" presId="urn:microsoft.com/office/officeart/2005/8/layout/vList2"/>
    <dgm:cxn modelId="{AA794C11-4F1A-48B9-A7BA-C1736F6F4659}" srcId="{D1D77C60-B85A-4BB2-AE89-AC76D5AC2403}" destId="{3F5595DC-8F1D-4FE9-9F8B-0FED296AEC87}" srcOrd="1" destOrd="0" parTransId="{BE08E626-0B77-41AA-8F41-E86A620FB048}" sibTransId="{310B8742-AD5A-4021-A60C-B0179578C18C}"/>
    <dgm:cxn modelId="{E105B2BF-FCB8-4752-A1A1-38D7CB8FEA6F}" srcId="{D1D77C60-B85A-4BB2-AE89-AC76D5AC2403}" destId="{6AFB3754-2B16-4138-AF91-F6673DCA6C78}" srcOrd="3" destOrd="0" parTransId="{97699150-CCD0-4F99-B1AA-983FD80E5DA4}" sibTransId="{63F18EF6-4702-4B76-AB8F-8B8DAD5BFD11}"/>
    <dgm:cxn modelId="{F769C936-34AB-4372-83A4-C7A83F18BA21}" type="presOf" srcId="{8B51BE54-633C-40E7-9713-ACC6BD021977}" destId="{0972AF86-D485-4D9A-BEA2-3790A40DCFB1}" srcOrd="0" destOrd="0" presId="urn:microsoft.com/office/officeart/2005/8/layout/vList2"/>
    <dgm:cxn modelId="{C2011E11-44A6-4A88-8F3F-C2C567263D1F}" type="presOf" srcId="{A7E8898E-7549-4FCA-AD60-C4676C66F1C1}" destId="{EE28A712-0181-4037-B251-B824C5088F12}" srcOrd="0" destOrd="0" presId="urn:microsoft.com/office/officeart/2005/8/layout/vList2"/>
    <dgm:cxn modelId="{93072EC5-084E-438B-8890-FFB3C6731088}" srcId="{D1D77C60-B85A-4BB2-AE89-AC76D5AC2403}" destId="{506E8A86-13D1-4B70-999D-0C211326918B}" srcOrd="0" destOrd="0" parTransId="{FDD0D17F-D3F0-4929-A996-BF5ABA843E2E}" sibTransId="{85E64A53-1825-4489-89A7-9C22B48A5319}"/>
    <dgm:cxn modelId="{F249A9EB-6034-498D-B94B-92374B814CE3}" type="presOf" srcId="{D1D77C60-B85A-4BB2-AE89-AC76D5AC2403}" destId="{9C8F40CA-CDD2-40EB-94BB-E9E557B6E372}" srcOrd="0" destOrd="0" presId="urn:microsoft.com/office/officeart/2005/8/layout/vList2"/>
    <dgm:cxn modelId="{32A1C9D0-8DAA-4C21-A39A-6A01B15E9D9C}" type="presOf" srcId="{3F5595DC-8F1D-4FE9-9F8B-0FED296AEC87}" destId="{A8D0FEDE-022A-4BAE-8480-6CC380DF0B21}" srcOrd="0" destOrd="0" presId="urn:microsoft.com/office/officeart/2005/8/layout/vList2"/>
    <dgm:cxn modelId="{40A18664-CA7D-4923-9FB3-BA7D250FE591}" srcId="{D1D77C60-B85A-4BB2-AE89-AC76D5AC2403}" destId="{A7E8898E-7549-4FCA-AD60-C4676C66F1C1}" srcOrd="4" destOrd="0" parTransId="{725391CE-2FCF-4880-BEE0-5BCC86A58093}" sibTransId="{FE55AC2C-EB0D-486D-B71E-4F3FBB75195D}"/>
    <dgm:cxn modelId="{CE412A43-81A5-4A98-B5AB-BD12CAA8BEFA}" type="presParOf" srcId="{9C8F40CA-CDD2-40EB-94BB-E9E557B6E372}" destId="{358EB4A0-2073-47A6-B36A-BB5E6BBE4184}" srcOrd="0" destOrd="0" presId="urn:microsoft.com/office/officeart/2005/8/layout/vList2"/>
    <dgm:cxn modelId="{5825CBC0-892C-47FF-B8F7-C04339241DA9}" type="presParOf" srcId="{9C8F40CA-CDD2-40EB-94BB-E9E557B6E372}" destId="{7DF663D6-CB1D-414C-B749-AEF5582DED9E}" srcOrd="1" destOrd="0" presId="urn:microsoft.com/office/officeart/2005/8/layout/vList2"/>
    <dgm:cxn modelId="{AD3763EB-A734-40BE-98DB-79A605014E53}" type="presParOf" srcId="{9C8F40CA-CDD2-40EB-94BB-E9E557B6E372}" destId="{A8D0FEDE-022A-4BAE-8480-6CC380DF0B21}" srcOrd="2" destOrd="0" presId="urn:microsoft.com/office/officeart/2005/8/layout/vList2"/>
    <dgm:cxn modelId="{4C5317A5-2B72-4E71-B5A2-85AB1BA09C4F}" type="presParOf" srcId="{9C8F40CA-CDD2-40EB-94BB-E9E557B6E372}" destId="{96846876-0043-4001-8272-C1AD88159F92}" srcOrd="3" destOrd="0" presId="urn:microsoft.com/office/officeart/2005/8/layout/vList2"/>
    <dgm:cxn modelId="{B884FEAF-BEB0-4D12-88E7-FCCF1BA6693C}" type="presParOf" srcId="{9C8F40CA-CDD2-40EB-94BB-E9E557B6E372}" destId="{0972AF86-D485-4D9A-BEA2-3790A40DCFB1}" srcOrd="4" destOrd="0" presId="urn:microsoft.com/office/officeart/2005/8/layout/vList2"/>
    <dgm:cxn modelId="{F754FD57-C8A8-41C0-B395-B1D50DAD227A}" type="presParOf" srcId="{9C8F40CA-CDD2-40EB-94BB-E9E557B6E372}" destId="{7BA71C0C-982A-41E0-BA92-9C08938C214A}" srcOrd="5" destOrd="0" presId="urn:microsoft.com/office/officeart/2005/8/layout/vList2"/>
    <dgm:cxn modelId="{9FDEB101-6428-433E-9FE8-D4E7F9CBAE7C}" type="presParOf" srcId="{9C8F40CA-CDD2-40EB-94BB-E9E557B6E372}" destId="{DD5F0BDD-9565-4D16-8D80-1D1DABB84D4F}" srcOrd="6" destOrd="0" presId="urn:microsoft.com/office/officeart/2005/8/layout/vList2"/>
    <dgm:cxn modelId="{A195FAF3-598A-4ACD-9B60-EE153A84DC50}" type="presParOf" srcId="{9C8F40CA-CDD2-40EB-94BB-E9E557B6E372}" destId="{B262C17B-EDD7-476B-9239-D4EAACA0A0FF}" srcOrd="7" destOrd="0" presId="urn:microsoft.com/office/officeart/2005/8/layout/vList2"/>
    <dgm:cxn modelId="{11D0A95E-67B9-43D2-A120-2B89DD713A04}" type="presParOf" srcId="{9C8F40CA-CDD2-40EB-94BB-E9E557B6E372}" destId="{EE28A712-0181-4037-B251-B824C5088F12}" srcOrd="8" destOrd="0" presId="urn:microsoft.com/office/officeart/2005/8/layout/vList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1D77C60-B85A-4BB2-AE89-AC76D5AC2403}" type="doc">
      <dgm:prSet loTypeId="urn:microsoft.com/office/officeart/2005/8/layout/vList2" loCatId="list" qsTypeId="urn:microsoft.com/office/officeart/2005/8/quickstyle/simple3" qsCatId="simple" csTypeId="urn:microsoft.com/office/officeart/2005/8/colors/accent1_2" csCatId="accent1" phldr="1"/>
      <dgm:spPr/>
      <dgm:t>
        <a:bodyPr/>
        <a:lstStyle/>
        <a:p>
          <a:endParaRPr lang="fr-FR"/>
        </a:p>
      </dgm:t>
    </dgm:pt>
    <dgm:pt modelId="{506E8A86-13D1-4B70-999D-0C211326918B}">
      <dgm:prSet phldrT="[Texte]" custT="1"/>
      <dgm:spPr/>
      <dgm:t>
        <a:bodyPr/>
        <a:lstStyle/>
        <a:p>
          <a:r>
            <a:rPr lang="fr-FR" sz="2800" dirty="0" smtClean="0"/>
            <a:t>Mesurer le niveau de production des produits dérivés de l’arachide et les revenus générés par les Unités de Production qui réalisent ces activités </a:t>
          </a:r>
          <a:endParaRPr lang="fr-FR" sz="2800" dirty="0"/>
        </a:p>
      </dgm:t>
    </dgm:pt>
    <dgm:pt modelId="{FDD0D17F-D3F0-4929-A996-BF5ABA843E2E}" type="parTrans" cxnId="{93072EC5-084E-438B-8890-FFB3C6731088}">
      <dgm:prSet/>
      <dgm:spPr/>
      <dgm:t>
        <a:bodyPr/>
        <a:lstStyle/>
        <a:p>
          <a:endParaRPr lang="fr-FR" sz="2000"/>
        </a:p>
      </dgm:t>
    </dgm:pt>
    <dgm:pt modelId="{85E64A53-1825-4489-89A7-9C22B48A5319}" type="sibTrans" cxnId="{93072EC5-084E-438B-8890-FFB3C6731088}">
      <dgm:prSet/>
      <dgm:spPr/>
      <dgm:t>
        <a:bodyPr/>
        <a:lstStyle/>
        <a:p>
          <a:endParaRPr lang="fr-FR" sz="2000"/>
        </a:p>
      </dgm:t>
    </dgm:pt>
    <dgm:pt modelId="{3F5595DC-8F1D-4FE9-9F8B-0FED296AEC87}">
      <dgm:prSet phldrT="[Texte]" custT="1"/>
      <dgm:spPr/>
      <dgm:t>
        <a:bodyPr/>
        <a:lstStyle/>
        <a:p>
          <a:r>
            <a:rPr lang="fr-FR" sz="2800" dirty="0" smtClean="0"/>
            <a:t>Avoir une cartographie des unités informelles qui s’activent dans la transformation d’arachide </a:t>
          </a:r>
          <a:endParaRPr lang="fr-FR" sz="2800" dirty="0"/>
        </a:p>
      </dgm:t>
    </dgm:pt>
    <dgm:pt modelId="{BE08E626-0B77-41AA-8F41-E86A620FB048}" type="parTrans" cxnId="{AA794C11-4F1A-48B9-A7BA-C1736F6F4659}">
      <dgm:prSet/>
      <dgm:spPr/>
      <dgm:t>
        <a:bodyPr/>
        <a:lstStyle/>
        <a:p>
          <a:endParaRPr lang="fr-FR" sz="2000"/>
        </a:p>
      </dgm:t>
    </dgm:pt>
    <dgm:pt modelId="{310B8742-AD5A-4021-A60C-B0179578C18C}" type="sibTrans" cxnId="{AA794C11-4F1A-48B9-A7BA-C1736F6F4659}">
      <dgm:prSet/>
      <dgm:spPr/>
      <dgm:t>
        <a:bodyPr/>
        <a:lstStyle/>
        <a:p>
          <a:endParaRPr lang="fr-FR" sz="2000"/>
        </a:p>
      </dgm:t>
    </dgm:pt>
    <dgm:pt modelId="{8B51BE54-633C-40E7-9713-ACC6BD021977}">
      <dgm:prSet phldrT="[Texte]" custT="1"/>
      <dgm:spPr/>
      <dgm:t>
        <a:bodyPr/>
        <a:lstStyle/>
        <a:p>
          <a:r>
            <a:rPr lang="fr-FR" sz="2800" dirty="0" smtClean="0"/>
            <a:t> </a:t>
          </a:r>
          <a:r>
            <a:rPr lang="fr-FR" sz="2800" dirty="0" smtClean="0"/>
            <a:t>E</a:t>
          </a:r>
          <a:r>
            <a:rPr lang="fr-FR" sz="2800" dirty="0" smtClean="0"/>
            <a:t>tablir les comptes d’exploitation de ces unités </a:t>
          </a:r>
          <a:endParaRPr lang="fr-FR" sz="2800" dirty="0" smtClean="0"/>
        </a:p>
      </dgm:t>
    </dgm:pt>
    <dgm:pt modelId="{04F59E35-35FE-44F0-AA34-C6B9C5913B9F}" type="parTrans" cxnId="{C309E151-18E5-4D26-90C4-CDFCDA3F2282}">
      <dgm:prSet/>
      <dgm:spPr/>
      <dgm:t>
        <a:bodyPr/>
        <a:lstStyle/>
        <a:p>
          <a:endParaRPr lang="fr-FR" sz="2000"/>
        </a:p>
      </dgm:t>
    </dgm:pt>
    <dgm:pt modelId="{6CE05E5E-9A97-42DF-9BAF-47761A1494C9}" type="sibTrans" cxnId="{C309E151-18E5-4D26-90C4-CDFCDA3F2282}">
      <dgm:prSet/>
      <dgm:spPr/>
      <dgm:t>
        <a:bodyPr/>
        <a:lstStyle/>
        <a:p>
          <a:endParaRPr lang="fr-FR" sz="2000"/>
        </a:p>
      </dgm:t>
    </dgm:pt>
    <dgm:pt modelId="{6AFB3754-2B16-4138-AF91-F6673DCA6C78}">
      <dgm:prSet phldrT="[Texte]" custT="1"/>
      <dgm:spPr/>
      <dgm:t>
        <a:bodyPr/>
        <a:lstStyle/>
        <a:p>
          <a:r>
            <a:rPr lang="fr-FR" sz="2800" dirty="0" smtClean="0"/>
            <a:t>Mesurer le niveau de l’emploi créé</a:t>
          </a:r>
          <a:endParaRPr lang="fr-FR" sz="2800" dirty="0" smtClean="0"/>
        </a:p>
      </dgm:t>
    </dgm:pt>
    <dgm:pt modelId="{97699150-CCD0-4F99-B1AA-983FD80E5DA4}" type="parTrans" cxnId="{E105B2BF-FCB8-4752-A1A1-38D7CB8FEA6F}">
      <dgm:prSet/>
      <dgm:spPr/>
      <dgm:t>
        <a:bodyPr/>
        <a:lstStyle/>
        <a:p>
          <a:endParaRPr lang="fr-FR" sz="2000"/>
        </a:p>
      </dgm:t>
    </dgm:pt>
    <dgm:pt modelId="{63F18EF6-4702-4B76-AB8F-8B8DAD5BFD11}" type="sibTrans" cxnId="{E105B2BF-FCB8-4752-A1A1-38D7CB8FEA6F}">
      <dgm:prSet/>
      <dgm:spPr/>
      <dgm:t>
        <a:bodyPr/>
        <a:lstStyle/>
        <a:p>
          <a:endParaRPr lang="fr-FR" sz="2000"/>
        </a:p>
      </dgm:t>
    </dgm:pt>
    <dgm:pt modelId="{0AAD432E-F3F4-4B65-9561-EF4E7029667E}">
      <dgm:prSet phldrT="[Texte]" custT="1"/>
      <dgm:spPr/>
      <dgm:t>
        <a:bodyPr/>
        <a:lstStyle/>
        <a:p>
          <a:r>
            <a:rPr lang="fr-FR" sz="2800" dirty="0" smtClean="0"/>
            <a:t>Evaluer la contribution de ces unités dans l’activité économique du pays</a:t>
          </a:r>
          <a:endParaRPr lang="fr-FR" sz="2800" dirty="0" smtClean="0"/>
        </a:p>
      </dgm:t>
    </dgm:pt>
    <dgm:pt modelId="{F649F968-B0B2-40A0-B504-779F480589AF}" type="parTrans" cxnId="{AB119691-643F-4231-9A44-6AFBC746DBCB}">
      <dgm:prSet/>
      <dgm:spPr/>
      <dgm:t>
        <a:bodyPr/>
        <a:lstStyle/>
        <a:p>
          <a:endParaRPr lang="fr-FR" sz="1400"/>
        </a:p>
      </dgm:t>
    </dgm:pt>
    <dgm:pt modelId="{C2A9A40B-F657-4AFE-BF97-64158C3042D0}" type="sibTrans" cxnId="{AB119691-643F-4231-9A44-6AFBC746DBCB}">
      <dgm:prSet/>
      <dgm:spPr/>
      <dgm:t>
        <a:bodyPr/>
        <a:lstStyle/>
        <a:p>
          <a:endParaRPr lang="fr-FR" sz="1400"/>
        </a:p>
      </dgm:t>
    </dgm:pt>
    <dgm:pt modelId="{9C8F40CA-CDD2-40EB-94BB-E9E557B6E372}" type="pres">
      <dgm:prSet presAssocID="{D1D77C60-B85A-4BB2-AE89-AC76D5AC2403}" presName="linear" presStyleCnt="0">
        <dgm:presLayoutVars>
          <dgm:animLvl val="lvl"/>
          <dgm:resizeHandles val="exact"/>
        </dgm:presLayoutVars>
      </dgm:prSet>
      <dgm:spPr/>
      <dgm:t>
        <a:bodyPr/>
        <a:lstStyle/>
        <a:p>
          <a:endParaRPr lang="fr-FR"/>
        </a:p>
      </dgm:t>
    </dgm:pt>
    <dgm:pt modelId="{358EB4A0-2073-47A6-B36A-BB5E6BBE4184}" type="pres">
      <dgm:prSet presAssocID="{506E8A86-13D1-4B70-999D-0C211326918B}" presName="parentText" presStyleLbl="node1" presStyleIdx="0" presStyleCnt="5" custScaleY="73703">
        <dgm:presLayoutVars>
          <dgm:chMax val="0"/>
          <dgm:bulletEnabled val="1"/>
        </dgm:presLayoutVars>
      </dgm:prSet>
      <dgm:spPr/>
      <dgm:t>
        <a:bodyPr/>
        <a:lstStyle/>
        <a:p>
          <a:endParaRPr lang="fr-FR"/>
        </a:p>
      </dgm:t>
    </dgm:pt>
    <dgm:pt modelId="{7DF663D6-CB1D-414C-B749-AEF5582DED9E}" type="pres">
      <dgm:prSet presAssocID="{85E64A53-1825-4489-89A7-9C22B48A5319}" presName="spacer" presStyleCnt="0"/>
      <dgm:spPr/>
    </dgm:pt>
    <dgm:pt modelId="{A8D0FEDE-022A-4BAE-8480-6CC380DF0B21}" type="pres">
      <dgm:prSet presAssocID="{3F5595DC-8F1D-4FE9-9F8B-0FED296AEC87}" presName="parentText" presStyleLbl="node1" presStyleIdx="1" presStyleCnt="5" custScaleY="73703">
        <dgm:presLayoutVars>
          <dgm:chMax val="0"/>
          <dgm:bulletEnabled val="1"/>
        </dgm:presLayoutVars>
      </dgm:prSet>
      <dgm:spPr/>
      <dgm:t>
        <a:bodyPr/>
        <a:lstStyle/>
        <a:p>
          <a:endParaRPr lang="fr-FR"/>
        </a:p>
      </dgm:t>
    </dgm:pt>
    <dgm:pt modelId="{0BA3AF7E-15BA-4D33-B903-7B8836EDCDCE}" type="pres">
      <dgm:prSet presAssocID="{310B8742-AD5A-4021-A60C-B0179578C18C}" presName="spacer" presStyleCnt="0"/>
      <dgm:spPr/>
    </dgm:pt>
    <dgm:pt modelId="{0972AF86-D485-4D9A-BEA2-3790A40DCFB1}" type="pres">
      <dgm:prSet presAssocID="{8B51BE54-633C-40E7-9713-ACC6BD021977}" presName="parentText" presStyleLbl="node1" presStyleIdx="2" presStyleCnt="5" custScaleY="73703">
        <dgm:presLayoutVars>
          <dgm:chMax val="0"/>
          <dgm:bulletEnabled val="1"/>
        </dgm:presLayoutVars>
      </dgm:prSet>
      <dgm:spPr/>
      <dgm:t>
        <a:bodyPr/>
        <a:lstStyle/>
        <a:p>
          <a:endParaRPr lang="fr-FR"/>
        </a:p>
      </dgm:t>
    </dgm:pt>
    <dgm:pt modelId="{7BA71C0C-982A-41E0-BA92-9C08938C214A}" type="pres">
      <dgm:prSet presAssocID="{6CE05E5E-9A97-42DF-9BAF-47761A1494C9}" presName="spacer" presStyleCnt="0"/>
      <dgm:spPr/>
    </dgm:pt>
    <dgm:pt modelId="{DD5F0BDD-9565-4D16-8D80-1D1DABB84D4F}" type="pres">
      <dgm:prSet presAssocID="{6AFB3754-2B16-4138-AF91-F6673DCA6C78}" presName="parentText" presStyleLbl="node1" presStyleIdx="3" presStyleCnt="5" custScaleY="66198">
        <dgm:presLayoutVars>
          <dgm:chMax val="0"/>
          <dgm:bulletEnabled val="1"/>
        </dgm:presLayoutVars>
      </dgm:prSet>
      <dgm:spPr/>
      <dgm:t>
        <a:bodyPr/>
        <a:lstStyle/>
        <a:p>
          <a:endParaRPr lang="fr-FR"/>
        </a:p>
      </dgm:t>
    </dgm:pt>
    <dgm:pt modelId="{72A2D3CA-74DE-496B-999F-EBF5CE3BE227}" type="pres">
      <dgm:prSet presAssocID="{63F18EF6-4702-4B76-AB8F-8B8DAD5BFD11}" presName="spacer" presStyleCnt="0"/>
      <dgm:spPr/>
    </dgm:pt>
    <dgm:pt modelId="{4F5C2433-8D3B-4E4D-996B-2F7A130387C6}" type="pres">
      <dgm:prSet presAssocID="{0AAD432E-F3F4-4B65-9561-EF4E7029667E}" presName="parentText" presStyleLbl="node1" presStyleIdx="4" presStyleCnt="5">
        <dgm:presLayoutVars>
          <dgm:chMax val="0"/>
          <dgm:bulletEnabled val="1"/>
        </dgm:presLayoutVars>
      </dgm:prSet>
      <dgm:spPr/>
      <dgm:t>
        <a:bodyPr/>
        <a:lstStyle/>
        <a:p>
          <a:endParaRPr lang="fr-FR"/>
        </a:p>
      </dgm:t>
    </dgm:pt>
  </dgm:ptLst>
  <dgm:cxnLst>
    <dgm:cxn modelId="{AA794C11-4F1A-48B9-A7BA-C1736F6F4659}" srcId="{D1D77C60-B85A-4BB2-AE89-AC76D5AC2403}" destId="{3F5595DC-8F1D-4FE9-9F8B-0FED296AEC87}" srcOrd="1" destOrd="0" parTransId="{BE08E626-0B77-41AA-8F41-E86A620FB048}" sibTransId="{310B8742-AD5A-4021-A60C-B0179578C18C}"/>
    <dgm:cxn modelId="{C01012AC-B90A-46D8-8910-57707187F9C1}" type="presOf" srcId="{0AAD432E-F3F4-4B65-9561-EF4E7029667E}" destId="{4F5C2433-8D3B-4E4D-996B-2F7A130387C6}" srcOrd="0" destOrd="0" presId="urn:microsoft.com/office/officeart/2005/8/layout/vList2"/>
    <dgm:cxn modelId="{C309E151-18E5-4D26-90C4-CDFCDA3F2282}" srcId="{D1D77C60-B85A-4BB2-AE89-AC76D5AC2403}" destId="{8B51BE54-633C-40E7-9713-ACC6BD021977}" srcOrd="2" destOrd="0" parTransId="{04F59E35-35FE-44F0-AA34-C6B9C5913B9F}" sibTransId="{6CE05E5E-9A97-42DF-9BAF-47761A1494C9}"/>
    <dgm:cxn modelId="{93072EC5-084E-438B-8890-FFB3C6731088}" srcId="{D1D77C60-B85A-4BB2-AE89-AC76D5AC2403}" destId="{506E8A86-13D1-4B70-999D-0C211326918B}" srcOrd="0" destOrd="0" parTransId="{FDD0D17F-D3F0-4929-A996-BF5ABA843E2E}" sibTransId="{85E64A53-1825-4489-89A7-9C22B48A5319}"/>
    <dgm:cxn modelId="{E105B2BF-FCB8-4752-A1A1-38D7CB8FEA6F}" srcId="{D1D77C60-B85A-4BB2-AE89-AC76D5AC2403}" destId="{6AFB3754-2B16-4138-AF91-F6673DCA6C78}" srcOrd="3" destOrd="0" parTransId="{97699150-CCD0-4F99-B1AA-983FD80E5DA4}" sibTransId="{63F18EF6-4702-4B76-AB8F-8B8DAD5BFD11}"/>
    <dgm:cxn modelId="{BCA950E5-452E-4791-858D-57F1C51A656C}" type="presOf" srcId="{6AFB3754-2B16-4138-AF91-F6673DCA6C78}" destId="{DD5F0BDD-9565-4D16-8D80-1D1DABB84D4F}" srcOrd="0" destOrd="0" presId="urn:microsoft.com/office/officeart/2005/8/layout/vList2"/>
    <dgm:cxn modelId="{D4A4AB81-8FF7-451D-956F-14B3BFE572E9}" type="presOf" srcId="{8B51BE54-633C-40E7-9713-ACC6BD021977}" destId="{0972AF86-D485-4D9A-BEA2-3790A40DCFB1}" srcOrd="0" destOrd="0" presId="urn:microsoft.com/office/officeart/2005/8/layout/vList2"/>
    <dgm:cxn modelId="{D1EAE4CC-5341-4DAF-AB0B-C6795ABAAD17}" type="presOf" srcId="{506E8A86-13D1-4B70-999D-0C211326918B}" destId="{358EB4A0-2073-47A6-B36A-BB5E6BBE4184}" srcOrd="0" destOrd="0" presId="urn:microsoft.com/office/officeart/2005/8/layout/vList2"/>
    <dgm:cxn modelId="{EB1DADD6-EE03-40EC-8CBF-47FC590744DD}" type="presOf" srcId="{D1D77C60-B85A-4BB2-AE89-AC76D5AC2403}" destId="{9C8F40CA-CDD2-40EB-94BB-E9E557B6E372}" srcOrd="0" destOrd="0" presId="urn:microsoft.com/office/officeart/2005/8/layout/vList2"/>
    <dgm:cxn modelId="{AB119691-643F-4231-9A44-6AFBC746DBCB}" srcId="{D1D77C60-B85A-4BB2-AE89-AC76D5AC2403}" destId="{0AAD432E-F3F4-4B65-9561-EF4E7029667E}" srcOrd="4" destOrd="0" parTransId="{F649F968-B0B2-40A0-B504-779F480589AF}" sibTransId="{C2A9A40B-F657-4AFE-BF97-64158C3042D0}"/>
    <dgm:cxn modelId="{42382CC1-B987-4659-AF46-2235EFE5CBEC}" type="presOf" srcId="{3F5595DC-8F1D-4FE9-9F8B-0FED296AEC87}" destId="{A8D0FEDE-022A-4BAE-8480-6CC380DF0B21}" srcOrd="0" destOrd="0" presId="urn:microsoft.com/office/officeart/2005/8/layout/vList2"/>
    <dgm:cxn modelId="{1195C8ED-BE46-491F-8937-5249FD58EC83}" type="presParOf" srcId="{9C8F40CA-CDD2-40EB-94BB-E9E557B6E372}" destId="{358EB4A0-2073-47A6-B36A-BB5E6BBE4184}" srcOrd="0" destOrd="0" presId="urn:microsoft.com/office/officeart/2005/8/layout/vList2"/>
    <dgm:cxn modelId="{FC4AD7A1-3837-4166-87BE-E0B7F400FCEB}" type="presParOf" srcId="{9C8F40CA-CDD2-40EB-94BB-E9E557B6E372}" destId="{7DF663D6-CB1D-414C-B749-AEF5582DED9E}" srcOrd="1" destOrd="0" presId="urn:microsoft.com/office/officeart/2005/8/layout/vList2"/>
    <dgm:cxn modelId="{372B7B58-C50F-452E-B6EC-1C97339D29D9}" type="presParOf" srcId="{9C8F40CA-CDD2-40EB-94BB-E9E557B6E372}" destId="{A8D0FEDE-022A-4BAE-8480-6CC380DF0B21}" srcOrd="2" destOrd="0" presId="urn:microsoft.com/office/officeart/2005/8/layout/vList2"/>
    <dgm:cxn modelId="{6A348AA7-ED28-4865-B7F8-4EBBF53BE229}" type="presParOf" srcId="{9C8F40CA-CDD2-40EB-94BB-E9E557B6E372}" destId="{0BA3AF7E-15BA-4D33-B903-7B8836EDCDCE}" srcOrd="3" destOrd="0" presId="urn:microsoft.com/office/officeart/2005/8/layout/vList2"/>
    <dgm:cxn modelId="{E2585A8A-2BF3-4140-BB98-9C3D09888476}" type="presParOf" srcId="{9C8F40CA-CDD2-40EB-94BB-E9E557B6E372}" destId="{0972AF86-D485-4D9A-BEA2-3790A40DCFB1}" srcOrd="4" destOrd="0" presId="urn:microsoft.com/office/officeart/2005/8/layout/vList2"/>
    <dgm:cxn modelId="{CEC64A40-BDF9-4719-B72D-73203DF28172}" type="presParOf" srcId="{9C8F40CA-CDD2-40EB-94BB-E9E557B6E372}" destId="{7BA71C0C-982A-41E0-BA92-9C08938C214A}" srcOrd="5" destOrd="0" presId="urn:microsoft.com/office/officeart/2005/8/layout/vList2"/>
    <dgm:cxn modelId="{63D895D7-CAC4-4F7A-A1DE-6CE0F23613A5}" type="presParOf" srcId="{9C8F40CA-CDD2-40EB-94BB-E9E557B6E372}" destId="{DD5F0BDD-9565-4D16-8D80-1D1DABB84D4F}" srcOrd="6" destOrd="0" presId="urn:microsoft.com/office/officeart/2005/8/layout/vList2"/>
    <dgm:cxn modelId="{EA6D5B18-11B6-4FA4-9A00-DD7962C8BA60}" type="presParOf" srcId="{9C8F40CA-CDD2-40EB-94BB-E9E557B6E372}" destId="{72A2D3CA-74DE-496B-999F-EBF5CE3BE227}" srcOrd="7" destOrd="0" presId="urn:microsoft.com/office/officeart/2005/8/layout/vList2"/>
    <dgm:cxn modelId="{D6A556CE-80A9-46C6-90AA-ADC1E52AB606}" type="presParOf" srcId="{9C8F40CA-CDD2-40EB-94BB-E9E557B6E372}" destId="{4F5C2433-8D3B-4E4D-996B-2F7A130387C6}" srcOrd="8"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1D77C60-B85A-4BB2-AE89-AC76D5AC2403}" type="doc">
      <dgm:prSet loTypeId="urn:microsoft.com/office/officeart/2005/8/layout/vList2" loCatId="list" qsTypeId="urn:microsoft.com/office/officeart/2005/8/quickstyle/simple3" qsCatId="simple" csTypeId="urn:microsoft.com/office/officeart/2005/8/colors/accent1_2" csCatId="accent1" phldr="1"/>
      <dgm:spPr/>
      <dgm:t>
        <a:bodyPr/>
        <a:lstStyle/>
        <a:p>
          <a:endParaRPr lang="fr-FR"/>
        </a:p>
      </dgm:t>
    </dgm:pt>
    <dgm:pt modelId="{506E8A86-13D1-4B70-999D-0C211326918B}">
      <dgm:prSet phldrT="[Texte]" custT="1"/>
      <dgm:spPr/>
      <dgm:t>
        <a:bodyPr/>
        <a:lstStyle/>
        <a:p>
          <a:r>
            <a:rPr lang="fr-FR" sz="2800" dirty="0" smtClean="0"/>
            <a:t>la première phase s’est intéressée aux régions du bassin arachidier, à savoir Kaolack, Fatick, Kaffrine et Diourbel, qui réalisent près de 80% de la production nationale d’arachide au Sénégal ; de manière spécifique cette première a porté sur les unités individuelles actives dans la transformation de l’arachide, les Groupements d’intérêt économique (GIE) et les entités semi-industrielles </a:t>
          </a:r>
          <a:endParaRPr lang="fr-FR" sz="2800" dirty="0"/>
        </a:p>
      </dgm:t>
    </dgm:pt>
    <dgm:pt modelId="{FDD0D17F-D3F0-4929-A996-BF5ABA843E2E}" type="parTrans" cxnId="{93072EC5-084E-438B-8890-FFB3C6731088}">
      <dgm:prSet/>
      <dgm:spPr/>
      <dgm:t>
        <a:bodyPr/>
        <a:lstStyle/>
        <a:p>
          <a:endParaRPr lang="fr-FR" sz="1800"/>
        </a:p>
      </dgm:t>
    </dgm:pt>
    <dgm:pt modelId="{85E64A53-1825-4489-89A7-9C22B48A5319}" type="sibTrans" cxnId="{93072EC5-084E-438B-8890-FFB3C6731088}">
      <dgm:prSet/>
      <dgm:spPr/>
      <dgm:t>
        <a:bodyPr/>
        <a:lstStyle/>
        <a:p>
          <a:endParaRPr lang="fr-FR" sz="1800"/>
        </a:p>
      </dgm:t>
    </dgm:pt>
    <dgm:pt modelId="{3F5595DC-8F1D-4FE9-9F8B-0FED296AEC87}">
      <dgm:prSet phldrT="[Texte]" custT="1"/>
      <dgm:spPr/>
      <dgm:t>
        <a:bodyPr/>
        <a:lstStyle/>
        <a:p>
          <a:r>
            <a:rPr lang="fr-FR" sz="2800" dirty="0" smtClean="0"/>
            <a:t>la deuxième se focalise sur les autres régions du pays.</a:t>
          </a:r>
          <a:endParaRPr lang="fr-FR" sz="2800" dirty="0"/>
        </a:p>
      </dgm:t>
    </dgm:pt>
    <dgm:pt modelId="{BE08E626-0B77-41AA-8F41-E86A620FB048}" type="parTrans" cxnId="{AA794C11-4F1A-48B9-A7BA-C1736F6F4659}">
      <dgm:prSet/>
      <dgm:spPr/>
      <dgm:t>
        <a:bodyPr/>
        <a:lstStyle/>
        <a:p>
          <a:endParaRPr lang="fr-FR" sz="1800"/>
        </a:p>
      </dgm:t>
    </dgm:pt>
    <dgm:pt modelId="{310B8742-AD5A-4021-A60C-B0179578C18C}" type="sibTrans" cxnId="{AA794C11-4F1A-48B9-A7BA-C1736F6F4659}">
      <dgm:prSet/>
      <dgm:spPr/>
      <dgm:t>
        <a:bodyPr/>
        <a:lstStyle/>
        <a:p>
          <a:endParaRPr lang="fr-FR" sz="1800"/>
        </a:p>
      </dgm:t>
    </dgm:pt>
    <dgm:pt modelId="{9C8F40CA-CDD2-40EB-94BB-E9E557B6E372}" type="pres">
      <dgm:prSet presAssocID="{D1D77C60-B85A-4BB2-AE89-AC76D5AC2403}" presName="linear" presStyleCnt="0">
        <dgm:presLayoutVars>
          <dgm:animLvl val="lvl"/>
          <dgm:resizeHandles val="exact"/>
        </dgm:presLayoutVars>
      </dgm:prSet>
      <dgm:spPr/>
      <dgm:t>
        <a:bodyPr/>
        <a:lstStyle/>
        <a:p>
          <a:endParaRPr lang="fr-FR"/>
        </a:p>
      </dgm:t>
    </dgm:pt>
    <dgm:pt modelId="{358EB4A0-2073-47A6-B36A-BB5E6BBE4184}" type="pres">
      <dgm:prSet presAssocID="{506E8A86-13D1-4B70-999D-0C211326918B}" presName="parentText" presStyleLbl="node1" presStyleIdx="0" presStyleCnt="2" custScaleY="191336">
        <dgm:presLayoutVars>
          <dgm:chMax val="0"/>
          <dgm:bulletEnabled val="1"/>
        </dgm:presLayoutVars>
      </dgm:prSet>
      <dgm:spPr/>
      <dgm:t>
        <a:bodyPr/>
        <a:lstStyle/>
        <a:p>
          <a:endParaRPr lang="fr-FR"/>
        </a:p>
      </dgm:t>
    </dgm:pt>
    <dgm:pt modelId="{7DF663D6-CB1D-414C-B749-AEF5582DED9E}" type="pres">
      <dgm:prSet presAssocID="{85E64A53-1825-4489-89A7-9C22B48A5319}" presName="spacer" presStyleCnt="0"/>
      <dgm:spPr/>
    </dgm:pt>
    <dgm:pt modelId="{A8D0FEDE-022A-4BAE-8480-6CC380DF0B21}" type="pres">
      <dgm:prSet presAssocID="{3F5595DC-8F1D-4FE9-9F8B-0FED296AEC87}" presName="parentText" presStyleLbl="node1" presStyleIdx="1" presStyleCnt="2" custScaleY="73703">
        <dgm:presLayoutVars>
          <dgm:chMax val="0"/>
          <dgm:bulletEnabled val="1"/>
        </dgm:presLayoutVars>
      </dgm:prSet>
      <dgm:spPr/>
      <dgm:t>
        <a:bodyPr/>
        <a:lstStyle/>
        <a:p>
          <a:endParaRPr lang="fr-FR"/>
        </a:p>
      </dgm:t>
    </dgm:pt>
  </dgm:ptLst>
  <dgm:cxnLst>
    <dgm:cxn modelId="{3B70BB92-6909-4DD4-89BD-C30E236A16FD}" type="presOf" srcId="{506E8A86-13D1-4B70-999D-0C211326918B}" destId="{358EB4A0-2073-47A6-B36A-BB5E6BBE4184}" srcOrd="0" destOrd="0" presId="urn:microsoft.com/office/officeart/2005/8/layout/vList2"/>
    <dgm:cxn modelId="{D4085152-6962-45B7-B935-BA69548DA466}" type="presOf" srcId="{D1D77C60-B85A-4BB2-AE89-AC76D5AC2403}" destId="{9C8F40CA-CDD2-40EB-94BB-E9E557B6E372}" srcOrd="0" destOrd="0" presId="urn:microsoft.com/office/officeart/2005/8/layout/vList2"/>
    <dgm:cxn modelId="{9C5C3CD0-F3CB-4653-BFA9-823C53343C21}" type="presOf" srcId="{3F5595DC-8F1D-4FE9-9F8B-0FED296AEC87}" destId="{A8D0FEDE-022A-4BAE-8480-6CC380DF0B21}" srcOrd="0" destOrd="0" presId="urn:microsoft.com/office/officeart/2005/8/layout/vList2"/>
    <dgm:cxn modelId="{AA794C11-4F1A-48B9-A7BA-C1736F6F4659}" srcId="{D1D77C60-B85A-4BB2-AE89-AC76D5AC2403}" destId="{3F5595DC-8F1D-4FE9-9F8B-0FED296AEC87}" srcOrd="1" destOrd="0" parTransId="{BE08E626-0B77-41AA-8F41-E86A620FB048}" sibTransId="{310B8742-AD5A-4021-A60C-B0179578C18C}"/>
    <dgm:cxn modelId="{93072EC5-084E-438B-8890-FFB3C6731088}" srcId="{D1D77C60-B85A-4BB2-AE89-AC76D5AC2403}" destId="{506E8A86-13D1-4B70-999D-0C211326918B}" srcOrd="0" destOrd="0" parTransId="{FDD0D17F-D3F0-4929-A996-BF5ABA843E2E}" sibTransId="{85E64A53-1825-4489-89A7-9C22B48A5319}"/>
    <dgm:cxn modelId="{868D646C-502C-46F0-B8C1-2589D3528EE9}" type="presParOf" srcId="{9C8F40CA-CDD2-40EB-94BB-E9E557B6E372}" destId="{358EB4A0-2073-47A6-B36A-BB5E6BBE4184}" srcOrd="0" destOrd="0" presId="urn:microsoft.com/office/officeart/2005/8/layout/vList2"/>
    <dgm:cxn modelId="{E3E871B2-89AC-4EA7-9ADC-ED2DEE8FA915}" type="presParOf" srcId="{9C8F40CA-CDD2-40EB-94BB-E9E557B6E372}" destId="{7DF663D6-CB1D-414C-B749-AEF5582DED9E}" srcOrd="1" destOrd="0" presId="urn:microsoft.com/office/officeart/2005/8/layout/vList2"/>
    <dgm:cxn modelId="{37987DA3-B237-4D98-8E3B-76413B06C773}" type="presParOf" srcId="{9C8F40CA-CDD2-40EB-94BB-E9E557B6E372}" destId="{A8D0FEDE-022A-4BAE-8480-6CC380DF0B21}" srcOrd="2"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D1D77C60-B85A-4BB2-AE89-AC76D5AC2403}" type="doc">
      <dgm:prSet loTypeId="urn:microsoft.com/office/officeart/2005/8/layout/vList2" loCatId="list" qsTypeId="urn:microsoft.com/office/officeart/2005/8/quickstyle/simple3" qsCatId="simple" csTypeId="urn:microsoft.com/office/officeart/2005/8/colors/accent1_2" csCatId="accent1" phldr="1"/>
      <dgm:spPr/>
      <dgm:t>
        <a:bodyPr/>
        <a:lstStyle/>
        <a:p>
          <a:endParaRPr lang="fr-FR"/>
        </a:p>
      </dgm:t>
    </dgm:pt>
    <dgm:pt modelId="{506E8A86-13D1-4B70-999D-0C211326918B}">
      <dgm:prSet phldrT="[Texte]" custT="1"/>
      <dgm:spPr/>
      <dgm:t>
        <a:bodyPr/>
        <a:lstStyle/>
        <a:p>
          <a:r>
            <a:rPr lang="fr-FR" sz="1800" b="1" dirty="0" smtClean="0"/>
            <a:t>Revue documentaire et visite des différentes structures évoluant (huiliers, ministère de l’agriculture, SENIA etc.)</a:t>
          </a:r>
          <a:endParaRPr lang="fr-FR" sz="1800" b="1" dirty="0"/>
        </a:p>
      </dgm:t>
    </dgm:pt>
    <dgm:pt modelId="{FDD0D17F-D3F0-4929-A996-BF5ABA843E2E}" type="parTrans" cxnId="{93072EC5-084E-438B-8890-FFB3C6731088}">
      <dgm:prSet/>
      <dgm:spPr/>
      <dgm:t>
        <a:bodyPr/>
        <a:lstStyle/>
        <a:p>
          <a:endParaRPr lang="fr-FR" sz="1400" b="1"/>
        </a:p>
      </dgm:t>
    </dgm:pt>
    <dgm:pt modelId="{85E64A53-1825-4489-89A7-9C22B48A5319}" type="sibTrans" cxnId="{93072EC5-084E-438B-8890-FFB3C6731088}">
      <dgm:prSet/>
      <dgm:spPr/>
      <dgm:t>
        <a:bodyPr/>
        <a:lstStyle/>
        <a:p>
          <a:endParaRPr lang="fr-FR" sz="1400" b="1"/>
        </a:p>
      </dgm:t>
    </dgm:pt>
    <dgm:pt modelId="{3F5595DC-8F1D-4FE9-9F8B-0FED296AEC87}">
      <dgm:prSet phldrT="[Texte]" custT="1"/>
      <dgm:spPr/>
      <dgm:t>
        <a:bodyPr/>
        <a:lstStyle/>
        <a:p>
          <a:r>
            <a:rPr lang="fr-FR" sz="1800" b="1" dirty="0" smtClean="0"/>
            <a:t>Mission de prospection pour la </a:t>
          </a:r>
          <a:r>
            <a:rPr lang="fr-FR" sz="1800" b="1" dirty="0" smtClean="0"/>
            <a:t>connaissance du secteur, la sensibilisation </a:t>
          </a:r>
          <a:r>
            <a:rPr lang="fr-FR" sz="1800" b="1" dirty="0" smtClean="0"/>
            <a:t>et </a:t>
          </a:r>
          <a:r>
            <a:rPr lang="fr-FR" sz="1800" b="1" dirty="0" smtClean="0"/>
            <a:t>le dénombrement des unités semi-industrielles et GIE </a:t>
          </a:r>
          <a:endParaRPr lang="fr-FR" sz="1800" b="1" dirty="0"/>
        </a:p>
      </dgm:t>
    </dgm:pt>
    <dgm:pt modelId="{BE08E626-0B77-41AA-8F41-E86A620FB048}" type="parTrans" cxnId="{AA794C11-4F1A-48B9-A7BA-C1736F6F4659}">
      <dgm:prSet/>
      <dgm:spPr/>
      <dgm:t>
        <a:bodyPr/>
        <a:lstStyle/>
        <a:p>
          <a:endParaRPr lang="fr-FR" sz="1400" b="1"/>
        </a:p>
      </dgm:t>
    </dgm:pt>
    <dgm:pt modelId="{310B8742-AD5A-4021-A60C-B0179578C18C}" type="sibTrans" cxnId="{AA794C11-4F1A-48B9-A7BA-C1736F6F4659}">
      <dgm:prSet/>
      <dgm:spPr/>
      <dgm:t>
        <a:bodyPr/>
        <a:lstStyle/>
        <a:p>
          <a:endParaRPr lang="fr-FR" sz="1400" b="1"/>
        </a:p>
      </dgm:t>
    </dgm:pt>
    <dgm:pt modelId="{8B51BE54-633C-40E7-9713-ACC6BD021977}">
      <dgm:prSet phldrT="[Texte]" custT="1"/>
      <dgm:spPr/>
      <dgm:t>
        <a:bodyPr/>
        <a:lstStyle/>
        <a:p>
          <a:r>
            <a:rPr lang="fr-FR" sz="1800" b="1" dirty="0" smtClean="0"/>
            <a:t>Compte tenu de l’effectif réduit et de la </a:t>
          </a:r>
          <a:r>
            <a:rPr lang="fr-FR" sz="1800" b="1" dirty="0" smtClean="0"/>
            <a:t>l’hétérogénéité des </a:t>
          </a:r>
          <a:r>
            <a:rPr lang="fr-FR" sz="1800" b="1" dirty="0" smtClean="0"/>
            <a:t>unités, il a été retenu de faire un recensement des unités </a:t>
          </a:r>
          <a:r>
            <a:rPr lang="fr-FR" sz="1800" b="1" dirty="0" smtClean="0"/>
            <a:t>semi-industrielle et GIE </a:t>
          </a:r>
          <a:endParaRPr lang="fr-FR" sz="1800" b="1" dirty="0" smtClean="0"/>
        </a:p>
      </dgm:t>
    </dgm:pt>
    <dgm:pt modelId="{04F59E35-35FE-44F0-AA34-C6B9C5913B9F}" type="parTrans" cxnId="{C309E151-18E5-4D26-90C4-CDFCDA3F2282}">
      <dgm:prSet/>
      <dgm:spPr/>
      <dgm:t>
        <a:bodyPr/>
        <a:lstStyle/>
        <a:p>
          <a:endParaRPr lang="fr-FR" sz="1400" b="1"/>
        </a:p>
      </dgm:t>
    </dgm:pt>
    <dgm:pt modelId="{6CE05E5E-9A97-42DF-9BAF-47761A1494C9}" type="sibTrans" cxnId="{C309E151-18E5-4D26-90C4-CDFCDA3F2282}">
      <dgm:prSet/>
      <dgm:spPr/>
      <dgm:t>
        <a:bodyPr/>
        <a:lstStyle/>
        <a:p>
          <a:endParaRPr lang="fr-FR" sz="1400" b="1"/>
        </a:p>
      </dgm:t>
    </dgm:pt>
    <dgm:pt modelId="{6AFB3754-2B16-4138-AF91-F6673DCA6C78}">
      <dgm:prSet phldrT="[Texte]" custT="1"/>
      <dgm:spPr/>
      <dgm:t>
        <a:bodyPr/>
        <a:lstStyle/>
        <a:p>
          <a:r>
            <a:rPr lang="fr-FR" sz="1800" b="1" dirty="0" smtClean="0"/>
            <a:t>Pour les </a:t>
          </a:r>
          <a:r>
            <a:rPr lang="fr-FR" sz="1800" b="1" dirty="0" smtClean="0"/>
            <a:t>unités individuelles, il a été retenu initialement d’effectuer une enquête modulaire à partir des résultats de l’enquête ERI-ESI mais finalement un balayage dans les marchés a été effectué pour constituer la base de sondage, et un recensement a été effectué </a:t>
          </a:r>
          <a:endParaRPr lang="fr-FR" sz="1800" b="1" dirty="0" smtClean="0"/>
        </a:p>
      </dgm:t>
    </dgm:pt>
    <dgm:pt modelId="{97699150-CCD0-4F99-B1AA-983FD80E5DA4}" type="parTrans" cxnId="{E105B2BF-FCB8-4752-A1A1-38D7CB8FEA6F}">
      <dgm:prSet/>
      <dgm:spPr/>
      <dgm:t>
        <a:bodyPr/>
        <a:lstStyle/>
        <a:p>
          <a:endParaRPr lang="fr-FR" sz="1400" b="1"/>
        </a:p>
      </dgm:t>
    </dgm:pt>
    <dgm:pt modelId="{63F18EF6-4702-4B76-AB8F-8B8DAD5BFD11}" type="sibTrans" cxnId="{E105B2BF-FCB8-4752-A1A1-38D7CB8FEA6F}">
      <dgm:prSet/>
      <dgm:spPr/>
      <dgm:t>
        <a:bodyPr/>
        <a:lstStyle/>
        <a:p>
          <a:endParaRPr lang="fr-FR" sz="1400" b="1"/>
        </a:p>
      </dgm:t>
    </dgm:pt>
    <dgm:pt modelId="{2445E999-2873-4F8F-B6B2-6BC25D9B925F}">
      <dgm:prSet phldrT="[Texte]" custT="1"/>
      <dgm:spPr/>
      <dgm:t>
        <a:bodyPr/>
        <a:lstStyle/>
        <a:p>
          <a:r>
            <a:rPr lang="fr-FR" sz="1800" b="1" dirty="0" smtClean="0"/>
            <a:t>Lettres d’information à l’attention des gouverneurs et des Chefs de Services Régionaux de la Statistique  </a:t>
          </a:r>
          <a:endParaRPr lang="fr-FR" sz="1800" b="1" dirty="0"/>
        </a:p>
      </dgm:t>
    </dgm:pt>
    <dgm:pt modelId="{CE8DAF84-9B2F-4432-AC2E-B8F97EEA0EF9}" type="parTrans" cxnId="{4F5D4A04-4D0C-4D0B-B45D-01B1993204B8}">
      <dgm:prSet/>
      <dgm:spPr/>
      <dgm:t>
        <a:bodyPr/>
        <a:lstStyle/>
        <a:p>
          <a:endParaRPr lang="fr-FR" sz="1200" b="1"/>
        </a:p>
      </dgm:t>
    </dgm:pt>
    <dgm:pt modelId="{1BBF8E7D-8587-40E4-899C-E751C557FB39}" type="sibTrans" cxnId="{4F5D4A04-4D0C-4D0B-B45D-01B1993204B8}">
      <dgm:prSet/>
      <dgm:spPr/>
      <dgm:t>
        <a:bodyPr/>
        <a:lstStyle/>
        <a:p>
          <a:endParaRPr lang="fr-FR" sz="1200" b="1"/>
        </a:p>
      </dgm:t>
    </dgm:pt>
    <dgm:pt modelId="{02ED0AE7-6519-477A-8D07-C855FE1A9EB4}">
      <dgm:prSet phldrT="[Texte]" custT="1"/>
      <dgm:spPr/>
      <dgm:t>
        <a:bodyPr/>
        <a:lstStyle/>
        <a:p>
          <a:r>
            <a:rPr lang="fr-FR" sz="1800" b="1" dirty="0" smtClean="0"/>
            <a:t>Deux bases de sondage ont été constituées: l’une pour les unités semi-industrielles et GIE, et l’autre pour les unités individuelles</a:t>
          </a:r>
          <a:endParaRPr lang="fr-FR" sz="1800" b="1" dirty="0"/>
        </a:p>
      </dgm:t>
    </dgm:pt>
    <dgm:pt modelId="{45C38F01-D353-451E-8729-900E5313F088}" type="parTrans" cxnId="{B1063D45-809D-47AC-9B63-6E2876BD861B}">
      <dgm:prSet/>
      <dgm:spPr/>
      <dgm:t>
        <a:bodyPr/>
        <a:lstStyle/>
        <a:p>
          <a:endParaRPr lang="fr-FR" sz="1200" b="1"/>
        </a:p>
      </dgm:t>
    </dgm:pt>
    <dgm:pt modelId="{06DC9D4F-0201-4985-BB00-7473C5A63E5F}" type="sibTrans" cxnId="{B1063D45-809D-47AC-9B63-6E2876BD861B}">
      <dgm:prSet/>
      <dgm:spPr/>
      <dgm:t>
        <a:bodyPr/>
        <a:lstStyle/>
        <a:p>
          <a:endParaRPr lang="fr-FR" sz="1200" b="1"/>
        </a:p>
      </dgm:t>
    </dgm:pt>
    <dgm:pt modelId="{9C8F40CA-CDD2-40EB-94BB-E9E557B6E372}" type="pres">
      <dgm:prSet presAssocID="{D1D77C60-B85A-4BB2-AE89-AC76D5AC2403}" presName="linear" presStyleCnt="0">
        <dgm:presLayoutVars>
          <dgm:animLvl val="lvl"/>
          <dgm:resizeHandles val="exact"/>
        </dgm:presLayoutVars>
      </dgm:prSet>
      <dgm:spPr/>
      <dgm:t>
        <a:bodyPr/>
        <a:lstStyle/>
        <a:p>
          <a:endParaRPr lang="fr-FR"/>
        </a:p>
      </dgm:t>
    </dgm:pt>
    <dgm:pt modelId="{358EB4A0-2073-47A6-B36A-BB5E6BBE4184}" type="pres">
      <dgm:prSet presAssocID="{506E8A86-13D1-4B70-999D-0C211326918B}" presName="parentText" presStyleLbl="node1" presStyleIdx="0" presStyleCnt="6" custScaleY="73703">
        <dgm:presLayoutVars>
          <dgm:chMax val="0"/>
          <dgm:bulletEnabled val="1"/>
        </dgm:presLayoutVars>
      </dgm:prSet>
      <dgm:spPr/>
      <dgm:t>
        <a:bodyPr/>
        <a:lstStyle/>
        <a:p>
          <a:endParaRPr lang="fr-FR"/>
        </a:p>
      </dgm:t>
    </dgm:pt>
    <dgm:pt modelId="{7DF663D6-CB1D-414C-B749-AEF5582DED9E}" type="pres">
      <dgm:prSet presAssocID="{85E64A53-1825-4489-89A7-9C22B48A5319}" presName="spacer" presStyleCnt="0"/>
      <dgm:spPr/>
    </dgm:pt>
    <dgm:pt modelId="{E0B87E2C-3E75-438D-8E21-D56C40078CE9}" type="pres">
      <dgm:prSet presAssocID="{2445E999-2873-4F8F-B6B2-6BC25D9B925F}" presName="parentText" presStyleLbl="node1" presStyleIdx="1" presStyleCnt="6">
        <dgm:presLayoutVars>
          <dgm:chMax val="0"/>
          <dgm:bulletEnabled val="1"/>
        </dgm:presLayoutVars>
      </dgm:prSet>
      <dgm:spPr/>
      <dgm:t>
        <a:bodyPr/>
        <a:lstStyle/>
        <a:p>
          <a:endParaRPr lang="fr-FR"/>
        </a:p>
      </dgm:t>
    </dgm:pt>
    <dgm:pt modelId="{5C471F08-BDA7-4B16-854C-B70C7BA6A5B2}" type="pres">
      <dgm:prSet presAssocID="{1BBF8E7D-8587-40E4-899C-E751C557FB39}" presName="spacer" presStyleCnt="0"/>
      <dgm:spPr/>
    </dgm:pt>
    <dgm:pt modelId="{A8D0FEDE-022A-4BAE-8480-6CC380DF0B21}" type="pres">
      <dgm:prSet presAssocID="{3F5595DC-8F1D-4FE9-9F8B-0FED296AEC87}" presName="parentText" presStyleLbl="node1" presStyleIdx="2" presStyleCnt="6" custScaleY="73703">
        <dgm:presLayoutVars>
          <dgm:chMax val="0"/>
          <dgm:bulletEnabled val="1"/>
        </dgm:presLayoutVars>
      </dgm:prSet>
      <dgm:spPr/>
      <dgm:t>
        <a:bodyPr/>
        <a:lstStyle/>
        <a:p>
          <a:endParaRPr lang="fr-FR"/>
        </a:p>
      </dgm:t>
    </dgm:pt>
    <dgm:pt modelId="{0BA3AF7E-15BA-4D33-B903-7B8836EDCDCE}" type="pres">
      <dgm:prSet presAssocID="{310B8742-AD5A-4021-A60C-B0179578C18C}" presName="spacer" presStyleCnt="0"/>
      <dgm:spPr/>
    </dgm:pt>
    <dgm:pt modelId="{982B2087-51CE-4EC0-8CB0-809999B74EE2}" type="pres">
      <dgm:prSet presAssocID="{02ED0AE7-6519-477A-8D07-C855FE1A9EB4}" presName="parentText" presStyleLbl="node1" presStyleIdx="3" presStyleCnt="6">
        <dgm:presLayoutVars>
          <dgm:chMax val="0"/>
          <dgm:bulletEnabled val="1"/>
        </dgm:presLayoutVars>
      </dgm:prSet>
      <dgm:spPr/>
      <dgm:t>
        <a:bodyPr/>
        <a:lstStyle/>
        <a:p>
          <a:endParaRPr lang="fr-FR"/>
        </a:p>
      </dgm:t>
    </dgm:pt>
    <dgm:pt modelId="{2F09837F-77D7-4958-B268-3AE0DF826C24}" type="pres">
      <dgm:prSet presAssocID="{06DC9D4F-0201-4985-BB00-7473C5A63E5F}" presName="spacer" presStyleCnt="0"/>
      <dgm:spPr/>
    </dgm:pt>
    <dgm:pt modelId="{0972AF86-D485-4D9A-BEA2-3790A40DCFB1}" type="pres">
      <dgm:prSet presAssocID="{8B51BE54-633C-40E7-9713-ACC6BD021977}" presName="parentText" presStyleLbl="node1" presStyleIdx="4" presStyleCnt="6" custScaleY="73703">
        <dgm:presLayoutVars>
          <dgm:chMax val="0"/>
          <dgm:bulletEnabled val="1"/>
        </dgm:presLayoutVars>
      </dgm:prSet>
      <dgm:spPr/>
      <dgm:t>
        <a:bodyPr/>
        <a:lstStyle/>
        <a:p>
          <a:endParaRPr lang="fr-FR"/>
        </a:p>
      </dgm:t>
    </dgm:pt>
    <dgm:pt modelId="{7BA71C0C-982A-41E0-BA92-9C08938C214A}" type="pres">
      <dgm:prSet presAssocID="{6CE05E5E-9A97-42DF-9BAF-47761A1494C9}" presName="spacer" presStyleCnt="0"/>
      <dgm:spPr/>
    </dgm:pt>
    <dgm:pt modelId="{DD5F0BDD-9565-4D16-8D80-1D1DABB84D4F}" type="pres">
      <dgm:prSet presAssocID="{6AFB3754-2B16-4138-AF91-F6673DCA6C78}" presName="parentText" presStyleLbl="node1" presStyleIdx="5" presStyleCnt="6" custScaleY="66198">
        <dgm:presLayoutVars>
          <dgm:chMax val="0"/>
          <dgm:bulletEnabled val="1"/>
        </dgm:presLayoutVars>
      </dgm:prSet>
      <dgm:spPr/>
      <dgm:t>
        <a:bodyPr/>
        <a:lstStyle/>
        <a:p>
          <a:endParaRPr lang="fr-FR"/>
        </a:p>
      </dgm:t>
    </dgm:pt>
  </dgm:ptLst>
  <dgm:cxnLst>
    <dgm:cxn modelId="{4B938392-EB59-466C-8AC7-0F6CC1AB3E24}" type="presOf" srcId="{506E8A86-13D1-4B70-999D-0C211326918B}" destId="{358EB4A0-2073-47A6-B36A-BB5E6BBE4184}" srcOrd="0" destOrd="0" presId="urn:microsoft.com/office/officeart/2005/8/layout/vList2"/>
    <dgm:cxn modelId="{96098D48-239B-48D5-9A50-0C685003EE90}" type="presOf" srcId="{02ED0AE7-6519-477A-8D07-C855FE1A9EB4}" destId="{982B2087-51CE-4EC0-8CB0-809999B74EE2}" srcOrd="0" destOrd="0" presId="urn:microsoft.com/office/officeart/2005/8/layout/vList2"/>
    <dgm:cxn modelId="{85488BA1-AE3B-41E7-9991-F159A65C0B16}" type="presOf" srcId="{8B51BE54-633C-40E7-9713-ACC6BD021977}" destId="{0972AF86-D485-4D9A-BEA2-3790A40DCFB1}" srcOrd="0" destOrd="0" presId="urn:microsoft.com/office/officeart/2005/8/layout/vList2"/>
    <dgm:cxn modelId="{B1063D45-809D-47AC-9B63-6E2876BD861B}" srcId="{D1D77C60-B85A-4BB2-AE89-AC76D5AC2403}" destId="{02ED0AE7-6519-477A-8D07-C855FE1A9EB4}" srcOrd="3" destOrd="0" parTransId="{45C38F01-D353-451E-8729-900E5313F088}" sibTransId="{06DC9D4F-0201-4985-BB00-7473C5A63E5F}"/>
    <dgm:cxn modelId="{AA794C11-4F1A-48B9-A7BA-C1736F6F4659}" srcId="{D1D77C60-B85A-4BB2-AE89-AC76D5AC2403}" destId="{3F5595DC-8F1D-4FE9-9F8B-0FED296AEC87}" srcOrd="2" destOrd="0" parTransId="{BE08E626-0B77-41AA-8F41-E86A620FB048}" sibTransId="{310B8742-AD5A-4021-A60C-B0179578C18C}"/>
    <dgm:cxn modelId="{4F5D4A04-4D0C-4D0B-B45D-01B1993204B8}" srcId="{D1D77C60-B85A-4BB2-AE89-AC76D5AC2403}" destId="{2445E999-2873-4F8F-B6B2-6BC25D9B925F}" srcOrd="1" destOrd="0" parTransId="{CE8DAF84-9B2F-4432-AC2E-B8F97EEA0EF9}" sibTransId="{1BBF8E7D-8587-40E4-899C-E751C557FB39}"/>
    <dgm:cxn modelId="{9F8377F1-C261-4864-911B-C1B1D388E8A9}" type="presOf" srcId="{2445E999-2873-4F8F-B6B2-6BC25D9B925F}" destId="{E0B87E2C-3E75-438D-8E21-D56C40078CE9}" srcOrd="0" destOrd="0" presId="urn:microsoft.com/office/officeart/2005/8/layout/vList2"/>
    <dgm:cxn modelId="{C8137167-EA32-4268-9354-5ED647D095E7}" type="presOf" srcId="{D1D77C60-B85A-4BB2-AE89-AC76D5AC2403}" destId="{9C8F40CA-CDD2-40EB-94BB-E9E557B6E372}" srcOrd="0" destOrd="0" presId="urn:microsoft.com/office/officeart/2005/8/layout/vList2"/>
    <dgm:cxn modelId="{93072EC5-084E-438B-8890-FFB3C6731088}" srcId="{D1D77C60-B85A-4BB2-AE89-AC76D5AC2403}" destId="{506E8A86-13D1-4B70-999D-0C211326918B}" srcOrd="0" destOrd="0" parTransId="{FDD0D17F-D3F0-4929-A996-BF5ABA843E2E}" sibTransId="{85E64A53-1825-4489-89A7-9C22B48A5319}"/>
    <dgm:cxn modelId="{E105B2BF-FCB8-4752-A1A1-38D7CB8FEA6F}" srcId="{D1D77C60-B85A-4BB2-AE89-AC76D5AC2403}" destId="{6AFB3754-2B16-4138-AF91-F6673DCA6C78}" srcOrd="5" destOrd="0" parTransId="{97699150-CCD0-4F99-B1AA-983FD80E5DA4}" sibTransId="{63F18EF6-4702-4B76-AB8F-8B8DAD5BFD11}"/>
    <dgm:cxn modelId="{EADA0DC9-783F-4886-9138-1852A036FB66}" type="presOf" srcId="{6AFB3754-2B16-4138-AF91-F6673DCA6C78}" destId="{DD5F0BDD-9565-4D16-8D80-1D1DABB84D4F}" srcOrd="0" destOrd="0" presId="urn:microsoft.com/office/officeart/2005/8/layout/vList2"/>
    <dgm:cxn modelId="{DE3F0C7E-C067-4671-A5E5-3614C7F19794}" type="presOf" srcId="{3F5595DC-8F1D-4FE9-9F8B-0FED296AEC87}" destId="{A8D0FEDE-022A-4BAE-8480-6CC380DF0B21}" srcOrd="0" destOrd="0" presId="urn:microsoft.com/office/officeart/2005/8/layout/vList2"/>
    <dgm:cxn modelId="{C309E151-18E5-4D26-90C4-CDFCDA3F2282}" srcId="{D1D77C60-B85A-4BB2-AE89-AC76D5AC2403}" destId="{8B51BE54-633C-40E7-9713-ACC6BD021977}" srcOrd="4" destOrd="0" parTransId="{04F59E35-35FE-44F0-AA34-C6B9C5913B9F}" sibTransId="{6CE05E5E-9A97-42DF-9BAF-47761A1494C9}"/>
    <dgm:cxn modelId="{04649320-561A-41CA-9EE2-A7B106CB6801}" type="presParOf" srcId="{9C8F40CA-CDD2-40EB-94BB-E9E557B6E372}" destId="{358EB4A0-2073-47A6-B36A-BB5E6BBE4184}" srcOrd="0" destOrd="0" presId="urn:microsoft.com/office/officeart/2005/8/layout/vList2"/>
    <dgm:cxn modelId="{5BE67F64-D408-4FB8-B11A-2C14F1FF0FCF}" type="presParOf" srcId="{9C8F40CA-CDD2-40EB-94BB-E9E557B6E372}" destId="{7DF663D6-CB1D-414C-B749-AEF5582DED9E}" srcOrd="1" destOrd="0" presId="urn:microsoft.com/office/officeart/2005/8/layout/vList2"/>
    <dgm:cxn modelId="{0DC6A64A-BA01-46FB-B30E-2FC99918A71A}" type="presParOf" srcId="{9C8F40CA-CDD2-40EB-94BB-E9E557B6E372}" destId="{E0B87E2C-3E75-438D-8E21-D56C40078CE9}" srcOrd="2" destOrd="0" presId="urn:microsoft.com/office/officeart/2005/8/layout/vList2"/>
    <dgm:cxn modelId="{3EDFEBA3-BFD6-4270-99C3-EEAA57D51302}" type="presParOf" srcId="{9C8F40CA-CDD2-40EB-94BB-E9E557B6E372}" destId="{5C471F08-BDA7-4B16-854C-B70C7BA6A5B2}" srcOrd="3" destOrd="0" presId="urn:microsoft.com/office/officeart/2005/8/layout/vList2"/>
    <dgm:cxn modelId="{CF1CD4CB-9DB6-4218-BB98-54D92B6722E6}" type="presParOf" srcId="{9C8F40CA-CDD2-40EB-94BB-E9E557B6E372}" destId="{A8D0FEDE-022A-4BAE-8480-6CC380DF0B21}" srcOrd="4" destOrd="0" presId="urn:microsoft.com/office/officeart/2005/8/layout/vList2"/>
    <dgm:cxn modelId="{1CE80BA0-F3CC-4AD5-BD8C-7033B73CCD67}" type="presParOf" srcId="{9C8F40CA-CDD2-40EB-94BB-E9E557B6E372}" destId="{0BA3AF7E-15BA-4D33-B903-7B8836EDCDCE}" srcOrd="5" destOrd="0" presId="urn:microsoft.com/office/officeart/2005/8/layout/vList2"/>
    <dgm:cxn modelId="{630E2D58-62F1-4A17-8C07-F8F6BB491769}" type="presParOf" srcId="{9C8F40CA-CDD2-40EB-94BB-E9E557B6E372}" destId="{982B2087-51CE-4EC0-8CB0-809999B74EE2}" srcOrd="6" destOrd="0" presId="urn:microsoft.com/office/officeart/2005/8/layout/vList2"/>
    <dgm:cxn modelId="{61BB40E7-BC35-4FA2-903E-6E6A15AED2C2}" type="presParOf" srcId="{9C8F40CA-CDD2-40EB-94BB-E9E557B6E372}" destId="{2F09837F-77D7-4958-B268-3AE0DF826C24}" srcOrd="7" destOrd="0" presId="urn:microsoft.com/office/officeart/2005/8/layout/vList2"/>
    <dgm:cxn modelId="{BC4A3CE8-FD72-4455-A297-36532193CA70}" type="presParOf" srcId="{9C8F40CA-CDD2-40EB-94BB-E9E557B6E372}" destId="{0972AF86-D485-4D9A-BEA2-3790A40DCFB1}" srcOrd="8" destOrd="0" presId="urn:microsoft.com/office/officeart/2005/8/layout/vList2"/>
    <dgm:cxn modelId="{152BDBB5-4FA7-49BA-ABBA-72235656FA5F}" type="presParOf" srcId="{9C8F40CA-CDD2-40EB-94BB-E9E557B6E372}" destId="{7BA71C0C-982A-41E0-BA92-9C08938C214A}" srcOrd="9" destOrd="0" presId="urn:microsoft.com/office/officeart/2005/8/layout/vList2"/>
    <dgm:cxn modelId="{1735A4A7-33E2-4F2C-AE27-1E4D1C8EE4AD}" type="presParOf" srcId="{9C8F40CA-CDD2-40EB-94BB-E9E557B6E372}" destId="{DD5F0BDD-9565-4D16-8D80-1D1DABB84D4F}" srcOrd="1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D1D77C60-B85A-4BB2-AE89-AC76D5AC2403}" type="doc">
      <dgm:prSet loTypeId="urn:microsoft.com/office/officeart/2005/8/layout/vList2" loCatId="list" qsTypeId="urn:microsoft.com/office/officeart/2005/8/quickstyle/simple3" qsCatId="simple" csTypeId="urn:microsoft.com/office/officeart/2005/8/colors/accent1_2" csCatId="accent1" phldr="1"/>
      <dgm:spPr/>
      <dgm:t>
        <a:bodyPr/>
        <a:lstStyle/>
        <a:p>
          <a:endParaRPr lang="fr-FR"/>
        </a:p>
      </dgm:t>
    </dgm:pt>
    <dgm:pt modelId="{3F5595DC-8F1D-4FE9-9F8B-0FED296AEC87}">
      <dgm:prSet phldrT="[Texte]" custT="1"/>
      <dgm:spPr/>
      <dgm:t>
        <a:bodyPr/>
        <a:lstStyle/>
        <a:p>
          <a:r>
            <a:rPr lang="fr-FR" sz="2800" b="1" dirty="0" smtClean="0"/>
            <a:t>Période de collecte </a:t>
          </a:r>
          <a:r>
            <a:rPr lang="fr-FR" sz="2800" dirty="0" smtClean="0"/>
            <a:t>: 30</a:t>
          </a:r>
          <a:r>
            <a:rPr lang="fr-FR" sz="2800" i="1" dirty="0" smtClean="0"/>
            <a:t> jours </a:t>
          </a:r>
          <a:endParaRPr lang="fr-FR" sz="2800" i="1" dirty="0"/>
        </a:p>
      </dgm:t>
    </dgm:pt>
    <dgm:pt modelId="{BE08E626-0B77-41AA-8F41-E86A620FB048}" type="parTrans" cxnId="{AA794C11-4F1A-48B9-A7BA-C1736F6F4659}">
      <dgm:prSet/>
      <dgm:spPr/>
      <dgm:t>
        <a:bodyPr/>
        <a:lstStyle/>
        <a:p>
          <a:endParaRPr lang="fr-FR" sz="2000"/>
        </a:p>
      </dgm:t>
    </dgm:pt>
    <dgm:pt modelId="{310B8742-AD5A-4021-A60C-B0179578C18C}" type="sibTrans" cxnId="{AA794C11-4F1A-48B9-A7BA-C1736F6F4659}">
      <dgm:prSet/>
      <dgm:spPr/>
      <dgm:t>
        <a:bodyPr/>
        <a:lstStyle/>
        <a:p>
          <a:endParaRPr lang="fr-FR" sz="2000"/>
        </a:p>
      </dgm:t>
    </dgm:pt>
    <dgm:pt modelId="{8B51BE54-633C-40E7-9713-ACC6BD021977}">
      <dgm:prSet phldrT="[Texte]" custT="1"/>
      <dgm:spPr/>
      <dgm:t>
        <a:bodyPr/>
        <a:lstStyle/>
        <a:p>
          <a:r>
            <a:rPr lang="fr-FR" sz="2800" b="1" dirty="0" smtClean="0"/>
            <a:t>Outil de collecte</a:t>
          </a:r>
          <a:r>
            <a:rPr lang="fr-FR" sz="2800" dirty="0" smtClean="0"/>
            <a:t>: </a:t>
          </a:r>
          <a:r>
            <a:rPr lang="fr-FR" sz="2800" i="1" dirty="0" smtClean="0"/>
            <a:t>Tablettes </a:t>
          </a:r>
          <a:endParaRPr lang="fr-FR" sz="2800" i="1" dirty="0" smtClean="0"/>
        </a:p>
      </dgm:t>
    </dgm:pt>
    <dgm:pt modelId="{04F59E35-35FE-44F0-AA34-C6B9C5913B9F}" type="parTrans" cxnId="{C309E151-18E5-4D26-90C4-CDFCDA3F2282}">
      <dgm:prSet/>
      <dgm:spPr/>
      <dgm:t>
        <a:bodyPr/>
        <a:lstStyle/>
        <a:p>
          <a:endParaRPr lang="fr-FR" sz="2000"/>
        </a:p>
      </dgm:t>
    </dgm:pt>
    <dgm:pt modelId="{6CE05E5E-9A97-42DF-9BAF-47761A1494C9}" type="sibTrans" cxnId="{C309E151-18E5-4D26-90C4-CDFCDA3F2282}">
      <dgm:prSet/>
      <dgm:spPr/>
      <dgm:t>
        <a:bodyPr/>
        <a:lstStyle/>
        <a:p>
          <a:endParaRPr lang="fr-FR" sz="2000"/>
        </a:p>
      </dgm:t>
    </dgm:pt>
    <dgm:pt modelId="{6AFB3754-2B16-4138-AF91-F6673DCA6C78}">
      <dgm:prSet phldrT="[Texte]" custT="1"/>
      <dgm:spPr/>
      <dgm:t>
        <a:bodyPr/>
        <a:lstStyle/>
        <a:p>
          <a:r>
            <a:rPr lang="fr-FR" sz="2800" b="1" dirty="0" smtClean="0"/>
            <a:t>Coordonnateurs</a:t>
          </a:r>
          <a:r>
            <a:rPr lang="fr-FR" sz="2800" dirty="0" smtClean="0"/>
            <a:t> : M. K CISSE, Responsable du secteur agricole et des industries alimentaires </a:t>
          </a:r>
          <a:endParaRPr lang="fr-FR" sz="2800" dirty="0" smtClean="0"/>
        </a:p>
      </dgm:t>
    </dgm:pt>
    <dgm:pt modelId="{97699150-CCD0-4F99-B1AA-983FD80E5DA4}" type="parTrans" cxnId="{E105B2BF-FCB8-4752-A1A1-38D7CB8FEA6F}">
      <dgm:prSet/>
      <dgm:spPr/>
      <dgm:t>
        <a:bodyPr/>
        <a:lstStyle/>
        <a:p>
          <a:endParaRPr lang="fr-FR" sz="2000"/>
        </a:p>
      </dgm:t>
    </dgm:pt>
    <dgm:pt modelId="{63F18EF6-4702-4B76-AB8F-8B8DAD5BFD11}" type="sibTrans" cxnId="{E105B2BF-FCB8-4752-A1A1-38D7CB8FEA6F}">
      <dgm:prSet/>
      <dgm:spPr/>
      <dgm:t>
        <a:bodyPr/>
        <a:lstStyle/>
        <a:p>
          <a:endParaRPr lang="fr-FR" sz="2000"/>
        </a:p>
      </dgm:t>
    </dgm:pt>
    <dgm:pt modelId="{2445E999-2873-4F8F-B6B2-6BC25D9B925F}">
      <dgm:prSet phldrT="[Texte]" custT="1"/>
      <dgm:spPr/>
      <dgm:t>
        <a:bodyPr/>
        <a:lstStyle/>
        <a:p>
          <a:r>
            <a:rPr lang="fr-FR" sz="2800" b="1" dirty="0" smtClean="0"/>
            <a:t>Nombre d’enquêteurs: </a:t>
          </a:r>
          <a:r>
            <a:rPr lang="fr-FR" sz="2800" b="0" i="1" dirty="0" smtClean="0"/>
            <a:t>16</a:t>
          </a:r>
          <a:endParaRPr lang="fr-FR" sz="2800" b="0" i="1" dirty="0"/>
        </a:p>
      </dgm:t>
    </dgm:pt>
    <dgm:pt modelId="{CE8DAF84-9B2F-4432-AC2E-B8F97EEA0EF9}" type="parTrans" cxnId="{4F5D4A04-4D0C-4D0B-B45D-01B1993204B8}">
      <dgm:prSet/>
      <dgm:spPr/>
      <dgm:t>
        <a:bodyPr/>
        <a:lstStyle/>
        <a:p>
          <a:endParaRPr lang="fr-FR"/>
        </a:p>
      </dgm:t>
    </dgm:pt>
    <dgm:pt modelId="{1BBF8E7D-8587-40E4-899C-E751C557FB39}" type="sibTrans" cxnId="{4F5D4A04-4D0C-4D0B-B45D-01B1993204B8}">
      <dgm:prSet/>
      <dgm:spPr/>
      <dgm:t>
        <a:bodyPr/>
        <a:lstStyle/>
        <a:p>
          <a:endParaRPr lang="fr-FR"/>
        </a:p>
      </dgm:t>
    </dgm:pt>
    <dgm:pt modelId="{9C8F40CA-CDD2-40EB-94BB-E9E557B6E372}" type="pres">
      <dgm:prSet presAssocID="{D1D77C60-B85A-4BB2-AE89-AC76D5AC2403}" presName="linear" presStyleCnt="0">
        <dgm:presLayoutVars>
          <dgm:animLvl val="lvl"/>
          <dgm:resizeHandles val="exact"/>
        </dgm:presLayoutVars>
      </dgm:prSet>
      <dgm:spPr/>
      <dgm:t>
        <a:bodyPr/>
        <a:lstStyle/>
        <a:p>
          <a:endParaRPr lang="fr-FR"/>
        </a:p>
      </dgm:t>
    </dgm:pt>
    <dgm:pt modelId="{E0B87E2C-3E75-438D-8E21-D56C40078CE9}" type="pres">
      <dgm:prSet presAssocID="{2445E999-2873-4F8F-B6B2-6BC25D9B925F}" presName="parentText" presStyleLbl="node1" presStyleIdx="0" presStyleCnt="4" custScaleY="63761">
        <dgm:presLayoutVars>
          <dgm:chMax val="0"/>
          <dgm:bulletEnabled val="1"/>
        </dgm:presLayoutVars>
      </dgm:prSet>
      <dgm:spPr/>
      <dgm:t>
        <a:bodyPr/>
        <a:lstStyle/>
        <a:p>
          <a:endParaRPr lang="fr-FR"/>
        </a:p>
      </dgm:t>
    </dgm:pt>
    <dgm:pt modelId="{5C471F08-BDA7-4B16-854C-B70C7BA6A5B2}" type="pres">
      <dgm:prSet presAssocID="{1BBF8E7D-8587-40E4-899C-E751C557FB39}" presName="spacer" presStyleCnt="0"/>
      <dgm:spPr/>
    </dgm:pt>
    <dgm:pt modelId="{A8D0FEDE-022A-4BAE-8480-6CC380DF0B21}" type="pres">
      <dgm:prSet presAssocID="{3F5595DC-8F1D-4FE9-9F8B-0FED296AEC87}" presName="parentText" presStyleLbl="node1" presStyleIdx="1" presStyleCnt="4" custScaleY="73703">
        <dgm:presLayoutVars>
          <dgm:chMax val="0"/>
          <dgm:bulletEnabled val="1"/>
        </dgm:presLayoutVars>
      </dgm:prSet>
      <dgm:spPr/>
      <dgm:t>
        <a:bodyPr/>
        <a:lstStyle/>
        <a:p>
          <a:endParaRPr lang="fr-FR"/>
        </a:p>
      </dgm:t>
    </dgm:pt>
    <dgm:pt modelId="{0BA3AF7E-15BA-4D33-B903-7B8836EDCDCE}" type="pres">
      <dgm:prSet presAssocID="{310B8742-AD5A-4021-A60C-B0179578C18C}" presName="spacer" presStyleCnt="0"/>
      <dgm:spPr/>
    </dgm:pt>
    <dgm:pt modelId="{0972AF86-D485-4D9A-BEA2-3790A40DCFB1}" type="pres">
      <dgm:prSet presAssocID="{8B51BE54-633C-40E7-9713-ACC6BD021977}" presName="parentText" presStyleLbl="node1" presStyleIdx="2" presStyleCnt="4" custScaleY="73703">
        <dgm:presLayoutVars>
          <dgm:chMax val="0"/>
          <dgm:bulletEnabled val="1"/>
        </dgm:presLayoutVars>
      </dgm:prSet>
      <dgm:spPr/>
      <dgm:t>
        <a:bodyPr/>
        <a:lstStyle/>
        <a:p>
          <a:endParaRPr lang="fr-FR"/>
        </a:p>
      </dgm:t>
    </dgm:pt>
    <dgm:pt modelId="{7BA71C0C-982A-41E0-BA92-9C08938C214A}" type="pres">
      <dgm:prSet presAssocID="{6CE05E5E-9A97-42DF-9BAF-47761A1494C9}" presName="spacer" presStyleCnt="0"/>
      <dgm:spPr/>
    </dgm:pt>
    <dgm:pt modelId="{DD5F0BDD-9565-4D16-8D80-1D1DABB84D4F}" type="pres">
      <dgm:prSet presAssocID="{6AFB3754-2B16-4138-AF91-F6673DCA6C78}" presName="parentText" presStyleLbl="node1" presStyleIdx="3" presStyleCnt="4" custScaleY="66198">
        <dgm:presLayoutVars>
          <dgm:chMax val="0"/>
          <dgm:bulletEnabled val="1"/>
        </dgm:presLayoutVars>
      </dgm:prSet>
      <dgm:spPr/>
      <dgm:t>
        <a:bodyPr/>
        <a:lstStyle/>
        <a:p>
          <a:endParaRPr lang="fr-FR"/>
        </a:p>
      </dgm:t>
    </dgm:pt>
  </dgm:ptLst>
  <dgm:cxnLst>
    <dgm:cxn modelId="{43C589AF-4FC8-4190-A875-E07B09356CCB}" type="presOf" srcId="{8B51BE54-633C-40E7-9713-ACC6BD021977}" destId="{0972AF86-D485-4D9A-BEA2-3790A40DCFB1}" srcOrd="0" destOrd="0" presId="urn:microsoft.com/office/officeart/2005/8/layout/vList2"/>
    <dgm:cxn modelId="{C309E151-18E5-4D26-90C4-CDFCDA3F2282}" srcId="{D1D77C60-B85A-4BB2-AE89-AC76D5AC2403}" destId="{8B51BE54-633C-40E7-9713-ACC6BD021977}" srcOrd="2" destOrd="0" parTransId="{04F59E35-35FE-44F0-AA34-C6B9C5913B9F}" sibTransId="{6CE05E5E-9A97-42DF-9BAF-47761A1494C9}"/>
    <dgm:cxn modelId="{F5A0D399-6591-47AA-AAAF-F98C4762071A}" type="presOf" srcId="{6AFB3754-2B16-4138-AF91-F6673DCA6C78}" destId="{DD5F0BDD-9565-4D16-8D80-1D1DABB84D4F}" srcOrd="0" destOrd="0" presId="urn:microsoft.com/office/officeart/2005/8/layout/vList2"/>
    <dgm:cxn modelId="{96CD3BD8-7A54-4935-B0FC-C94FEFE4660C}" type="presOf" srcId="{D1D77C60-B85A-4BB2-AE89-AC76D5AC2403}" destId="{9C8F40CA-CDD2-40EB-94BB-E9E557B6E372}" srcOrd="0" destOrd="0" presId="urn:microsoft.com/office/officeart/2005/8/layout/vList2"/>
    <dgm:cxn modelId="{777DF572-022B-4961-8793-972B69EC5BBB}" type="presOf" srcId="{2445E999-2873-4F8F-B6B2-6BC25D9B925F}" destId="{E0B87E2C-3E75-438D-8E21-D56C40078CE9}" srcOrd="0" destOrd="0" presId="urn:microsoft.com/office/officeart/2005/8/layout/vList2"/>
    <dgm:cxn modelId="{AA794C11-4F1A-48B9-A7BA-C1736F6F4659}" srcId="{D1D77C60-B85A-4BB2-AE89-AC76D5AC2403}" destId="{3F5595DC-8F1D-4FE9-9F8B-0FED296AEC87}" srcOrd="1" destOrd="0" parTransId="{BE08E626-0B77-41AA-8F41-E86A620FB048}" sibTransId="{310B8742-AD5A-4021-A60C-B0179578C18C}"/>
    <dgm:cxn modelId="{E105B2BF-FCB8-4752-A1A1-38D7CB8FEA6F}" srcId="{D1D77C60-B85A-4BB2-AE89-AC76D5AC2403}" destId="{6AFB3754-2B16-4138-AF91-F6673DCA6C78}" srcOrd="3" destOrd="0" parTransId="{97699150-CCD0-4F99-B1AA-983FD80E5DA4}" sibTransId="{63F18EF6-4702-4B76-AB8F-8B8DAD5BFD11}"/>
    <dgm:cxn modelId="{24E01352-FDB0-416F-B99B-5B95AF4A792E}" type="presOf" srcId="{3F5595DC-8F1D-4FE9-9F8B-0FED296AEC87}" destId="{A8D0FEDE-022A-4BAE-8480-6CC380DF0B21}" srcOrd="0" destOrd="0" presId="urn:microsoft.com/office/officeart/2005/8/layout/vList2"/>
    <dgm:cxn modelId="{4F5D4A04-4D0C-4D0B-B45D-01B1993204B8}" srcId="{D1D77C60-B85A-4BB2-AE89-AC76D5AC2403}" destId="{2445E999-2873-4F8F-B6B2-6BC25D9B925F}" srcOrd="0" destOrd="0" parTransId="{CE8DAF84-9B2F-4432-AC2E-B8F97EEA0EF9}" sibTransId="{1BBF8E7D-8587-40E4-899C-E751C557FB39}"/>
    <dgm:cxn modelId="{305F34A5-0536-4173-A406-078798FC00D4}" type="presParOf" srcId="{9C8F40CA-CDD2-40EB-94BB-E9E557B6E372}" destId="{E0B87E2C-3E75-438D-8E21-D56C40078CE9}" srcOrd="0" destOrd="0" presId="urn:microsoft.com/office/officeart/2005/8/layout/vList2"/>
    <dgm:cxn modelId="{A5F255E9-2DF0-4966-8F14-2750CE4BABE9}" type="presParOf" srcId="{9C8F40CA-CDD2-40EB-94BB-E9E557B6E372}" destId="{5C471F08-BDA7-4B16-854C-B70C7BA6A5B2}" srcOrd="1" destOrd="0" presId="urn:microsoft.com/office/officeart/2005/8/layout/vList2"/>
    <dgm:cxn modelId="{F59EDFF9-5608-44CB-BA8D-A9545C108108}" type="presParOf" srcId="{9C8F40CA-CDD2-40EB-94BB-E9E557B6E372}" destId="{A8D0FEDE-022A-4BAE-8480-6CC380DF0B21}" srcOrd="2" destOrd="0" presId="urn:microsoft.com/office/officeart/2005/8/layout/vList2"/>
    <dgm:cxn modelId="{0C4F1388-BF0D-4187-88FD-CB302712148B}" type="presParOf" srcId="{9C8F40CA-CDD2-40EB-94BB-E9E557B6E372}" destId="{0BA3AF7E-15BA-4D33-B903-7B8836EDCDCE}" srcOrd="3" destOrd="0" presId="urn:microsoft.com/office/officeart/2005/8/layout/vList2"/>
    <dgm:cxn modelId="{F0CF2A12-6DAA-4829-B857-4114DCFB135C}" type="presParOf" srcId="{9C8F40CA-CDD2-40EB-94BB-E9E557B6E372}" destId="{0972AF86-D485-4D9A-BEA2-3790A40DCFB1}" srcOrd="4" destOrd="0" presId="urn:microsoft.com/office/officeart/2005/8/layout/vList2"/>
    <dgm:cxn modelId="{18C95CE9-7424-4EE1-AF63-9669FDF87619}" type="presParOf" srcId="{9C8F40CA-CDD2-40EB-94BB-E9E557B6E372}" destId="{7BA71C0C-982A-41E0-BA92-9C08938C214A}" srcOrd="5" destOrd="0" presId="urn:microsoft.com/office/officeart/2005/8/layout/vList2"/>
    <dgm:cxn modelId="{85418B48-03D3-4EBD-8BBC-0210EAEF73C9}" type="presParOf" srcId="{9C8F40CA-CDD2-40EB-94BB-E9E557B6E372}" destId="{DD5F0BDD-9565-4D16-8D80-1D1DABB84D4F}" srcOrd="6"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58EB4A0-2073-47A6-B36A-BB5E6BBE4184}">
      <dsp:nvSpPr>
        <dsp:cNvPr id="0" name=""/>
        <dsp:cNvSpPr/>
      </dsp:nvSpPr>
      <dsp:spPr>
        <a:xfrm>
          <a:off x="0" y="352227"/>
          <a:ext cx="10149840" cy="883020"/>
        </a:xfrm>
        <a:prstGeom prst="round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37160" tIns="137160" rIns="137160" bIns="137160" numCol="1" spcCol="1270" anchor="ctr" anchorCtr="0">
          <a:noAutofit/>
        </a:bodyPr>
        <a:lstStyle/>
        <a:p>
          <a:pPr lvl="0" algn="l" defTabSz="1600200">
            <a:lnSpc>
              <a:spcPct val="90000"/>
            </a:lnSpc>
            <a:spcBef>
              <a:spcPct val="0"/>
            </a:spcBef>
            <a:spcAft>
              <a:spcPct val="35000"/>
            </a:spcAft>
          </a:pPr>
          <a:r>
            <a:rPr lang="fr-FR" sz="3600" kern="1200" dirty="0" smtClean="0"/>
            <a:t>Contexte </a:t>
          </a:r>
          <a:endParaRPr lang="fr-FR" sz="3600" kern="1200" dirty="0"/>
        </a:p>
      </dsp:txBody>
      <dsp:txXfrm>
        <a:off x="43105" y="395332"/>
        <a:ext cx="10063630" cy="796810"/>
      </dsp:txXfrm>
    </dsp:sp>
    <dsp:sp modelId="{A8D0FEDE-022A-4BAE-8480-6CC380DF0B21}">
      <dsp:nvSpPr>
        <dsp:cNvPr id="0" name=""/>
        <dsp:cNvSpPr/>
      </dsp:nvSpPr>
      <dsp:spPr>
        <a:xfrm>
          <a:off x="0" y="1419568"/>
          <a:ext cx="10149840" cy="883020"/>
        </a:xfrm>
        <a:prstGeom prst="round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37160" tIns="137160" rIns="137160" bIns="137160" numCol="1" spcCol="1270" anchor="ctr" anchorCtr="0">
          <a:noAutofit/>
        </a:bodyPr>
        <a:lstStyle/>
        <a:p>
          <a:pPr lvl="0" algn="l" defTabSz="1600200">
            <a:lnSpc>
              <a:spcPct val="90000"/>
            </a:lnSpc>
            <a:spcBef>
              <a:spcPct val="0"/>
            </a:spcBef>
            <a:spcAft>
              <a:spcPct val="35000"/>
            </a:spcAft>
          </a:pPr>
          <a:r>
            <a:rPr lang="fr-FR" sz="3600" kern="1200" dirty="0" smtClean="0"/>
            <a:t>Objectifs </a:t>
          </a:r>
          <a:endParaRPr lang="fr-FR" sz="3600" kern="1200" dirty="0"/>
        </a:p>
      </dsp:txBody>
      <dsp:txXfrm>
        <a:off x="43105" y="1462673"/>
        <a:ext cx="10063630" cy="796810"/>
      </dsp:txXfrm>
    </dsp:sp>
    <dsp:sp modelId="{0972AF86-D485-4D9A-BEA2-3790A40DCFB1}">
      <dsp:nvSpPr>
        <dsp:cNvPr id="0" name=""/>
        <dsp:cNvSpPr/>
      </dsp:nvSpPr>
      <dsp:spPr>
        <a:xfrm>
          <a:off x="0" y="2486909"/>
          <a:ext cx="10149840" cy="883020"/>
        </a:xfrm>
        <a:prstGeom prst="round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37160" tIns="137160" rIns="137160" bIns="137160" numCol="1" spcCol="1270" anchor="ctr" anchorCtr="0">
          <a:noAutofit/>
        </a:bodyPr>
        <a:lstStyle/>
        <a:p>
          <a:pPr lvl="0" algn="l" defTabSz="1600200">
            <a:lnSpc>
              <a:spcPct val="90000"/>
            </a:lnSpc>
            <a:spcBef>
              <a:spcPct val="0"/>
            </a:spcBef>
            <a:spcAft>
              <a:spcPct val="35000"/>
            </a:spcAft>
          </a:pPr>
          <a:r>
            <a:rPr lang="fr-FR" sz="3600" kern="1200" dirty="0" smtClean="0"/>
            <a:t> Démarche méthodologique</a:t>
          </a:r>
        </a:p>
      </dsp:txBody>
      <dsp:txXfrm>
        <a:off x="43105" y="2530014"/>
        <a:ext cx="10063630" cy="796810"/>
      </dsp:txXfrm>
    </dsp:sp>
    <dsp:sp modelId="{DD5F0BDD-9565-4D16-8D80-1D1DABB84D4F}">
      <dsp:nvSpPr>
        <dsp:cNvPr id="0" name=""/>
        <dsp:cNvSpPr/>
      </dsp:nvSpPr>
      <dsp:spPr>
        <a:xfrm>
          <a:off x="0" y="3554249"/>
          <a:ext cx="10149840" cy="793104"/>
        </a:xfrm>
        <a:prstGeom prst="round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37160" tIns="137160" rIns="137160" bIns="137160" numCol="1" spcCol="1270" anchor="ctr" anchorCtr="0">
          <a:noAutofit/>
        </a:bodyPr>
        <a:lstStyle/>
        <a:p>
          <a:pPr lvl="0" algn="l" defTabSz="1600200">
            <a:lnSpc>
              <a:spcPct val="90000"/>
            </a:lnSpc>
            <a:spcBef>
              <a:spcPct val="0"/>
            </a:spcBef>
            <a:spcAft>
              <a:spcPct val="35000"/>
            </a:spcAft>
          </a:pPr>
          <a:r>
            <a:rPr lang="fr-FR" sz="3600" kern="1200" dirty="0" smtClean="0"/>
            <a:t>Résultats obtenus</a:t>
          </a:r>
        </a:p>
      </dsp:txBody>
      <dsp:txXfrm>
        <a:off x="38716" y="3592965"/>
        <a:ext cx="10072408" cy="715672"/>
      </dsp:txXfrm>
    </dsp:sp>
    <dsp:sp modelId="{EE28A712-0181-4037-B251-B824C5088F12}">
      <dsp:nvSpPr>
        <dsp:cNvPr id="0" name=""/>
        <dsp:cNvSpPr/>
      </dsp:nvSpPr>
      <dsp:spPr>
        <a:xfrm>
          <a:off x="0" y="4531674"/>
          <a:ext cx="10149840" cy="883020"/>
        </a:xfrm>
        <a:prstGeom prst="round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37160" tIns="137160" rIns="137160" bIns="137160" numCol="1" spcCol="1270" anchor="ctr" anchorCtr="0">
          <a:noAutofit/>
        </a:bodyPr>
        <a:lstStyle/>
        <a:p>
          <a:pPr lvl="0" algn="l" defTabSz="1600200">
            <a:lnSpc>
              <a:spcPct val="90000"/>
            </a:lnSpc>
            <a:spcBef>
              <a:spcPct val="0"/>
            </a:spcBef>
            <a:spcAft>
              <a:spcPct val="35000"/>
            </a:spcAft>
          </a:pPr>
          <a:r>
            <a:rPr lang="fr-FR" sz="3600" kern="1200" dirty="0" err="1" smtClean="0"/>
            <a:t>Perpectives</a:t>
          </a:r>
          <a:r>
            <a:rPr lang="fr-FR" sz="3600" kern="1200" dirty="0" smtClean="0"/>
            <a:t> </a:t>
          </a:r>
          <a:endParaRPr lang="fr-FR" sz="3600" kern="1200" dirty="0" smtClean="0"/>
        </a:p>
      </dsp:txBody>
      <dsp:txXfrm>
        <a:off x="43105" y="4574779"/>
        <a:ext cx="10063630" cy="79681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58EB4A0-2073-47A6-B36A-BB5E6BBE4184}">
      <dsp:nvSpPr>
        <dsp:cNvPr id="0" name=""/>
        <dsp:cNvSpPr/>
      </dsp:nvSpPr>
      <dsp:spPr>
        <a:xfrm>
          <a:off x="0" y="121374"/>
          <a:ext cx="11435750" cy="883020"/>
        </a:xfrm>
        <a:prstGeom prst="round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6680" tIns="106680" rIns="106680" bIns="106680" numCol="1" spcCol="1270" anchor="ctr" anchorCtr="0">
          <a:noAutofit/>
        </a:bodyPr>
        <a:lstStyle/>
        <a:p>
          <a:pPr lvl="0" algn="l" defTabSz="1244600">
            <a:lnSpc>
              <a:spcPct val="90000"/>
            </a:lnSpc>
            <a:spcBef>
              <a:spcPct val="0"/>
            </a:spcBef>
            <a:spcAft>
              <a:spcPct val="35000"/>
            </a:spcAft>
          </a:pPr>
          <a:r>
            <a:rPr lang="fr-FR" sz="2800" kern="1200" dirty="0" smtClean="0"/>
            <a:t>Mesurer le niveau de production des produits dérivés de l’arachide et les revenus générés par les Unités de Production qui réalisent ces activités </a:t>
          </a:r>
          <a:endParaRPr lang="fr-FR" sz="2800" kern="1200" dirty="0"/>
        </a:p>
      </dsp:txBody>
      <dsp:txXfrm>
        <a:off x="43105" y="164479"/>
        <a:ext cx="11349540" cy="796810"/>
      </dsp:txXfrm>
    </dsp:sp>
    <dsp:sp modelId="{A8D0FEDE-022A-4BAE-8480-6CC380DF0B21}">
      <dsp:nvSpPr>
        <dsp:cNvPr id="0" name=""/>
        <dsp:cNvSpPr/>
      </dsp:nvSpPr>
      <dsp:spPr>
        <a:xfrm>
          <a:off x="0" y="1188715"/>
          <a:ext cx="11435750" cy="883020"/>
        </a:xfrm>
        <a:prstGeom prst="round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6680" tIns="106680" rIns="106680" bIns="106680" numCol="1" spcCol="1270" anchor="ctr" anchorCtr="0">
          <a:noAutofit/>
        </a:bodyPr>
        <a:lstStyle/>
        <a:p>
          <a:pPr lvl="0" algn="l" defTabSz="1244600">
            <a:lnSpc>
              <a:spcPct val="90000"/>
            </a:lnSpc>
            <a:spcBef>
              <a:spcPct val="0"/>
            </a:spcBef>
            <a:spcAft>
              <a:spcPct val="35000"/>
            </a:spcAft>
          </a:pPr>
          <a:r>
            <a:rPr lang="fr-FR" sz="2800" kern="1200" dirty="0" smtClean="0"/>
            <a:t>Avoir une cartographie des unités informelles qui s’activent dans la transformation d’arachide </a:t>
          </a:r>
          <a:endParaRPr lang="fr-FR" sz="2800" kern="1200" dirty="0"/>
        </a:p>
      </dsp:txBody>
      <dsp:txXfrm>
        <a:off x="43105" y="1231820"/>
        <a:ext cx="11349540" cy="796810"/>
      </dsp:txXfrm>
    </dsp:sp>
    <dsp:sp modelId="{0972AF86-D485-4D9A-BEA2-3790A40DCFB1}">
      <dsp:nvSpPr>
        <dsp:cNvPr id="0" name=""/>
        <dsp:cNvSpPr/>
      </dsp:nvSpPr>
      <dsp:spPr>
        <a:xfrm>
          <a:off x="0" y="2256055"/>
          <a:ext cx="11435750" cy="883020"/>
        </a:xfrm>
        <a:prstGeom prst="round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6680" tIns="106680" rIns="106680" bIns="106680" numCol="1" spcCol="1270" anchor="ctr" anchorCtr="0">
          <a:noAutofit/>
        </a:bodyPr>
        <a:lstStyle/>
        <a:p>
          <a:pPr lvl="0" algn="l" defTabSz="1244600">
            <a:lnSpc>
              <a:spcPct val="90000"/>
            </a:lnSpc>
            <a:spcBef>
              <a:spcPct val="0"/>
            </a:spcBef>
            <a:spcAft>
              <a:spcPct val="35000"/>
            </a:spcAft>
          </a:pPr>
          <a:r>
            <a:rPr lang="fr-FR" sz="2800" kern="1200" dirty="0" smtClean="0"/>
            <a:t> </a:t>
          </a:r>
          <a:r>
            <a:rPr lang="fr-FR" sz="2800" kern="1200" dirty="0" smtClean="0"/>
            <a:t>E</a:t>
          </a:r>
          <a:r>
            <a:rPr lang="fr-FR" sz="2800" kern="1200" dirty="0" smtClean="0"/>
            <a:t>tablir les comptes d’exploitation de ces unités </a:t>
          </a:r>
          <a:endParaRPr lang="fr-FR" sz="2800" kern="1200" dirty="0" smtClean="0"/>
        </a:p>
      </dsp:txBody>
      <dsp:txXfrm>
        <a:off x="43105" y="2299160"/>
        <a:ext cx="11349540" cy="796810"/>
      </dsp:txXfrm>
    </dsp:sp>
    <dsp:sp modelId="{DD5F0BDD-9565-4D16-8D80-1D1DABB84D4F}">
      <dsp:nvSpPr>
        <dsp:cNvPr id="0" name=""/>
        <dsp:cNvSpPr/>
      </dsp:nvSpPr>
      <dsp:spPr>
        <a:xfrm>
          <a:off x="0" y="3323396"/>
          <a:ext cx="11435750" cy="793104"/>
        </a:xfrm>
        <a:prstGeom prst="round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6680" tIns="106680" rIns="106680" bIns="106680" numCol="1" spcCol="1270" anchor="ctr" anchorCtr="0">
          <a:noAutofit/>
        </a:bodyPr>
        <a:lstStyle/>
        <a:p>
          <a:pPr lvl="0" algn="l" defTabSz="1244600">
            <a:lnSpc>
              <a:spcPct val="90000"/>
            </a:lnSpc>
            <a:spcBef>
              <a:spcPct val="0"/>
            </a:spcBef>
            <a:spcAft>
              <a:spcPct val="35000"/>
            </a:spcAft>
          </a:pPr>
          <a:r>
            <a:rPr lang="fr-FR" sz="2800" kern="1200" dirty="0" smtClean="0"/>
            <a:t>Mesurer le niveau de l’emploi créé</a:t>
          </a:r>
          <a:endParaRPr lang="fr-FR" sz="2800" kern="1200" dirty="0" smtClean="0"/>
        </a:p>
      </dsp:txBody>
      <dsp:txXfrm>
        <a:off x="38716" y="3362112"/>
        <a:ext cx="11358318" cy="715672"/>
      </dsp:txXfrm>
    </dsp:sp>
    <dsp:sp modelId="{4F5C2433-8D3B-4E4D-996B-2F7A130387C6}">
      <dsp:nvSpPr>
        <dsp:cNvPr id="0" name=""/>
        <dsp:cNvSpPr/>
      </dsp:nvSpPr>
      <dsp:spPr>
        <a:xfrm>
          <a:off x="0" y="4300821"/>
          <a:ext cx="11435750" cy="1198080"/>
        </a:xfrm>
        <a:prstGeom prst="round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6680" tIns="106680" rIns="106680" bIns="106680" numCol="1" spcCol="1270" anchor="ctr" anchorCtr="0">
          <a:noAutofit/>
        </a:bodyPr>
        <a:lstStyle/>
        <a:p>
          <a:pPr lvl="0" algn="l" defTabSz="1244600">
            <a:lnSpc>
              <a:spcPct val="90000"/>
            </a:lnSpc>
            <a:spcBef>
              <a:spcPct val="0"/>
            </a:spcBef>
            <a:spcAft>
              <a:spcPct val="35000"/>
            </a:spcAft>
          </a:pPr>
          <a:r>
            <a:rPr lang="fr-FR" sz="2800" kern="1200" dirty="0" smtClean="0"/>
            <a:t>Evaluer la contribution de ces unités dans l’activité économique du pays</a:t>
          </a:r>
          <a:endParaRPr lang="fr-FR" sz="2800" kern="1200" dirty="0" smtClean="0"/>
        </a:p>
      </dsp:txBody>
      <dsp:txXfrm>
        <a:off x="58485" y="4359306"/>
        <a:ext cx="11318780" cy="108111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58EB4A0-2073-47A6-B36A-BB5E6BBE4184}">
      <dsp:nvSpPr>
        <dsp:cNvPr id="0" name=""/>
        <dsp:cNvSpPr/>
      </dsp:nvSpPr>
      <dsp:spPr>
        <a:xfrm>
          <a:off x="0" y="405439"/>
          <a:ext cx="11507637" cy="3080356"/>
        </a:xfrm>
        <a:prstGeom prst="round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6680" tIns="106680" rIns="106680" bIns="106680" numCol="1" spcCol="1270" anchor="ctr" anchorCtr="0">
          <a:noAutofit/>
        </a:bodyPr>
        <a:lstStyle/>
        <a:p>
          <a:pPr lvl="0" algn="l" defTabSz="1244600">
            <a:lnSpc>
              <a:spcPct val="90000"/>
            </a:lnSpc>
            <a:spcBef>
              <a:spcPct val="0"/>
            </a:spcBef>
            <a:spcAft>
              <a:spcPct val="35000"/>
            </a:spcAft>
          </a:pPr>
          <a:r>
            <a:rPr lang="fr-FR" sz="2800" kern="1200" dirty="0" smtClean="0"/>
            <a:t>la première phase s’est intéressée aux régions du bassin arachidier, à savoir Kaolack, Fatick, Kaffrine et Diourbel, qui réalisent près de 80% de la production nationale d’arachide au Sénégal ; de manière spécifique cette première a porté sur les unités individuelles actives dans la transformation de l’arachide, les Groupements d’intérêt économique (GIE) et les entités semi-industrielles </a:t>
          </a:r>
          <a:endParaRPr lang="fr-FR" sz="2800" kern="1200" dirty="0"/>
        </a:p>
      </dsp:txBody>
      <dsp:txXfrm>
        <a:off x="150371" y="555810"/>
        <a:ext cx="11206895" cy="2779614"/>
      </dsp:txXfrm>
    </dsp:sp>
    <dsp:sp modelId="{A8D0FEDE-022A-4BAE-8480-6CC380DF0B21}">
      <dsp:nvSpPr>
        <dsp:cNvPr id="0" name=""/>
        <dsp:cNvSpPr/>
      </dsp:nvSpPr>
      <dsp:spPr>
        <a:xfrm>
          <a:off x="0" y="3670115"/>
          <a:ext cx="11507637" cy="1186559"/>
        </a:xfrm>
        <a:prstGeom prst="round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6680" tIns="106680" rIns="106680" bIns="106680" numCol="1" spcCol="1270" anchor="ctr" anchorCtr="0">
          <a:noAutofit/>
        </a:bodyPr>
        <a:lstStyle/>
        <a:p>
          <a:pPr lvl="0" algn="l" defTabSz="1244600">
            <a:lnSpc>
              <a:spcPct val="90000"/>
            </a:lnSpc>
            <a:spcBef>
              <a:spcPct val="0"/>
            </a:spcBef>
            <a:spcAft>
              <a:spcPct val="35000"/>
            </a:spcAft>
          </a:pPr>
          <a:r>
            <a:rPr lang="fr-FR" sz="2800" kern="1200" dirty="0" smtClean="0"/>
            <a:t>la deuxième se focalise sur les autres régions du pays.</a:t>
          </a:r>
          <a:endParaRPr lang="fr-FR" sz="2800" kern="1200" dirty="0"/>
        </a:p>
      </dsp:txBody>
      <dsp:txXfrm>
        <a:off x="57923" y="3728038"/>
        <a:ext cx="11391791" cy="1070713"/>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58EB4A0-2073-47A6-B36A-BB5E6BBE4184}">
      <dsp:nvSpPr>
        <dsp:cNvPr id="0" name=""/>
        <dsp:cNvSpPr/>
      </dsp:nvSpPr>
      <dsp:spPr>
        <a:xfrm>
          <a:off x="0" y="27003"/>
          <a:ext cx="11435750" cy="732976"/>
        </a:xfrm>
        <a:prstGeom prst="round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8580" tIns="68580" rIns="68580" bIns="68580" numCol="1" spcCol="1270" anchor="ctr" anchorCtr="0">
          <a:noAutofit/>
        </a:bodyPr>
        <a:lstStyle/>
        <a:p>
          <a:pPr lvl="0" algn="l" defTabSz="800100">
            <a:lnSpc>
              <a:spcPct val="90000"/>
            </a:lnSpc>
            <a:spcBef>
              <a:spcPct val="0"/>
            </a:spcBef>
            <a:spcAft>
              <a:spcPct val="35000"/>
            </a:spcAft>
          </a:pPr>
          <a:r>
            <a:rPr lang="fr-FR" sz="1800" b="1" kern="1200" dirty="0" smtClean="0"/>
            <a:t>Revue documentaire et visite des différentes structures évoluant (huiliers, ministère de l’agriculture, SENIA etc.)</a:t>
          </a:r>
          <a:endParaRPr lang="fr-FR" sz="1800" b="1" kern="1200" dirty="0"/>
        </a:p>
      </dsp:txBody>
      <dsp:txXfrm>
        <a:off x="35781" y="62784"/>
        <a:ext cx="11364188" cy="661414"/>
      </dsp:txXfrm>
    </dsp:sp>
    <dsp:sp modelId="{E0B87E2C-3E75-438D-8E21-D56C40078CE9}">
      <dsp:nvSpPr>
        <dsp:cNvPr id="0" name=""/>
        <dsp:cNvSpPr/>
      </dsp:nvSpPr>
      <dsp:spPr>
        <a:xfrm>
          <a:off x="0" y="903980"/>
          <a:ext cx="11435750" cy="994500"/>
        </a:xfrm>
        <a:prstGeom prst="round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8580" tIns="68580" rIns="68580" bIns="68580" numCol="1" spcCol="1270" anchor="ctr" anchorCtr="0">
          <a:noAutofit/>
        </a:bodyPr>
        <a:lstStyle/>
        <a:p>
          <a:pPr lvl="0" algn="l" defTabSz="800100">
            <a:lnSpc>
              <a:spcPct val="90000"/>
            </a:lnSpc>
            <a:spcBef>
              <a:spcPct val="0"/>
            </a:spcBef>
            <a:spcAft>
              <a:spcPct val="35000"/>
            </a:spcAft>
          </a:pPr>
          <a:r>
            <a:rPr lang="fr-FR" sz="1800" b="1" kern="1200" dirty="0" smtClean="0"/>
            <a:t>Lettres d’information à l’attention des gouverneurs et des Chefs de Services Régionaux de la Statistique  </a:t>
          </a:r>
          <a:endParaRPr lang="fr-FR" sz="1800" b="1" kern="1200" dirty="0"/>
        </a:p>
      </dsp:txBody>
      <dsp:txXfrm>
        <a:off x="48547" y="952527"/>
        <a:ext cx="11338656" cy="897406"/>
      </dsp:txXfrm>
    </dsp:sp>
    <dsp:sp modelId="{A8D0FEDE-022A-4BAE-8480-6CC380DF0B21}">
      <dsp:nvSpPr>
        <dsp:cNvPr id="0" name=""/>
        <dsp:cNvSpPr/>
      </dsp:nvSpPr>
      <dsp:spPr>
        <a:xfrm>
          <a:off x="0" y="2042480"/>
          <a:ext cx="11435750" cy="732976"/>
        </a:xfrm>
        <a:prstGeom prst="round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8580" tIns="68580" rIns="68580" bIns="68580" numCol="1" spcCol="1270" anchor="ctr" anchorCtr="0">
          <a:noAutofit/>
        </a:bodyPr>
        <a:lstStyle/>
        <a:p>
          <a:pPr lvl="0" algn="l" defTabSz="800100">
            <a:lnSpc>
              <a:spcPct val="90000"/>
            </a:lnSpc>
            <a:spcBef>
              <a:spcPct val="0"/>
            </a:spcBef>
            <a:spcAft>
              <a:spcPct val="35000"/>
            </a:spcAft>
          </a:pPr>
          <a:r>
            <a:rPr lang="fr-FR" sz="1800" b="1" kern="1200" dirty="0" smtClean="0"/>
            <a:t>Mission de prospection pour la </a:t>
          </a:r>
          <a:r>
            <a:rPr lang="fr-FR" sz="1800" b="1" kern="1200" dirty="0" smtClean="0"/>
            <a:t>connaissance du secteur, la sensibilisation </a:t>
          </a:r>
          <a:r>
            <a:rPr lang="fr-FR" sz="1800" b="1" kern="1200" dirty="0" smtClean="0"/>
            <a:t>et </a:t>
          </a:r>
          <a:r>
            <a:rPr lang="fr-FR" sz="1800" b="1" kern="1200" dirty="0" smtClean="0"/>
            <a:t>le dénombrement des unités semi-industrielles et GIE </a:t>
          </a:r>
          <a:endParaRPr lang="fr-FR" sz="1800" b="1" kern="1200" dirty="0"/>
        </a:p>
      </dsp:txBody>
      <dsp:txXfrm>
        <a:off x="35781" y="2078261"/>
        <a:ext cx="11364188" cy="661414"/>
      </dsp:txXfrm>
    </dsp:sp>
    <dsp:sp modelId="{982B2087-51CE-4EC0-8CB0-809999B74EE2}">
      <dsp:nvSpPr>
        <dsp:cNvPr id="0" name=""/>
        <dsp:cNvSpPr/>
      </dsp:nvSpPr>
      <dsp:spPr>
        <a:xfrm>
          <a:off x="0" y="2919456"/>
          <a:ext cx="11435750" cy="994500"/>
        </a:xfrm>
        <a:prstGeom prst="round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8580" tIns="68580" rIns="68580" bIns="68580" numCol="1" spcCol="1270" anchor="ctr" anchorCtr="0">
          <a:noAutofit/>
        </a:bodyPr>
        <a:lstStyle/>
        <a:p>
          <a:pPr lvl="0" algn="l" defTabSz="800100">
            <a:lnSpc>
              <a:spcPct val="90000"/>
            </a:lnSpc>
            <a:spcBef>
              <a:spcPct val="0"/>
            </a:spcBef>
            <a:spcAft>
              <a:spcPct val="35000"/>
            </a:spcAft>
          </a:pPr>
          <a:r>
            <a:rPr lang="fr-FR" sz="1800" b="1" kern="1200" dirty="0" smtClean="0"/>
            <a:t>Deux bases de sondage ont été constituées: l’une pour les unités semi-industrielles et GIE, et l’autre pour les unités individuelles</a:t>
          </a:r>
          <a:endParaRPr lang="fr-FR" sz="1800" b="1" kern="1200" dirty="0"/>
        </a:p>
      </dsp:txBody>
      <dsp:txXfrm>
        <a:off x="48547" y="2968003"/>
        <a:ext cx="11338656" cy="897406"/>
      </dsp:txXfrm>
    </dsp:sp>
    <dsp:sp modelId="{0972AF86-D485-4D9A-BEA2-3790A40DCFB1}">
      <dsp:nvSpPr>
        <dsp:cNvPr id="0" name=""/>
        <dsp:cNvSpPr/>
      </dsp:nvSpPr>
      <dsp:spPr>
        <a:xfrm>
          <a:off x="0" y="4057956"/>
          <a:ext cx="11435750" cy="732976"/>
        </a:xfrm>
        <a:prstGeom prst="round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8580" tIns="68580" rIns="68580" bIns="68580" numCol="1" spcCol="1270" anchor="ctr" anchorCtr="0">
          <a:noAutofit/>
        </a:bodyPr>
        <a:lstStyle/>
        <a:p>
          <a:pPr lvl="0" algn="l" defTabSz="800100">
            <a:lnSpc>
              <a:spcPct val="90000"/>
            </a:lnSpc>
            <a:spcBef>
              <a:spcPct val="0"/>
            </a:spcBef>
            <a:spcAft>
              <a:spcPct val="35000"/>
            </a:spcAft>
          </a:pPr>
          <a:r>
            <a:rPr lang="fr-FR" sz="1800" b="1" kern="1200" dirty="0" smtClean="0"/>
            <a:t>Compte tenu de l’effectif réduit et de la </a:t>
          </a:r>
          <a:r>
            <a:rPr lang="fr-FR" sz="1800" b="1" kern="1200" dirty="0" smtClean="0"/>
            <a:t>l’hétérogénéité des </a:t>
          </a:r>
          <a:r>
            <a:rPr lang="fr-FR" sz="1800" b="1" kern="1200" dirty="0" smtClean="0"/>
            <a:t>unités, il a été retenu de faire un recensement des unités </a:t>
          </a:r>
          <a:r>
            <a:rPr lang="fr-FR" sz="1800" b="1" kern="1200" dirty="0" smtClean="0"/>
            <a:t>semi-industrielle et GIE </a:t>
          </a:r>
          <a:endParaRPr lang="fr-FR" sz="1800" b="1" kern="1200" dirty="0" smtClean="0"/>
        </a:p>
      </dsp:txBody>
      <dsp:txXfrm>
        <a:off x="35781" y="4093737"/>
        <a:ext cx="11364188" cy="661414"/>
      </dsp:txXfrm>
    </dsp:sp>
    <dsp:sp modelId="{DD5F0BDD-9565-4D16-8D80-1D1DABB84D4F}">
      <dsp:nvSpPr>
        <dsp:cNvPr id="0" name=""/>
        <dsp:cNvSpPr/>
      </dsp:nvSpPr>
      <dsp:spPr>
        <a:xfrm>
          <a:off x="0" y="4934932"/>
          <a:ext cx="11435750" cy="658339"/>
        </a:xfrm>
        <a:prstGeom prst="round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8580" tIns="68580" rIns="68580" bIns="68580" numCol="1" spcCol="1270" anchor="ctr" anchorCtr="0">
          <a:noAutofit/>
        </a:bodyPr>
        <a:lstStyle/>
        <a:p>
          <a:pPr lvl="0" algn="l" defTabSz="800100">
            <a:lnSpc>
              <a:spcPct val="90000"/>
            </a:lnSpc>
            <a:spcBef>
              <a:spcPct val="0"/>
            </a:spcBef>
            <a:spcAft>
              <a:spcPct val="35000"/>
            </a:spcAft>
          </a:pPr>
          <a:r>
            <a:rPr lang="fr-FR" sz="1800" b="1" kern="1200" dirty="0" smtClean="0"/>
            <a:t>Pour les </a:t>
          </a:r>
          <a:r>
            <a:rPr lang="fr-FR" sz="1800" b="1" kern="1200" dirty="0" smtClean="0"/>
            <a:t>unités individuelles, il a été retenu initialement d’effectuer une enquête modulaire à partir des résultats de l’enquête ERI-ESI mais finalement un balayage dans les marchés a été effectué pour constituer la base de sondage, et un recensement a été effectué </a:t>
          </a:r>
          <a:endParaRPr lang="fr-FR" sz="1800" b="1" kern="1200" dirty="0" smtClean="0"/>
        </a:p>
      </dsp:txBody>
      <dsp:txXfrm>
        <a:off x="32137" y="4967069"/>
        <a:ext cx="11371476" cy="594065"/>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0B87E2C-3E75-438D-8E21-D56C40078CE9}">
      <dsp:nvSpPr>
        <dsp:cNvPr id="0" name=""/>
        <dsp:cNvSpPr/>
      </dsp:nvSpPr>
      <dsp:spPr>
        <a:xfrm>
          <a:off x="0" y="872130"/>
          <a:ext cx="11435750" cy="763907"/>
        </a:xfrm>
        <a:prstGeom prst="round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6680" tIns="106680" rIns="106680" bIns="106680" numCol="1" spcCol="1270" anchor="ctr" anchorCtr="0">
          <a:noAutofit/>
        </a:bodyPr>
        <a:lstStyle/>
        <a:p>
          <a:pPr lvl="0" algn="l" defTabSz="1244600">
            <a:lnSpc>
              <a:spcPct val="90000"/>
            </a:lnSpc>
            <a:spcBef>
              <a:spcPct val="0"/>
            </a:spcBef>
            <a:spcAft>
              <a:spcPct val="35000"/>
            </a:spcAft>
          </a:pPr>
          <a:r>
            <a:rPr lang="fr-FR" sz="2800" b="1" kern="1200" dirty="0" smtClean="0"/>
            <a:t>Nombre d’enquêteurs: </a:t>
          </a:r>
          <a:r>
            <a:rPr lang="fr-FR" sz="2800" b="0" i="1" kern="1200" dirty="0" smtClean="0"/>
            <a:t>16</a:t>
          </a:r>
          <a:endParaRPr lang="fr-FR" sz="2800" b="0" i="1" kern="1200" dirty="0"/>
        </a:p>
      </dsp:txBody>
      <dsp:txXfrm>
        <a:off x="37291" y="909421"/>
        <a:ext cx="11361168" cy="689325"/>
      </dsp:txXfrm>
    </dsp:sp>
    <dsp:sp modelId="{A8D0FEDE-022A-4BAE-8480-6CC380DF0B21}">
      <dsp:nvSpPr>
        <dsp:cNvPr id="0" name=""/>
        <dsp:cNvSpPr/>
      </dsp:nvSpPr>
      <dsp:spPr>
        <a:xfrm>
          <a:off x="0" y="1820358"/>
          <a:ext cx="11435750" cy="883020"/>
        </a:xfrm>
        <a:prstGeom prst="round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6680" tIns="106680" rIns="106680" bIns="106680" numCol="1" spcCol="1270" anchor="ctr" anchorCtr="0">
          <a:noAutofit/>
        </a:bodyPr>
        <a:lstStyle/>
        <a:p>
          <a:pPr lvl="0" algn="l" defTabSz="1244600">
            <a:lnSpc>
              <a:spcPct val="90000"/>
            </a:lnSpc>
            <a:spcBef>
              <a:spcPct val="0"/>
            </a:spcBef>
            <a:spcAft>
              <a:spcPct val="35000"/>
            </a:spcAft>
          </a:pPr>
          <a:r>
            <a:rPr lang="fr-FR" sz="2800" b="1" kern="1200" dirty="0" smtClean="0"/>
            <a:t>Période de collecte </a:t>
          </a:r>
          <a:r>
            <a:rPr lang="fr-FR" sz="2800" kern="1200" dirty="0" smtClean="0"/>
            <a:t>: 30</a:t>
          </a:r>
          <a:r>
            <a:rPr lang="fr-FR" sz="2800" i="1" kern="1200" dirty="0" smtClean="0"/>
            <a:t> jours </a:t>
          </a:r>
          <a:endParaRPr lang="fr-FR" sz="2800" i="1" kern="1200" dirty="0"/>
        </a:p>
      </dsp:txBody>
      <dsp:txXfrm>
        <a:off x="43105" y="1863463"/>
        <a:ext cx="11349540" cy="796810"/>
      </dsp:txXfrm>
    </dsp:sp>
    <dsp:sp modelId="{0972AF86-D485-4D9A-BEA2-3790A40DCFB1}">
      <dsp:nvSpPr>
        <dsp:cNvPr id="0" name=""/>
        <dsp:cNvSpPr/>
      </dsp:nvSpPr>
      <dsp:spPr>
        <a:xfrm>
          <a:off x="0" y="2887699"/>
          <a:ext cx="11435750" cy="883020"/>
        </a:xfrm>
        <a:prstGeom prst="round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6680" tIns="106680" rIns="106680" bIns="106680" numCol="1" spcCol="1270" anchor="ctr" anchorCtr="0">
          <a:noAutofit/>
        </a:bodyPr>
        <a:lstStyle/>
        <a:p>
          <a:pPr lvl="0" algn="l" defTabSz="1244600">
            <a:lnSpc>
              <a:spcPct val="90000"/>
            </a:lnSpc>
            <a:spcBef>
              <a:spcPct val="0"/>
            </a:spcBef>
            <a:spcAft>
              <a:spcPct val="35000"/>
            </a:spcAft>
          </a:pPr>
          <a:r>
            <a:rPr lang="fr-FR" sz="2800" b="1" kern="1200" dirty="0" smtClean="0"/>
            <a:t>Outil de collecte</a:t>
          </a:r>
          <a:r>
            <a:rPr lang="fr-FR" sz="2800" kern="1200" dirty="0" smtClean="0"/>
            <a:t>: </a:t>
          </a:r>
          <a:r>
            <a:rPr lang="fr-FR" sz="2800" i="1" kern="1200" dirty="0" smtClean="0"/>
            <a:t>Tablettes </a:t>
          </a:r>
          <a:endParaRPr lang="fr-FR" sz="2800" i="1" kern="1200" dirty="0" smtClean="0"/>
        </a:p>
      </dsp:txBody>
      <dsp:txXfrm>
        <a:off x="43105" y="2930804"/>
        <a:ext cx="11349540" cy="796810"/>
      </dsp:txXfrm>
    </dsp:sp>
    <dsp:sp modelId="{DD5F0BDD-9565-4D16-8D80-1D1DABB84D4F}">
      <dsp:nvSpPr>
        <dsp:cNvPr id="0" name=""/>
        <dsp:cNvSpPr/>
      </dsp:nvSpPr>
      <dsp:spPr>
        <a:xfrm>
          <a:off x="0" y="3955040"/>
          <a:ext cx="11435750" cy="793104"/>
        </a:xfrm>
        <a:prstGeom prst="round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6680" tIns="106680" rIns="106680" bIns="106680" numCol="1" spcCol="1270" anchor="ctr" anchorCtr="0">
          <a:noAutofit/>
        </a:bodyPr>
        <a:lstStyle/>
        <a:p>
          <a:pPr lvl="0" algn="l" defTabSz="1244600">
            <a:lnSpc>
              <a:spcPct val="90000"/>
            </a:lnSpc>
            <a:spcBef>
              <a:spcPct val="0"/>
            </a:spcBef>
            <a:spcAft>
              <a:spcPct val="35000"/>
            </a:spcAft>
          </a:pPr>
          <a:r>
            <a:rPr lang="fr-FR" sz="2800" b="1" kern="1200" dirty="0" smtClean="0"/>
            <a:t>Coordonnateurs</a:t>
          </a:r>
          <a:r>
            <a:rPr lang="fr-FR" sz="2800" kern="1200" dirty="0" smtClean="0"/>
            <a:t> : M. K CISSE, Responsable du secteur agricole et des industries alimentaires </a:t>
          </a:r>
          <a:endParaRPr lang="fr-FR" sz="2800" kern="1200" dirty="0" smtClean="0"/>
        </a:p>
      </dsp:txBody>
      <dsp:txXfrm>
        <a:off x="38716" y="3993756"/>
        <a:ext cx="11358318" cy="715672"/>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1"/>
            <a:ext cx="2944283" cy="49702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48645" y="1"/>
            <a:ext cx="2944283" cy="497020"/>
          </a:xfrm>
          <a:prstGeom prst="rect">
            <a:avLst/>
          </a:prstGeom>
        </p:spPr>
        <p:txBody>
          <a:bodyPr vert="horz" lIns="91440" tIns="45720" rIns="91440" bIns="45720" rtlCol="0"/>
          <a:lstStyle>
            <a:lvl1pPr algn="r">
              <a:defRPr sz="1200"/>
            </a:lvl1pPr>
          </a:lstStyle>
          <a:p>
            <a:fld id="{94E0A1B1-CC92-4D7B-B991-57C50727A405}" type="datetimeFigureOut">
              <a:rPr lang="fr-FR" smtClean="0"/>
              <a:pPr/>
              <a:t>02/07/2019</a:t>
            </a:fld>
            <a:endParaRPr lang="fr-FR"/>
          </a:p>
        </p:txBody>
      </p:sp>
      <p:sp>
        <p:nvSpPr>
          <p:cNvPr id="4" name="Espace réservé du pied de page 3"/>
          <p:cNvSpPr>
            <a:spLocks noGrp="1"/>
          </p:cNvSpPr>
          <p:nvPr>
            <p:ph type="ftr" sz="quarter" idx="2"/>
          </p:nvPr>
        </p:nvSpPr>
        <p:spPr>
          <a:xfrm>
            <a:off x="0" y="9408981"/>
            <a:ext cx="2944283" cy="497019"/>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48645" y="9408981"/>
            <a:ext cx="2944283" cy="497019"/>
          </a:xfrm>
          <a:prstGeom prst="rect">
            <a:avLst/>
          </a:prstGeom>
        </p:spPr>
        <p:txBody>
          <a:bodyPr vert="horz" lIns="91440" tIns="45720" rIns="91440" bIns="45720" rtlCol="0" anchor="b"/>
          <a:lstStyle>
            <a:lvl1pPr algn="r">
              <a:defRPr sz="1200"/>
            </a:lvl1pPr>
          </a:lstStyle>
          <a:p>
            <a:fld id="{979F6647-F879-480D-854E-1A511C0726D9}" type="slidenum">
              <a:rPr lang="fr-FR" smtClean="0"/>
              <a:pPr/>
              <a:t>‹N°›</a:t>
            </a:fld>
            <a:endParaRPr lang="fr-FR"/>
          </a:p>
        </p:txBody>
      </p:sp>
    </p:spTree>
    <p:extLst>
      <p:ext uri="{BB962C8B-B14F-4D97-AF65-F5344CB8AC3E}">
        <p14:creationId xmlns:p14="http://schemas.microsoft.com/office/powerpoint/2010/main" val="664581401"/>
      </p:ext>
    </p:extLst>
  </p:cSld>
  <p:clrMap bg1="lt1" tx1="dk1" bg2="lt2" tx2="dk2" accent1="accent1" accent2="accent2" accent3="accent3" accent4="accent4" accent5="accent5" accent6="accent6" hlink="hlink" folHlink="folHlink"/>
</p:handoutMaster>
</file>

<file path=ppt/ink/ink1.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69.56522" units="1/cm"/>
          <inkml:channelProperty channel="Y" name="resolution" value="69.67742" units="1/cm"/>
          <inkml:channelProperty channel="T" name="resolution" value="1" units="1/dev"/>
        </inkml:channelProperties>
      </inkml:inkSource>
      <inkml:timestamp xml:id="ts0" timeString="2019-01-23T16:25:12.542"/>
    </inkml:context>
    <inkml:brush xml:id="br0">
      <inkml:brushProperty name="width" value="0.08333" units="cm"/>
      <inkml:brushProperty name="height" value="0.08333" units="cm"/>
      <inkml:brushProperty name="fitToCurve" value="1"/>
    </inkml:brush>
  </inkml:definitions>
  <inkml:trace contextRef="#ctx0" brushRef="#br0">0 0 0</inkml:trace>
</inkml:ink>
</file>

<file path=ppt/ink/ink2.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69.56522" units="1/cm"/>
          <inkml:channelProperty channel="Y" name="resolution" value="69.67742" units="1/cm"/>
          <inkml:channelProperty channel="T" name="resolution" value="1" units="1/dev"/>
        </inkml:channelProperties>
      </inkml:inkSource>
      <inkml:timestamp xml:id="ts0" timeString="2019-01-23T16:25:12.661"/>
    </inkml:context>
    <inkml:brush xml:id="br0">
      <inkml:brushProperty name="width" value="0.08333" units="cm"/>
      <inkml:brushProperty name="height" value="0.08333" units="cm"/>
      <inkml:brushProperty name="fitToCurve" value="1"/>
    </inkml:brush>
  </inkml:definitions>
  <inkml:trace contextRef="#ctx0" brushRef="#br0">0 0 0</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Espace réservé de l'en-tête 1"/>
          <p:cNvSpPr txBox="1">
            <a:spLocks noGrp="1"/>
          </p:cNvSpPr>
          <p:nvPr>
            <p:ph type="hdr" sz="quarter"/>
          </p:nvPr>
        </p:nvSpPr>
        <p:spPr>
          <a:xfrm>
            <a:off x="0" y="4"/>
            <a:ext cx="2944283" cy="497024"/>
          </a:xfrm>
          <a:prstGeom prst="rect">
            <a:avLst/>
          </a:prstGeom>
          <a:noFill/>
          <a:ln>
            <a:noFill/>
          </a:ln>
        </p:spPr>
        <p:txBody>
          <a:bodyPr vert="horz" wrap="square" lIns="91440" tIns="45720" rIns="91440" bIns="45720" anchor="t" anchorCtr="0" compatLnSpc="1">
            <a:noAutofit/>
          </a:bodyPr>
          <a:lstStyle>
            <a:lvl1pPr marL="0" marR="0" lvl="0" indent="0" algn="l" defTabSz="914400" rtl="0" fontAlgn="auto" hangingPunct="1">
              <a:lnSpc>
                <a:spcPct val="100000"/>
              </a:lnSpc>
              <a:spcBef>
                <a:spcPts val="0"/>
              </a:spcBef>
              <a:spcAft>
                <a:spcPts val="0"/>
              </a:spcAft>
              <a:buNone/>
              <a:tabLst/>
              <a:defRPr lang="fr-FR" sz="1200" b="0" i="0" u="none" strike="noStrike" kern="1200" cap="none" spc="0" baseline="0">
                <a:solidFill>
                  <a:srgbClr val="000000"/>
                </a:solidFill>
                <a:uFillTx/>
                <a:latin typeface="Calibri"/>
                <a:ea typeface=""/>
                <a:cs typeface=""/>
              </a:defRPr>
            </a:lvl1pPr>
          </a:lstStyle>
          <a:p>
            <a:pPr lvl="0"/>
            <a:endParaRPr lang="fr-FR"/>
          </a:p>
        </p:txBody>
      </p:sp>
      <p:sp>
        <p:nvSpPr>
          <p:cNvPr id="3" name="Espace réservé de la date 2"/>
          <p:cNvSpPr txBox="1">
            <a:spLocks noGrp="1"/>
          </p:cNvSpPr>
          <p:nvPr>
            <p:ph type="dt" idx="1"/>
          </p:nvPr>
        </p:nvSpPr>
        <p:spPr>
          <a:xfrm>
            <a:off x="3848640" y="4"/>
            <a:ext cx="2944283" cy="497024"/>
          </a:xfrm>
          <a:prstGeom prst="rect">
            <a:avLst/>
          </a:prstGeom>
          <a:noFill/>
          <a:ln>
            <a:noFill/>
          </a:ln>
        </p:spPr>
        <p:txBody>
          <a:bodyPr vert="horz" wrap="square" lIns="91440" tIns="45720" rIns="91440" bIns="45720" anchor="t" anchorCtr="0" compatLnSpc="1">
            <a:noAutofit/>
          </a:bodyPr>
          <a:lstStyle>
            <a:lvl1pPr marL="0" marR="0" lvl="0" indent="0" algn="r" defTabSz="914400" rtl="0" fontAlgn="auto" hangingPunct="1">
              <a:lnSpc>
                <a:spcPct val="100000"/>
              </a:lnSpc>
              <a:spcBef>
                <a:spcPts val="0"/>
              </a:spcBef>
              <a:spcAft>
                <a:spcPts val="0"/>
              </a:spcAft>
              <a:buNone/>
              <a:tabLst/>
              <a:defRPr lang="fr-FR" sz="1200" b="0" i="0" u="none" strike="noStrike" kern="1200" cap="none" spc="0" baseline="0">
                <a:solidFill>
                  <a:srgbClr val="000000"/>
                </a:solidFill>
                <a:uFillTx/>
                <a:latin typeface="Calibri"/>
                <a:ea typeface=""/>
                <a:cs typeface=""/>
              </a:defRPr>
            </a:lvl1pPr>
          </a:lstStyle>
          <a:p>
            <a:pPr lvl="0"/>
            <a:fld id="{7C3667DB-448D-4EC1-9B4E-7881744F6A7D}" type="datetime1">
              <a:rPr lang="fr-FR"/>
              <a:pPr lvl="0"/>
              <a:t>02/07/2019</a:t>
            </a:fld>
            <a:endParaRPr lang="fr-FR"/>
          </a:p>
        </p:txBody>
      </p:sp>
      <p:sp>
        <p:nvSpPr>
          <p:cNvPr id="4" name="Espace réservé de l'image des diapositives 3"/>
          <p:cNvSpPr>
            <a:spLocks noGrp="1" noRot="1" noChangeAspect="1"/>
          </p:cNvSpPr>
          <p:nvPr>
            <p:ph type="sldImg" idx="2"/>
          </p:nvPr>
        </p:nvSpPr>
        <p:spPr>
          <a:xfrm>
            <a:off x="425450" y="1238250"/>
            <a:ext cx="5943600" cy="3343275"/>
          </a:xfrm>
          <a:prstGeom prst="rect">
            <a:avLst/>
          </a:prstGeom>
          <a:noFill/>
          <a:ln w="12701">
            <a:solidFill>
              <a:srgbClr val="000000"/>
            </a:solidFill>
            <a:prstDash val="solid"/>
          </a:ln>
        </p:spPr>
      </p:sp>
      <p:sp>
        <p:nvSpPr>
          <p:cNvPr id="5" name="Espace réservé des commentaires 4"/>
          <p:cNvSpPr txBox="1">
            <a:spLocks noGrp="1"/>
          </p:cNvSpPr>
          <p:nvPr>
            <p:ph type="body" sz="quarter" idx="3"/>
          </p:nvPr>
        </p:nvSpPr>
        <p:spPr>
          <a:xfrm>
            <a:off x="679450" y="4767262"/>
            <a:ext cx="5435600" cy="3900489"/>
          </a:xfrm>
          <a:prstGeom prst="rect">
            <a:avLst/>
          </a:prstGeom>
          <a:noFill/>
          <a:ln>
            <a:noFill/>
          </a:ln>
        </p:spPr>
        <p:txBody>
          <a:bodyPr vert="horz" wrap="square" lIns="91440" tIns="45720" rIns="91440" bIns="45720" anchor="t" anchorCtr="0" compatLnSpc="1">
            <a:no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txBox="1">
            <a:spLocks noGrp="1"/>
          </p:cNvSpPr>
          <p:nvPr>
            <p:ph type="ftr" sz="quarter" idx="4"/>
          </p:nvPr>
        </p:nvSpPr>
        <p:spPr>
          <a:xfrm>
            <a:off x="0" y="9408979"/>
            <a:ext cx="2944283" cy="497024"/>
          </a:xfrm>
          <a:prstGeom prst="rect">
            <a:avLst/>
          </a:prstGeom>
          <a:noFill/>
          <a:ln>
            <a:noFill/>
          </a:ln>
        </p:spPr>
        <p:txBody>
          <a:bodyPr vert="horz" wrap="square" lIns="91440" tIns="45720" rIns="91440" bIns="45720" anchor="b" anchorCtr="0" compatLnSpc="1">
            <a:noAutofit/>
          </a:bodyPr>
          <a:lstStyle>
            <a:lvl1pPr marL="0" marR="0" lvl="0" indent="0" algn="l" defTabSz="914400" rtl="0" fontAlgn="auto" hangingPunct="1">
              <a:lnSpc>
                <a:spcPct val="100000"/>
              </a:lnSpc>
              <a:spcBef>
                <a:spcPts val="0"/>
              </a:spcBef>
              <a:spcAft>
                <a:spcPts val="0"/>
              </a:spcAft>
              <a:buNone/>
              <a:tabLst/>
              <a:defRPr lang="fr-FR" sz="1200" b="0" i="0" u="none" strike="noStrike" kern="1200" cap="none" spc="0" baseline="0">
                <a:solidFill>
                  <a:srgbClr val="000000"/>
                </a:solidFill>
                <a:uFillTx/>
                <a:latin typeface="Calibri"/>
                <a:ea typeface=""/>
                <a:cs typeface=""/>
              </a:defRPr>
            </a:lvl1pPr>
          </a:lstStyle>
          <a:p>
            <a:pPr lvl="0"/>
            <a:endParaRPr lang="fr-FR"/>
          </a:p>
        </p:txBody>
      </p:sp>
      <p:sp>
        <p:nvSpPr>
          <p:cNvPr id="7" name="Espace réservé du numéro de diapositive 6"/>
          <p:cNvSpPr txBox="1">
            <a:spLocks noGrp="1"/>
          </p:cNvSpPr>
          <p:nvPr>
            <p:ph type="sldNum" sz="quarter" idx="5"/>
          </p:nvPr>
        </p:nvSpPr>
        <p:spPr>
          <a:xfrm>
            <a:off x="3848640" y="9408979"/>
            <a:ext cx="2944283" cy="497024"/>
          </a:xfrm>
          <a:prstGeom prst="rect">
            <a:avLst/>
          </a:prstGeom>
          <a:noFill/>
          <a:ln>
            <a:noFill/>
          </a:ln>
        </p:spPr>
        <p:txBody>
          <a:bodyPr vert="horz" wrap="square" lIns="91440" tIns="45720" rIns="91440" bIns="45720" anchor="b" anchorCtr="0" compatLnSpc="1">
            <a:noAutofit/>
          </a:bodyPr>
          <a:lstStyle>
            <a:lvl1pPr marL="0" marR="0" lvl="0" indent="0" algn="r" defTabSz="914400" rtl="0" fontAlgn="auto" hangingPunct="1">
              <a:lnSpc>
                <a:spcPct val="100000"/>
              </a:lnSpc>
              <a:spcBef>
                <a:spcPts val="0"/>
              </a:spcBef>
              <a:spcAft>
                <a:spcPts val="0"/>
              </a:spcAft>
              <a:buNone/>
              <a:tabLst/>
              <a:defRPr lang="fr-FR" sz="1200" b="0" i="0" u="none" strike="noStrike" kern="1200" cap="none" spc="0" baseline="0">
                <a:solidFill>
                  <a:srgbClr val="000000"/>
                </a:solidFill>
                <a:uFillTx/>
                <a:latin typeface="Calibri"/>
                <a:ea typeface=""/>
                <a:cs typeface=""/>
              </a:defRPr>
            </a:lvl1pPr>
          </a:lstStyle>
          <a:p>
            <a:pPr lvl="0"/>
            <a:fld id="{FB541F7E-A4C4-4BAA-868F-708CB553AABF}" type="slidenum">
              <a:rPr/>
              <a:pPr lvl="0"/>
              <a:t>‹N°›</a:t>
            </a:fld>
            <a:endParaRPr lang="fr-FR"/>
          </a:p>
        </p:txBody>
      </p:sp>
    </p:spTree>
    <p:extLst>
      <p:ext uri="{BB962C8B-B14F-4D97-AF65-F5344CB8AC3E}">
        <p14:creationId xmlns:p14="http://schemas.microsoft.com/office/powerpoint/2010/main" val="2243581496"/>
      </p:ext>
    </p:extLst>
  </p:cSld>
  <p:clrMap bg1="lt1" tx1="dk1" bg2="lt2" tx2="dk2" accent1="accent1" accent2="accent2" accent3="accent3" accent4="accent4" accent5="accent5" accent6="accent6" hlink="hlink" folHlink="folHlink"/>
  <p:notesStyle>
    <a:lvl1pPr marL="0" marR="0" lvl="0" indent="0" algn="l" defTabSz="914400" rtl="0" fontAlgn="auto" hangingPunct="1">
      <a:lnSpc>
        <a:spcPct val="100000"/>
      </a:lnSpc>
      <a:spcBef>
        <a:spcPts val="0"/>
      </a:spcBef>
      <a:spcAft>
        <a:spcPts val="0"/>
      </a:spcAft>
      <a:buNone/>
      <a:tabLst/>
      <a:defRPr lang="fr-FR" sz="1200" b="0" i="0" u="none" strike="noStrike" kern="1200" cap="none" spc="0" baseline="0">
        <a:solidFill>
          <a:srgbClr val="000000"/>
        </a:solidFill>
        <a:uFillTx/>
        <a:latin typeface="Calibri"/>
        <a:ea typeface=""/>
        <a:cs typeface=""/>
      </a:defRPr>
    </a:lvl1pPr>
    <a:lvl2pPr marL="457200" marR="0" lvl="1" indent="0" algn="l" defTabSz="914400" rtl="0" fontAlgn="auto" hangingPunct="1">
      <a:lnSpc>
        <a:spcPct val="100000"/>
      </a:lnSpc>
      <a:spcBef>
        <a:spcPts val="0"/>
      </a:spcBef>
      <a:spcAft>
        <a:spcPts val="0"/>
      </a:spcAft>
      <a:buNone/>
      <a:tabLst/>
      <a:defRPr lang="fr-FR" sz="1200" b="0" i="0" u="none" strike="noStrike" kern="1200" cap="none" spc="0" baseline="0">
        <a:solidFill>
          <a:srgbClr val="000000"/>
        </a:solidFill>
        <a:uFillTx/>
        <a:latin typeface="Calibri"/>
        <a:ea typeface=""/>
        <a:cs typeface=""/>
      </a:defRPr>
    </a:lvl2pPr>
    <a:lvl3pPr marL="914400" marR="0" lvl="2" indent="0" algn="l" defTabSz="914400" rtl="0" fontAlgn="auto" hangingPunct="1">
      <a:lnSpc>
        <a:spcPct val="100000"/>
      </a:lnSpc>
      <a:spcBef>
        <a:spcPts val="0"/>
      </a:spcBef>
      <a:spcAft>
        <a:spcPts val="0"/>
      </a:spcAft>
      <a:buNone/>
      <a:tabLst/>
      <a:defRPr lang="fr-FR" sz="1200" b="0" i="0" u="none" strike="noStrike" kern="1200" cap="none" spc="0" baseline="0">
        <a:solidFill>
          <a:srgbClr val="000000"/>
        </a:solidFill>
        <a:uFillTx/>
        <a:latin typeface="Calibri"/>
        <a:ea typeface=""/>
        <a:cs typeface=""/>
      </a:defRPr>
    </a:lvl3pPr>
    <a:lvl4pPr marL="1371600" marR="0" lvl="3" indent="0" algn="l" defTabSz="914400" rtl="0" fontAlgn="auto" hangingPunct="1">
      <a:lnSpc>
        <a:spcPct val="100000"/>
      </a:lnSpc>
      <a:spcBef>
        <a:spcPts val="0"/>
      </a:spcBef>
      <a:spcAft>
        <a:spcPts val="0"/>
      </a:spcAft>
      <a:buNone/>
      <a:tabLst/>
      <a:defRPr lang="fr-FR" sz="1200" b="0" i="0" u="none" strike="noStrike" kern="1200" cap="none" spc="0" baseline="0">
        <a:solidFill>
          <a:srgbClr val="000000"/>
        </a:solidFill>
        <a:uFillTx/>
        <a:latin typeface="Calibri"/>
        <a:ea typeface=""/>
        <a:cs typeface=""/>
      </a:defRPr>
    </a:lvl4pPr>
    <a:lvl5pPr marL="1828800" marR="0" lvl="4" indent="0" algn="l" defTabSz="914400" rtl="0" fontAlgn="auto" hangingPunct="1">
      <a:lnSpc>
        <a:spcPct val="100000"/>
      </a:lnSpc>
      <a:spcBef>
        <a:spcPts val="0"/>
      </a:spcBef>
      <a:spcAft>
        <a:spcPts val="0"/>
      </a:spcAft>
      <a:buNone/>
      <a:tabLst/>
      <a:defRPr lang="fr-FR" sz="1200" b="0" i="0" u="none" strike="noStrike" kern="1200" cap="none" spc="0" baseline="0">
        <a:solidFill>
          <a:srgbClr val="000000"/>
        </a:solidFill>
        <a:uFillTx/>
        <a:latin typeface="Calibri"/>
        <a:ea typeface=""/>
        <a:cs typeface=""/>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Espace réservé de l'image des diapositives 1"/>
          <p:cNvSpPr>
            <a:spLocks noGrp="1" noRot="1" noChangeAspect="1" noTextEdit="1"/>
          </p:cNvSpPr>
          <p:nvPr>
            <p:ph type="sldImg"/>
          </p:nvPr>
        </p:nvSpPr>
        <p:spPr bwMode="auto">
          <a:xfrm>
            <a:off x="425450" y="1238250"/>
            <a:ext cx="5943600" cy="3343275"/>
          </a:xfrm>
          <a:noFill/>
          <a:ln>
            <a:solidFill>
              <a:srgbClr val="000000"/>
            </a:solidFill>
            <a:miter lim="800000"/>
            <a:headEnd/>
            <a:tailEnd/>
          </a:ln>
        </p:spPr>
      </p:sp>
      <p:sp>
        <p:nvSpPr>
          <p:cNvPr id="30723"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fr-FR" dirty="0" smtClean="0"/>
          </a:p>
        </p:txBody>
      </p:sp>
    </p:spTree>
    <p:extLst>
      <p:ext uri="{BB962C8B-B14F-4D97-AF65-F5344CB8AC3E}">
        <p14:creationId xmlns:p14="http://schemas.microsoft.com/office/powerpoint/2010/main" val="180821765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425450" y="1238250"/>
            <a:ext cx="5943600" cy="3343275"/>
          </a:xfrm>
        </p:spPr>
      </p:sp>
      <p:sp>
        <p:nvSpPr>
          <p:cNvPr id="3" name="备注占位符 2"/>
          <p:cNvSpPr>
            <a:spLocks noGrp="1"/>
          </p:cNvSpPr>
          <p:nvPr>
            <p:ph type="body" idx="1"/>
          </p:nvPr>
        </p:nvSpPr>
        <p:spPr/>
        <p:txBody>
          <a:bodyPr/>
          <a:lstStyle/>
          <a:p>
            <a:r>
              <a:rPr lang="fr-FR" altLang="zh-CN" dirty="0" smtClean="0"/>
              <a:t>Voila</a:t>
            </a:r>
            <a:r>
              <a:rPr lang="fr-FR" altLang="zh-CN" baseline="0" dirty="0" smtClean="0"/>
              <a:t> en gros l’économie de notre exposé sur les enjeux de l’économie numérique sur la statistique publique. Vous pouvez trouver dans les diapos qui suivent les éléments bibliographie ayant alimenté le contenu de l’exposé. Merci pour votre aimable attention</a:t>
            </a:r>
            <a:endParaRPr lang="zh-CN" altLang="en-US" dirty="0"/>
          </a:p>
        </p:txBody>
      </p:sp>
      <p:sp>
        <p:nvSpPr>
          <p:cNvPr id="4" name="灯片编号占位符 3"/>
          <p:cNvSpPr>
            <a:spLocks noGrp="1"/>
          </p:cNvSpPr>
          <p:nvPr>
            <p:ph type="sldNum" sz="quarter" idx="10"/>
          </p:nvPr>
        </p:nvSpPr>
        <p:spPr/>
        <p:txBody>
          <a:bodyPr/>
          <a:lstStyle/>
          <a:p>
            <a:fld id="{A11FC198-2D83-4DFC-8CDD-7D23AF44D411}" type="slidenum">
              <a:rPr lang="zh-CN" altLang="en-US" smtClean="0">
                <a:solidFill>
                  <a:prstClr val="black"/>
                </a:solidFill>
              </a:rPr>
              <a:pPr/>
              <a:t>10</a:t>
            </a:fld>
            <a:endParaRPr lang="zh-CN" altLang="en-US" dirty="0">
              <a:solidFill>
                <a:prstClr val="black"/>
              </a:solidFill>
            </a:endParaRPr>
          </a:p>
        </p:txBody>
      </p:sp>
    </p:spTree>
    <p:extLst>
      <p:ext uri="{BB962C8B-B14F-4D97-AF65-F5344CB8AC3E}">
        <p14:creationId xmlns:p14="http://schemas.microsoft.com/office/powerpoint/2010/main" val="35146924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425450" y="1238250"/>
            <a:ext cx="5943600" cy="3343275"/>
          </a:xfrm>
        </p:spPr>
      </p:sp>
      <p:sp>
        <p:nvSpPr>
          <p:cNvPr id="3" name="Espace réservé des commentaires 2"/>
          <p:cNvSpPr>
            <a:spLocks noGrp="1"/>
          </p:cNvSpPr>
          <p:nvPr>
            <p:ph type="body" idx="1"/>
          </p:nvPr>
        </p:nvSpPr>
        <p:spPr/>
        <p:txBody>
          <a:bodyPr/>
          <a:lstStyle/>
          <a:p>
            <a:r>
              <a:rPr lang="fr-FR" dirty="0" smtClean="0"/>
              <a:t>Voici</a:t>
            </a:r>
            <a:r>
              <a:rPr lang="fr-FR" baseline="0" dirty="0" smtClean="0"/>
              <a:t> notre plan de l’exposé. Après avoir présenté en introduction le contexte historique, économique et politique, défini le numérique avec ses composantes, nous allons développé le thème sur trois points : </a:t>
            </a:r>
          </a:p>
          <a:p>
            <a:r>
              <a:rPr lang="fr-FR" baseline="0" dirty="0" smtClean="0"/>
              <a:t>premier point les enjeux de l’économie numérique sur les comptes nationaux (comment mesurer la croissance dans une économie qui se numérise,</a:t>
            </a:r>
          </a:p>
          <a:p>
            <a:r>
              <a:rPr lang="fr-FR" baseline="0" dirty="0" smtClean="0"/>
              <a:t> le deuxième point portera sur l’élaboration des statistiques d’entreprise à l’ère du numérique et</a:t>
            </a:r>
          </a:p>
          <a:p>
            <a:r>
              <a:rPr lang="fr-FR" baseline="0" dirty="0" smtClean="0"/>
              <a:t> le troisième point consistera à voir les défis pour l’intégration des évolutions numériques dans les statistiques du travail. </a:t>
            </a:r>
          </a:p>
          <a:p>
            <a:r>
              <a:rPr lang="fr-FR" baseline="0" dirty="0" smtClean="0"/>
              <a:t>En conclusion, nous présenterons les points saillants qui ressortiront à l’issue de cette exposé et les perspectives à envisager pour le futur de la statistique</a:t>
            </a:r>
            <a:endParaRPr lang="fr-FR" dirty="0"/>
          </a:p>
        </p:txBody>
      </p:sp>
      <p:sp>
        <p:nvSpPr>
          <p:cNvPr id="4" name="Espace réservé du numéro de diapositive 3"/>
          <p:cNvSpPr>
            <a:spLocks noGrp="1"/>
          </p:cNvSpPr>
          <p:nvPr>
            <p:ph type="sldNum" sz="quarter" idx="10"/>
          </p:nvPr>
        </p:nvSpPr>
        <p:spPr/>
        <p:txBody>
          <a:bodyPr/>
          <a:lstStyle/>
          <a:p>
            <a:pPr lvl="0"/>
            <a:fld id="{FB541F7E-A4C4-4BAA-868F-708CB553AABF}" type="slidenum">
              <a:rPr lang="fr-FR" smtClean="0"/>
              <a:pPr lvl="0"/>
              <a:t>2</a:t>
            </a:fld>
            <a:endParaRPr lang="fr-FR"/>
          </a:p>
        </p:txBody>
      </p:sp>
    </p:spTree>
    <p:extLst>
      <p:ext uri="{BB962C8B-B14F-4D97-AF65-F5344CB8AC3E}">
        <p14:creationId xmlns:p14="http://schemas.microsoft.com/office/powerpoint/2010/main" val="2448835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425450" y="1238250"/>
            <a:ext cx="5943600" cy="3343275"/>
          </a:xfrm>
        </p:spPr>
      </p:sp>
      <p:sp>
        <p:nvSpPr>
          <p:cNvPr id="3" name="Espace réservé des commentaires 2"/>
          <p:cNvSpPr txBox="1">
            <a:spLocks noGrp="1"/>
          </p:cNvSpPr>
          <p:nvPr>
            <p:ph type="body" sz="quarter" idx="1"/>
          </p:nvPr>
        </p:nvSpPr>
        <p:spPr/>
        <p:txBody>
          <a:bodyPr/>
          <a:lstStyle/>
          <a:p>
            <a:pPr lvl="0"/>
            <a:endParaRPr lang="fr-FR" dirty="0"/>
          </a:p>
        </p:txBody>
      </p:sp>
      <p:sp>
        <p:nvSpPr>
          <p:cNvPr id="4" name="Espace réservé du numéro de diapositive 3"/>
          <p:cNvSpPr txBox="1"/>
          <p:nvPr/>
        </p:nvSpPr>
        <p:spPr>
          <a:xfrm>
            <a:off x="3848640" y="9408979"/>
            <a:ext cx="2944283" cy="497024"/>
          </a:xfrm>
          <a:prstGeom prst="rect">
            <a:avLst/>
          </a:prstGeom>
          <a:noFill/>
          <a:ln cap="flat">
            <a:noFill/>
          </a:ln>
        </p:spPr>
        <p:txBody>
          <a:bodyPr vert="horz" wrap="square" lIns="91440" tIns="45720" rIns="91440" bIns="45720" anchor="b" anchorCtr="0" compatLnSpc="1">
            <a:noAutofit/>
          </a:bodyPr>
          <a:lstStyle/>
          <a:p>
            <a:pPr algn="r">
              <a:defRPr sz="1800" b="0" i="0" u="none" strike="noStrike" kern="0" cap="none" spc="0" baseline="0">
                <a:solidFill>
                  <a:srgbClr val="000000"/>
                </a:solidFill>
                <a:uFillTx/>
              </a:defRPr>
            </a:pPr>
            <a:fld id="{EC9DCE10-B53C-4302-B465-200925E66210}" type="slidenum">
              <a:rPr kern="0">
                <a:solidFill>
                  <a:srgbClr val="000000"/>
                </a:solidFill>
              </a:rPr>
              <a:pPr algn="r">
                <a:defRPr sz="1800" b="0" i="0" u="none" strike="noStrike" kern="0" cap="none" spc="0" baseline="0">
                  <a:solidFill>
                    <a:srgbClr val="000000"/>
                  </a:solidFill>
                  <a:uFillTx/>
                </a:defRPr>
              </a:pPr>
              <a:t>3</a:t>
            </a:fld>
            <a:endParaRPr lang="fr-FR" sz="1200">
              <a:solidFill>
                <a:srgbClr val="000000"/>
              </a:solidFill>
            </a:endParaRPr>
          </a:p>
        </p:txBody>
      </p:sp>
    </p:spTree>
    <p:extLst>
      <p:ext uri="{BB962C8B-B14F-4D97-AF65-F5344CB8AC3E}">
        <p14:creationId xmlns:p14="http://schemas.microsoft.com/office/powerpoint/2010/main" val="25096229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425450" y="1238250"/>
            <a:ext cx="5943600" cy="3343275"/>
          </a:xfrm>
        </p:spPr>
      </p:sp>
      <p:sp>
        <p:nvSpPr>
          <p:cNvPr id="3" name="Espace réservé des commentaires 2"/>
          <p:cNvSpPr>
            <a:spLocks noGrp="1"/>
          </p:cNvSpPr>
          <p:nvPr>
            <p:ph type="body" idx="1"/>
          </p:nvPr>
        </p:nvSpPr>
        <p:spPr/>
        <p:txBody>
          <a:bodyPr/>
          <a:lstStyle/>
          <a:p>
            <a:r>
              <a:rPr lang="fr-FR" dirty="0" smtClean="0"/>
              <a:t>Voici</a:t>
            </a:r>
            <a:r>
              <a:rPr lang="fr-FR" baseline="0" dirty="0" smtClean="0"/>
              <a:t> notre plan de l’exposé. Après avoir présenté en introduction le contexte historique, économique et politique, défini le numérique avec ses composantes, nous allons développé le thème sur trois points : </a:t>
            </a:r>
          </a:p>
          <a:p>
            <a:r>
              <a:rPr lang="fr-FR" baseline="0" dirty="0" smtClean="0"/>
              <a:t>premier point les enjeux de l’économie numérique sur les comptes nationaux (comment mesurer la croissance dans une économie qui se numérise,</a:t>
            </a:r>
          </a:p>
          <a:p>
            <a:r>
              <a:rPr lang="fr-FR" baseline="0" dirty="0" smtClean="0"/>
              <a:t> le deuxième point portera sur l’élaboration des statistiques d’entreprise à l’ère du numérique et</a:t>
            </a:r>
          </a:p>
          <a:p>
            <a:r>
              <a:rPr lang="fr-FR" baseline="0" dirty="0" smtClean="0"/>
              <a:t> le troisième point consistera à voir les défis pour l’intégration des évolutions numériques dans les statistiques du travail. </a:t>
            </a:r>
          </a:p>
          <a:p>
            <a:r>
              <a:rPr lang="fr-FR" baseline="0" dirty="0" smtClean="0"/>
              <a:t>En conclusion, nous présenterons les points saillants qui ressortiront à l’issue de cette exposé et les perspectives à envisager pour le futur de la statistique</a:t>
            </a:r>
            <a:endParaRPr lang="fr-FR" dirty="0"/>
          </a:p>
        </p:txBody>
      </p:sp>
      <p:sp>
        <p:nvSpPr>
          <p:cNvPr id="4" name="Espace réservé du numéro de diapositive 3"/>
          <p:cNvSpPr>
            <a:spLocks noGrp="1"/>
          </p:cNvSpPr>
          <p:nvPr>
            <p:ph type="sldNum" sz="quarter" idx="10"/>
          </p:nvPr>
        </p:nvSpPr>
        <p:spPr/>
        <p:txBody>
          <a:bodyPr/>
          <a:lstStyle/>
          <a:p>
            <a:pPr lvl="0"/>
            <a:fld id="{FB541F7E-A4C4-4BAA-868F-708CB553AABF}" type="slidenum">
              <a:rPr lang="fr-FR" smtClean="0"/>
              <a:pPr lvl="0"/>
              <a:t>4</a:t>
            </a:fld>
            <a:endParaRPr lang="fr-FR"/>
          </a:p>
        </p:txBody>
      </p:sp>
    </p:spTree>
    <p:extLst>
      <p:ext uri="{BB962C8B-B14F-4D97-AF65-F5344CB8AC3E}">
        <p14:creationId xmlns:p14="http://schemas.microsoft.com/office/powerpoint/2010/main" val="3095477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425450" y="1238250"/>
            <a:ext cx="5943600" cy="3343275"/>
          </a:xfrm>
        </p:spPr>
      </p:sp>
      <p:sp>
        <p:nvSpPr>
          <p:cNvPr id="3" name="Espace réservé des commentaires 2"/>
          <p:cNvSpPr>
            <a:spLocks noGrp="1"/>
          </p:cNvSpPr>
          <p:nvPr>
            <p:ph type="body" idx="1"/>
          </p:nvPr>
        </p:nvSpPr>
        <p:spPr/>
        <p:txBody>
          <a:bodyPr/>
          <a:lstStyle/>
          <a:p>
            <a:r>
              <a:rPr lang="fr-FR" dirty="0" smtClean="0"/>
              <a:t>Voici</a:t>
            </a:r>
            <a:r>
              <a:rPr lang="fr-FR" baseline="0" dirty="0" smtClean="0"/>
              <a:t> notre plan de l’exposé. Après avoir présenté en introduction le contexte historique, économique et politique, défini le numérique avec ses composantes, nous allons développé le thème sur trois points : </a:t>
            </a:r>
          </a:p>
          <a:p>
            <a:r>
              <a:rPr lang="fr-FR" baseline="0" dirty="0" smtClean="0"/>
              <a:t>premier point les enjeux de l’économie numérique sur les comptes nationaux (comment mesurer la croissance dans une économie qui se numérise,</a:t>
            </a:r>
          </a:p>
          <a:p>
            <a:r>
              <a:rPr lang="fr-FR" baseline="0" dirty="0" smtClean="0"/>
              <a:t> le deuxième point portera sur l’élaboration des statistiques d’entreprise à l’ère du numérique et</a:t>
            </a:r>
          </a:p>
          <a:p>
            <a:r>
              <a:rPr lang="fr-FR" baseline="0" dirty="0" smtClean="0"/>
              <a:t> le troisième point consistera à voir les défis pour l’intégration des évolutions numériques dans les statistiques du travail. </a:t>
            </a:r>
          </a:p>
          <a:p>
            <a:r>
              <a:rPr lang="fr-FR" baseline="0" dirty="0" smtClean="0"/>
              <a:t>En conclusion, nous présenterons les points saillants qui ressortiront à l’issue de cette exposé et les perspectives à envisager pour le futur de la statistique</a:t>
            </a:r>
            <a:endParaRPr lang="fr-FR" dirty="0"/>
          </a:p>
        </p:txBody>
      </p:sp>
      <p:sp>
        <p:nvSpPr>
          <p:cNvPr id="4" name="Espace réservé du numéro de diapositive 3"/>
          <p:cNvSpPr>
            <a:spLocks noGrp="1"/>
          </p:cNvSpPr>
          <p:nvPr>
            <p:ph type="sldNum" sz="quarter" idx="10"/>
          </p:nvPr>
        </p:nvSpPr>
        <p:spPr/>
        <p:txBody>
          <a:bodyPr/>
          <a:lstStyle/>
          <a:p>
            <a:pPr lvl="0"/>
            <a:fld id="{FB541F7E-A4C4-4BAA-868F-708CB553AABF}" type="slidenum">
              <a:rPr lang="fr-FR" smtClean="0"/>
              <a:pPr lvl="0"/>
              <a:t>5</a:t>
            </a:fld>
            <a:endParaRPr lang="fr-FR"/>
          </a:p>
        </p:txBody>
      </p:sp>
    </p:spTree>
    <p:extLst>
      <p:ext uri="{BB962C8B-B14F-4D97-AF65-F5344CB8AC3E}">
        <p14:creationId xmlns:p14="http://schemas.microsoft.com/office/powerpoint/2010/main" val="12136566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425450" y="1238250"/>
            <a:ext cx="5943600" cy="3343275"/>
          </a:xfrm>
        </p:spPr>
      </p:sp>
      <p:sp>
        <p:nvSpPr>
          <p:cNvPr id="3" name="Espace réservé des commentaires 2"/>
          <p:cNvSpPr>
            <a:spLocks noGrp="1"/>
          </p:cNvSpPr>
          <p:nvPr>
            <p:ph type="body" idx="1"/>
          </p:nvPr>
        </p:nvSpPr>
        <p:spPr/>
        <p:txBody>
          <a:bodyPr/>
          <a:lstStyle/>
          <a:p>
            <a:r>
              <a:rPr lang="fr-FR" dirty="0" smtClean="0"/>
              <a:t>Voici</a:t>
            </a:r>
            <a:r>
              <a:rPr lang="fr-FR" baseline="0" dirty="0" smtClean="0"/>
              <a:t> notre plan de l’exposé. Après avoir présenté en introduction le contexte historique, économique et politique, défini le numérique avec ses composantes, nous allons développé le thème sur trois points : </a:t>
            </a:r>
          </a:p>
          <a:p>
            <a:r>
              <a:rPr lang="fr-FR" baseline="0" dirty="0" smtClean="0"/>
              <a:t>premier point les enjeux de l’économie numérique sur les comptes nationaux (comment mesurer la croissance dans une économie qui se numérise,</a:t>
            </a:r>
          </a:p>
          <a:p>
            <a:r>
              <a:rPr lang="fr-FR" baseline="0" dirty="0" smtClean="0"/>
              <a:t> le deuxième point portera sur l’élaboration des statistiques d’entreprise à l’ère du numérique et</a:t>
            </a:r>
          </a:p>
          <a:p>
            <a:r>
              <a:rPr lang="fr-FR" baseline="0" dirty="0" smtClean="0"/>
              <a:t> le troisième point consistera à voir les défis pour l’intégration des évolutions numériques dans les statistiques du travail. </a:t>
            </a:r>
          </a:p>
          <a:p>
            <a:r>
              <a:rPr lang="fr-FR" baseline="0" dirty="0" smtClean="0"/>
              <a:t>En conclusion, nous présenterons les points saillants qui ressortiront à l’issue de cette exposé et les perspectives à envisager pour le futur de la statistique</a:t>
            </a:r>
            <a:endParaRPr lang="fr-FR" dirty="0"/>
          </a:p>
        </p:txBody>
      </p:sp>
      <p:sp>
        <p:nvSpPr>
          <p:cNvPr id="4" name="Espace réservé du numéro de diapositive 3"/>
          <p:cNvSpPr>
            <a:spLocks noGrp="1"/>
          </p:cNvSpPr>
          <p:nvPr>
            <p:ph type="sldNum" sz="quarter" idx="10"/>
          </p:nvPr>
        </p:nvSpPr>
        <p:spPr/>
        <p:txBody>
          <a:bodyPr/>
          <a:lstStyle/>
          <a:p>
            <a:pPr lvl="0"/>
            <a:fld id="{FB541F7E-A4C4-4BAA-868F-708CB553AABF}" type="slidenum">
              <a:rPr lang="fr-FR" smtClean="0"/>
              <a:pPr lvl="0"/>
              <a:t>6</a:t>
            </a:fld>
            <a:endParaRPr lang="fr-FR"/>
          </a:p>
        </p:txBody>
      </p:sp>
    </p:spTree>
    <p:extLst>
      <p:ext uri="{BB962C8B-B14F-4D97-AF65-F5344CB8AC3E}">
        <p14:creationId xmlns:p14="http://schemas.microsoft.com/office/powerpoint/2010/main" val="417085539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425450" y="1238250"/>
            <a:ext cx="5943600" cy="3343275"/>
          </a:xfrm>
        </p:spPr>
      </p:sp>
      <p:sp>
        <p:nvSpPr>
          <p:cNvPr id="3" name="Espace réservé des commentaires 2"/>
          <p:cNvSpPr>
            <a:spLocks noGrp="1"/>
          </p:cNvSpPr>
          <p:nvPr>
            <p:ph type="body" idx="1"/>
          </p:nvPr>
        </p:nvSpPr>
        <p:spPr/>
        <p:txBody>
          <a:bodyPr/>
          <a:lstStyle/>
          <a:p>
            <a:r>
              <a:rPr lang="fr-FR" dirty="0" smtClean="0"/>
              <a:t>Voici</a:t>
            </a:r>
            <a:r>
              <a:rPr lang="fr-FR" baseline="0" dirty="0" smtClean="0"/>
              <a:t> notre plan de l’exposé. Après avoir présenté en introduction le contexte historique, économique et politique, défini le numérique avec ses composantes, nous allons développé le thème sur trois points : </a:t>
            </a:r>
          </a:p>
          <a:p>
            <a:r>
              <a:rPr lang="fr-FR" baseline="0" dirty="0" smtClean="0"/>
              <a:t>premier point les enjeux de l’économie numérique sur les comptes nationaux (comment mesurer la croissance dans une économie qui se numérise,</a:t>
            </a:r>
          </a:p>
          <a:p>
            <a:r>
              <a:rPr lang="fr-FR" baseline="0" dirty="0" smtClean="0"/>
              <a:t> le deuxième point portera sur l’élaboration des statistiques d’entreprise à l’ère du numérique et</a:t>
            </a:r>
          </a:p>
          <a:p>
            <a:r>
              <a:rPr lang="fr-FR" baseline="0" dirty="0" smtClean="0"/>
              <a:t> le troisième point consistera à voir les défis pour l’intégration des évolutions numériques dans les statistiques du travail. </a:t>
            </a:r>
          </a:p>
          <a:p>
            <a:r>
              <a:rPr lang="fr-FR" baseline="0" dirty="0" smtClean="0"/>
              <a:t>En conclusion, nous présenterons les points saillants qui ressortiront à l’issue de cette exposé et les perspectives à envisager pour le futur de la statistique</a:t>
            </a:r>
            <a:endParaRPr lang="fr-FR" dirty="0"/>
          </a:p>
        </p:txBody>
      </p:sp>
      <p:sp>
        <p:nvSpPr>
          <p:cNvPr id="4" name="Espace réservé du numéro de diapositive 3"/>
          <p:cNvSpPr>
            <a:spLocks noGrp="1"/>
          </p:cNvSpPr>
          <p:nvPr>
            <p:ph type="sldNum" sz="quarter" idx="10"/>
          </p:nvPr>
        </p:nvSpPr>
        <p:spPr/>
        <p:txBody>
          <a:bodyPr/>
          <a:lstStyle/>
          <a:p>
            <a:pPr lvl="0"/>
            <a:fld id="{FB541F7E-A4C4-4BAA-868F-708CB553AABF}" type="slidenum">
              <a:rPr lang="fr-FR" smtClean="0"/>
              <a:pPr lvl="0"/>
              <a:t>7</a:t>
            </a:fld>
            <a:endParaRPr lang="fr-FR"/>
          </a:p>
        </p:txBody>
      </p:sp>
    </p:spTree>
    <p:extLst>
      <p:ext uri="{BB962C8B-B14F-4D97-AF65-F5344CB8AC3E}">
        <p14:creationId xmlns:p14="http://schemas.microsoft.com/office/powerpoint/2010/main" val="340801698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425450" y="1238250"/>
            <a:ext cx="5943600" cy="3343275"/>
          </a:xfrm>
        </p:spPr>
      </p:sp>
      <p:sp>
        <p:nvSpPr>
          <p:cNvPr id="3" name="Espace réservé des commentaires 2"/>
          <p:cNvSpPr txBox="1">
            <a:spLocks noGrp="1"/>
          </p:cNvSpPr>
          <p:nvPr>
            <p:ph type="body" sz="quarter" idx="1"/>
          </p:nvPr>
        </p:nvSpPr>
        <p:spPr/>
        <p:txBody>
          <a:bodyPr/>
          <a:lstStyle/>
          <a:p>
            <a:pPr lvl="0"/>
            <a:endParaRPr lang="fr-FR" dirty="0"/>
          </a:p>
        </p:txBody>
      </p:sp>
      <p:sp>
        <p:nvSpPr>
          <p:cNvPr id="4" name="Espace réservé du numéro de diapositive 3"/>
          <p:cNvSpPr txBox="1"/>
          <p:nvPr/>
        </p:nvSpPr>
        <p:spPr>
          <a:xfrm>
            <a:off x="3848640" y="9408979"/>
            <a:ext cx="2944283" cy="497024"/>
          </a:xfrm>
          <a:prstGeom prst="rect">
            <a:avLst/>
          </a:prstGeom>
          <a:noFill/>
          <a:ln cap="flat">
            <a:noFill/>
          </a:ln>
        </p:spPr>
        <p:txBody>
          <a:bodyPr vert="horz" wrap="square" lIns="91440" tIns="45720" rIns="91440" bIns="45720" anchor="b" anchorCtr="0" compatLnSpc="1">
            <a:noAutofit/>
          </a:bodyPr>
          <a:lstStyle/>
          <a:p>
            <a:pPr algn="r">
              <a:defRPr sz="1800" b="0" i="0" u="none" strike="noStrike" kern="0" cap="none" spc="0" baseline="0">
                <a:solidFill>
                  <a:srgbClr val="000000"/>
                </a:solidFill>
                <a:uFillTx/>
              </a:defRPr>
            </a:pPr>
            <a:fld id="{EC9DCE10-B53C-4302-B465-200925E66210}" type="slidenum">
              <a:rPr kern="0">
                <a:solidFill>
                  <a:srgbClr val="000000"/>
                </a:solidFill>
              </a:rPr>
              <a:pPr algn="r">
                <a:defRPr sz="1800" b="0" i="0" u="none" strike="noStrike" kern="0" cap="none" spc="0" baseline="0">
                  <a:solidFill>
                    <a:srgbClr val="000000"/>
                  </a:solidFill>
                  <a:uFillTx/>
                </a:defRPr>
              </a:pPr>
              <a:t>8</a:t>
            </a:fld>
            <a:endParaRPr lang="fr-FR" sz="1200">
              <a:solidFill>
                <a:srgbClr val="000000"/>
              </a:solidFill>
            </a:endParaRPr>
          </a:p>
        </p:txBody>
      </p:sp>
    </p:spTree>
    <p:extLst>
      <p:ext uri="{BB962C8B-B14F-4D97-AF65-F5344CB8AC3E}">
        <p14:creationId xmlns:p14="http://schemas.microsoft.com/office/powerpoint/2010/main" val="184930662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425450" y="1238250"/>
            <a:ext cx="5943600" cy="3343275"/>
          </a:xfrm>
        </p:spPr>
      </p:sp>
      <p:sp>
        <p:nvSpPr>
          <p:cNvPr id="3" name="Espace réservé des commentaires 2"/>
          <p:cNvSpPr txBox="1">
            <a:spLocks noGrp="1"/>
          </p:cNvSpPr>
          <p:nvPr>
            <p:ph type="body" sz="quarter" idx="1"/>
          </p:nvPr>
        </p:nvSpPr>
        <p:spPr/>
        <p:txBody>
          <a:bodyPr/>
          <a:lstStyle/>
          <a:p>
            <a:pPr lvl="0"/>
            <a:endParaRPr lang="fr-FR" dirty="0"/>
          </a:p>
        </p:txBody>
      </p:sp>
      <p:sp>
        <p:nvSpPr>
          <p:cNvPr id="4" name="Espace réservé du numéro de diapositive 3"/>
          <p:cNvSpPr txBox="1"/>
          <p:nvPr/>
        </p:nvSpPr>
        <p:spPr>
          <a:xfrm>
            <a:off x="3848640" y="9408979"/>
            <a:ext cx="2944283" cy="497024"/>
          </a:xfrm>
          <a:prstGeom prst="rect">
            <a:avLst/>
          </a:prstGeom>
          <a:noFill/>
          <a:ln cap="flat">
            <a:noFill/>
          </a:ln>
        </p:spPr>
        <p:txBody>
          <a:bodyPr vert="horz" wrap="square" lIns="91440" tIns="45720" rIns="91440" bIns="45720" anchor="b" anchorCtr="0" compatLnSpc="1">
            <a:noAutofit/>
          </a:bodyPr>
          <a:lstStyle/>
          <a:p>
            <a:pPr algn="r">
              <a:defRPr sz="1800" b="0" i="0" u="none" strike="noStrike" kern="0" cap="none" spc="0" baseline="0">
                <a:solidFill>
                  <a:srgbClr val="000000"/>
                </a:solidFill>
                <a:uFillTx/>
              </a:defRPr>
            </a:pPr>
            <a:fld id="{EC9DCE10-B53C-4302-B465-200925E66210}" type="slidenum">
              <a:rPr kern="0">
                <a:solidFill>
                  <a:srgbClr val="000000"/>
                </a:solidFill>
              </a:rPr>
              <a:pPr algn="r">
                <a:defRPr sz="1800" b="0" i="0" u="none" strike="noStrike" kern="0" cap="none" spc="0" baseline="0">
                  <a:solidFill>
                    <a:srgbClr val="000000"/>
                  </a:solidFill>
                  <a:uFillTx/>
                </a:defRPr>
              </a:pPr>
              <a:t>9</a:t>
            </a:fld>
            <a:endParaRPr lang="fr-FR" sz="1200">
              <a:solidFill>
                <a:srgbClr val="000000"/>
              </a:solidFill>
            </a:endParaRPr>
          </a:p>
        </p:txBody>
      </p:sp>
    </p:spTree>
    <p:extLst>
      <p:ext uri="{BB962C8B-B14F-4D97-AF65-F5344CB8AC3E}">
        <p14:creationId xmlns:p14="http://schemas.microsoft.com/office/powerpoint/2010/main" val="19468354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914400" y="2130427"/>
            <a:ext cx="103632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063" indent="0" algn="ctr">
              <a:buNone/>
              <a:defRPr>
                <a:solidFill>
                  <a:schemeClr val="tx1">
                    <a:tint val="75000"/>
                  </a:schemeClr>
                </a:solidFill>
              </a:defRPr>
            </a:lvl2pPr>
            <a:lvl3pPr marL="914126" indent="0" algn="ctr">
              <a:buNone/>
              <a:defRPr>
                <a:solidFill>
                  <a:schemeClr val="tx1">
                    <a:tint val="75000"/>
                  </a:schemeClr>
                </a:solidFill>
              </a:defRPr>
            </a:lvl3pPr>
            <a:lvl4pPr marL="1371189" indent="0" algn="ctr">
              <a:buNone/>
              <a:defRPr>
                <a:solidFill>
                  <a:schemeClr val="tx1">
                    <a:tint val="75000"/>
                  </a:schemeClr>
                </a:solidFill>
              </a:defRPr>
            </a:lvl4pPr>
            <a:lvl5pPr marL="1828251" indent="0" algn="ctr">
              <a:buNone/>
              <a:defRPr>
                <a:solidFill>
                  <a:schemeClr val="tx1">
                    <a:tint val="75000"/>
                  </a:schemeClr>
                </a:solidFill>
              </a:defRPr>
            </a:lvl5pPr>
            <a:lvl6pPr marL="2285314" indent="0" algn="ctr">
              <a:buNone/>
              <a:defRPr>
                <a:solidFill>
                  <a:schemeClr val="tx1">
                    <a:tint val="75000"/>
                  </a:schemeClr>
                </a:solidFill>
              </a:defRPr>
            </a:lvl6pPr>
            <a:lvl7pPr marL="2742377" indent="0" algn="ctr">
              <a:buNone/>
              <a:defRPr>
                <a:solidFill>
                  <a:schemeClr val="tx1">
                    <a:tint val="75000"/>
                  </a:schemeClr>
                </a:solidFill>
              </a:defRPr>
            </a:lvl7pPr>
            <a:lvl8pPr marL="3199440" indent="0" algn="ctr">
              <a:buNone/>
              <a:defRPr>
                <a:solidFill>
                  <a:schemeClr val="tx1">
                    <a:tint val="75000"/>
                  </a:schemeClr>
                </a:solidFill>
              </a:defRPr>
            </a:lvl8pPr>
            <a:lvl9pPr marL="3656503"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7F2CDC48-4BB9-4DEA-9FCF-6752B11B092E}" type="datetimeFigureOut">
              <a:rPr lang="fr-FR" smtClean="0">
                <a:solidFill>
                  <a:prstClr val="black">
                    <a:tint val="75000"/>
                  </a:prstClr>
                </a:solidFill>
              </a:rPr>
              <a:pPr/>
              <a:t>02/07/2019</a:t>
            </a:fld>
            <a:endParaRPr lang="fr-FR">
              <a:solidFill>
                <a:prstClr val="black">
                  <a:tint val="75000"/>
                </a:prstClr>
              </a:solidFill>
            </a:endParaRPr>
          </a:p>
        </p:txBody>
      </p:sp>
      <p:sp>
        <p:nvSpPr>
          <p:cNvPr id="5" name="Espace réservé du pied de page 4"/>
          <p:cNvSpPr>
            <a:spLocks noGrp="1"/>
          </p:cNvSpPr>
          <p:nvPr>
            <p:ph type="ftr" sz="quarter" idx="11"/>
          </p:nvPr>
        </p:nvSpPr>
        <p:spPr/>
        <p:txBody>
          <a:bodyPr/>
          <a:lstStyle/>
          <a:p>
            <a:endParaRPr lang="fr-FR">
              <a:solidFill>
                <a:prstClr val="black">
                  <a:tint val="75000"/>
                </a:prstClr>
              </a:solidFill>
            </a:endParaRPr>
          </a:p>
        </p:txBody>
      </p:sp>
      <p:sp>
        <p:nvSpPr>
          <p:cNvPr id="6" name="Espace réservé du numéro de diapositive 5"/>
          <p:cNvSpPr>
            <a:spLocks noGrp="1"/>
          </p:cNvSpPr>
          <p:nvPr>
            <p:ph type="sldNum" sz="quarter" idx="12"/>
          </p:nvPr>
        </p:nvSpPr>
        <p:spPr/>
        <p:txBody>
          <a:bodyPr/>
          <a:lstStyle/>
          <a:p>
            <a:fld id="{9B8E191D-02C5-41CB-B961-ECE79006D34B}"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p14="http://schemas.microsoft.com/office/powerpoint/2010/main" val="35165677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7F2CDC48-4BB9-4DEA-9FCF-6752B11B092E}" type="datetimeFigureOut">
              <a:rPr lang="fr-FR" smtClean="0">
                <a:solidFill>
                  <a:prstClr val="black">
                    <a:tint val="75000"/>
                  </a:prstClr>
                </a:solidFill>
              </a:rPr>
              <a:pPr/>
              <a:t>02/07/2019</a:t>
            </a:fld>
            <a:endParaRPr lang="fr-FR">
              <a:solidFill>
                <a:prstClr val="black">
                  <a:tint val="75000"/>
                </a:prstClr>
              </a:solidFill>
            </a:endParaRPr>
          </a:p>
        </p:txBody>
      </p:sp>
      <p:sp>
        <p:nvSpPr>
          <p:cNvPr id="5" name="Espace réservé du pied de page 4"/>
          <p:cNvSpPr>
            <a:spLocks noGrp="1"/>
          </p:cNvSpPr>
          <p:nvPr>
            <p:ph type="ftr" sz="quarter" idx="11"/>
          </p:nvPr>
        </p:nvSpPr>
        <p:spPr/>
        <p:txBody>
          <a:bodyPr/>
          <a:lstStyle/>
          <a:p>
            <a:endParaRPr lang="fr-FR">
              <a:solidFill>
                <a:prstClr val="black">
                  <a:tint val="75000"/>
                </a:prstClr>
              </a:solidFill>
            </a:endParaRPr>
          </a:p>
        </p:txBody>
      </p:sp>
      <p:sp>
        <p:nvSpPr>
          <p:cNvPr id="6" name="Espace réservé du numéro de diapositive 5"/>
          <p:cNvSpPr>
            <a:spLocks noGrp="1"/>
          </p:cNvSpPr>
          <p:nvPr>
            <p:ph type="sldNum" sz="quarter" idx="12"/>
          </p:nvPr>
        </p:nvSpPr>
        <p:spPr/>
        <p:txBody>
          <a:bodyPr/>
          <a:lstStyle/>
          <a:p>
            <a:fld id="{9B8E191D-02C5-41CB-B961-ECE79006D34B}"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p14="http://schemas.microsoft.com/office/powerpoint/2010/main" val="38285587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839200" y="274640"/>
            <a:ext cx="27432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609600" y="274640"/>
            <a:ext cx="80264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7F2CDC48-4BB9-4DEA-9FCF-6752B11B092E}" type="datetimeFigureOut">
              <a:rPr lang="fr-FR" smtClean="0">
                <a:solidFill>
                  <a:prstClr val="black">
                    <a:tint val="75000"/>
                  </a:prstClr>
                </a:solidFill>
              </a:rPr>
              <a:pPr/>
              <a:t>02/07/2019</a:t>
            </a:fld>
            <a:endParaRPr lang="fr-FR">
              <a:solidFill>
                <a:prstClr val="black">
                  <a:tint val="75000"/>
                </a:prstClr>
              </a:solidFill>
            </a:endParaRPr>
          </a:p>
        </p:txBody>
      </p:sp>
      <p:sp>
        <p:nvSpPr>
          <p:cNvPr id="5" name="Espace réservé du pied de page 4"/>
          <p:cNvSpPr>
            <a:spLocks noGrp="1"/>
          </p:cNvSpPr>
          <p:nvPr>
            <p:ph type="ftr" sz="quarter" idx="11"/>
          </p:nvPr>
        </p:nvSpPr>
        <p:spPr/>
        <p:txBody>
          <a:bodyPr/>
          <a:lstStyle/>
          <a:p>
            <a:endParaRPr lang="fr-FR">
              <a:solidFill>
                <a:prstClr val="black">
                  <a:tint val="75000"/>
                </a:prstClr>
              </a:solidFill>
            </a:endParaRPr>
          </a:p>
        </p:txBody>
      </p:sp>
      <p:sp>
        <p:nvSpPr>
          <p:cNvPr id="6" name="Espace réservé du numéro de diapositive 5"/>
          <p:cNvSpPr>
            <a:spLocks noGrp="1"/>
          </p:cNvSpPr>
          <p:nvPr>
            <p:ph type="sldNum" sz="quarter" idx="12"/>
          </p:nvPr>
        </p:nvSpPr>
        <p:spPr/>
        <p:txBody>
          <a:bodyPr/>
          <a:lstStyle/>
          <a:p>
            <a:fld id="{9B8E191D-02C5-41CB-B961-ECE79006D34B}"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p14="http://schemas.microsoft.com/office/powerpoint/2010/main" val="217824621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914400" y="285750"/>
            <a:ext cx="10363200" cy="114300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914400" y="1657350"/>
            <a:ext cx="51054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lipArt Placeholder 3"/>
          <p:cNvSpPr>
            <a:spLocks noGrp="1"/>
          </p:cNvSpPr>
          <p:nvPr>
            <p:ph type="clipArt" sz="half" idx="2"/>
          </p:nvPr>
        </p:nvSpPr>
        <p:spPr>
          <a:xfrm>
            <a:off x="6172201" y="1657350"/>
            <a:ext cx="5105400" cy="4114800"/>
          </a:xfrm>
        </p:spPr>
        <p:txBody>
          <a:bodyPr/>
          <a:lstStyle/>
          <a:p>
            <a:pPr lvl="0"/>
            <a:endParaRPr lang="en-GB" noProof="0" smtClean="0"/>
          </a:p>
        </p:txBody>
      </p:sp>
    </p:spTree>
    <p:extLst>
      <p:ext uri="{BB962C8B-B14F-4D97-AF65-F5344CB8AC3E}">
        <p14:creationId xmlns:p14="http://schemas.microsoft.com/office/powerpoint/2010/main" val="1768165625"/>
      </p:ext>
    </p:extLst>
  </p:cSld>
  <p:clrMapOvr>
    <a:masterClrMapping/>
  </p:clrMapOvr>
  <p:transition spd="slow" advClick="0" advTm="5000">
    <p:cover dir="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914400" y="2130427"/>
            <a:ext cx="10363200" cy="1470025"/>
          </a:xfrm>
        </p:spPr>
        <p:txBody>
          <a:bodyPr/>
          <a:lstStyle/>
          <a:p>
            <a:r>
              <a:rPr lang="zh-CN" altLang="en-US"/>
              <a:t>单击此处编辑母版标题样式</a:t>
            </a:r>
          </a:p>
        </p:txBody>
      </p:sp>
      <p:sp>
        <p:nvSpPr>
          <p:cNvPr id="3" name="副标题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063" indent="0" algn="ctr">
              <a:buNone/>
              <a:defRPr>
                <a:solidFill>
                  <a:schemeClr val="tx1">
                    <a:tint val="75000"/>
                  </a:schemeClr>
                </a:solidFill>
              </a:defRPr>
            </a:lvl2pPr>
            <a:lvl3pPr marL="914126" indent="0" algn="ctr">
              <a:buNone/>
              <a:defRPr>
                <a:solidFill>
                  <a:schemeClr val="tx1">
                    <a:tint val="75000"/>
                  </a:schemeClr>
                </a:solidFill>
              </a:defRPr>
            </a:lvl3pPr>
            <a:lvl4pPr marL="1371189" indent="0" algn="ctr">
              <a:buNone/>
              <a:defRPr>
                <a:solidFill>
                  <a:schemeClr val="tx1">
                    <a:tint val="75000"/>
                  </a:schemeClr>
                </a:solidFill>
              </a:defRPr>
            </a:lvl4pPr>
            <a:lvl5pPr marL="1828251" indent="0" algn="ctr">
              <a:buNone/>
              <a:defRPr>
                <a:solidFill>
                  <a:schemeClr val="tx1">
                    <a:tint val="75000"/>
                  </a:schemeClr>
                </a:solidFill>
              </a:defRPr>
            </a:lvl5pPr>
            <a:lvl6pPr marL="2285314" indent="0" algn="ctr">
              <a:buNone/>
              <a:defRPr>
                <a:solidFill>
                  <a:schemeClr val="tx1">
                    <a:tint val="75000"/>
                  </a:schemeClr>
                </a:solidFill>
              </a:defRPr>
            </a:lvl6pPr>
            <a:lvl7pPr marL="2742377" indent="0" algn="ctr">
              <a:buNone/>
              <a:defRPr>
                <a:solidFill>
                  <a:schemeClr val="tx1">
                    <a:tint val="75000"/>
                  </a:schemeClr>
                </a:solidFill>
              </a:defRPr>
            </a:lvl7pPr>
            <a:lvl8pPr marL="3199440" indent="0" algn="ctr">
              <a:buNone/>
              <a:defRPr>
                <a:solidFill>
                  <a:schemeClr val="tx1">
                    <a:tint val="75000"/>
                  </a:schemeClr>
                </a:solidFill>
              </a:defRPr>
            </a:lvl8pPr>
            <a:lvl9pPr marL="3656503" indent="0" algn="ctr">
              <a:buNone/>
              <a:defRPr>
                <a:solidFill>
                  <a:schemeClr val="tx1">
                    <a:tint val="75000"/>
                  </a:schemeClr>
                </a:solidFill>
              </a:defRPr>
            </a:lvl9pPr>
          </a:lstStyle>
          <a:p>
            <a:r>
              <a:rPr lang="zh-CN" altLang="en-US"/>
              <a:t>单击此处编辑母版副标题样式</a:t>
            </a:r>
          </a:p>
        </p:txBody>
      </p:sp>
      <p:sp>
        <p:nvSpPr>
          <p:cNvPr id="4" name="日期占位符 3"/>
          <p:cNvSpPr>
            <a:spLocks noGrp="1"/>
          </p:cNvSpPr>
          <p:nvPr>
            <p:ph type="dt" sz="half" idx="10"/>
          </p:nvPr>
        </p:nvSpPr>
        <p:spPr/>
        <p:txBody>
          <a:bodyPr/>
          <a:lstStyle/>
          <a:p>
            <a:fld id="{B952C373-83E8-404D-A870-0C99071BEBA1}" type="datetimeFigureOut">
              <a:rPr lang="zh-CN" altLang="en-US" smtClean="0">
                <a:solidFill>
                  <a:prstClr val="black">
                    <a:tint val="75000"/>
                  </a:prstClr>
                </a:solidFill>
              </a:rPr>
              <a:pPr/>
              <a:t>2019/7/2</a:t>
            </a:fld>
            <a:endParaRPr lang="zh-CN" altLang="en-US">
              <a:solidFill>
                <a:prstClr val="black">
                  <a:tint val="75000"/>
                </a:prstClr>
              </a:solidFill>
            </a:endParaRPr>
          </a:p>
        </p:txBody>
      </p:sp>
      <p:sp>
        <p:nvSpPr>
          <p:cNvPr id="5" name="页脚占位符 4"/>
          <p:cNvSpPr>
            <a:spLocks noGrp="1"/>
          </p:cNvSpPr>
          <p:nvPr>
            <p:ph type="ftr" sz="quarter" idx="11"/>
          </p:nvPr>
        </p:nvSpPr>
        <p:spPr/>
        <p:txBody>
          <a:bodyPr/>
          <a:lstStyle/>
          <a:p>
            <a:endParaRPr lang="zh-CN" altLang="en-US">
              <a:solidFill>
                <a:prstClr val="black">
                  <a:tint val="75000"/>
                </a:prstClr>
              </a:solidFill>
            </a:endParaRPr>
          </a:p>
        </p:txBody>
      </p:sp>
      <p:sp>
        <p:nvSpPr>
          <p:cNvPr id="6" name="灯片编号占位符 5"/>
          <p:cNvSpPr>
            <a:spLocks noGrp="1"/>
          </p:cNvSpPr>
          <p:nvPr>
            <p:ph type="sldNum" sz="quarter" idx="12"/>
          </p:nvPr>
        </p:nvSpPr>
        <p:spPr/>
        <p:txBody>
          <a:bodyPr/>
          <a:lstStyle/>
          <a:p>
            <a:fld id="{D93FFD15-FD4A-41A0-98B0-8A0E50279E3E}" type="slidenum">
              <a:rPr lang="zh-CN" altLang="en-US" smtClean="0">
                <a:solidFill>
                  <a:prstClr val="black">
                    <a:tint val="75000"/>
                  </a:prstClr>
                </a:solidFill>
              </a:rPr>
              <a:pPr/>
              <a:t>‹N°›</a:t>
            </a:fld>
            <a:endParaRPr lang="zh-CN" altLang="en-US">
              <a:solidFill>
                <a:prstClr val="black">
                  <a:tint val="75000"/>
                </a:prstClr>
              </a:solidFill>
            </a:endParaRPr>
          </a:p>
        </p:txBody>
      </p:sp>
    </p:spTree>
    <p:extLst>
      <p:ext uri="{BB962C8B-B14F-4D97-AF65-F5344CB8AC3E}">
        <p14:creationId xmlns:p14="http://schemas.microsoft.com/office/powerpoint/2010/main" val="73070641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B952C373-83E8-404D-A870-0C99071BEBA1}" type="datetimeFigureOut">
              <a:rPr lang="zh-CN" altLang="en-US" smtClean="0">
                <a:solidFill>
                  <a:prstClr val="black">
                    <a:tint val="75000"/>
                  </a:prstClr>
                </a:solidFill>
              </a:rPr>
              <a:pPr/>
              <a:t>2019/7/2</a:t>
            </a:fld>
            <a:endParaRPr lang="zh-CN" altLang="en-US">
              <a:solidFill>
                <a:prstClr val="black">
                  <a:tint val="75000"/>
                </a:prstClr>
              </a:solidFill>
            </a:endParaRPr>
          </a:p>
        </p:txBody>
      </p:sp>
      <p:sp>
        <p:nvSpPr>
          <p:cNvPr id="5" name="页脚占位符 4"/>
          <p:cNvSpPr>
            <a:spLocks noGrp="1"/>
          </p:cNvSpPr>
          <p:nvPr>
            <p:ph type="ftr" sz="quarter" idx="11"/>
          </p:nvPr>
        </p:nvSpPr>
        <p:spPr/>
        <p:txBody>
          <a:bodyPr/>
          <a:lstStyle/>
          <a:p>
            <a:endParaRPr lang="zh-CN" altLang="en-US">
              <a:solidFill>
                <a:prstClr val="black">
                  <a:tint val="75000"/>
                </a:prstClr>
              </a:solidFill>
            </a:endParaRPr>
          </a:p>
        </p:txBody>
      </p:sp>
      <p:sp>
        <p:nvSpPr>
          <p:cNvPr id="6" name="灯片编号占位符 5"/>
          <p:cNvSpPr>
            <a:spLocks noGrp="1"/>
          </p:cNvSpPr>
          <p:nvPr>
            <p:ph type="sldNum" sz="quarter" idx="12"/>
          </p:nvPr>
        </p:nvSpPr>
        <p:spPr/>
        <p:txBody>
          <a:bodyPr/>
          <a:lstStyle/>
          <a:p>
            <a:fld id="{D93FFD15-FD4A-41A0-98B0-8A0E50279E3E}" type="slidenum">
              <a:rPr lang="zh-CN" altLang="en-US" smtClean="0">
                <a:solidFill>
                  <a:prstClr val="black">
                    <a:tint val="75000"/>
                  </a:prstClr>
                </a:solidFill>
              </a:rPr>
              <a:pPr/>
              <a:t>‹N°›</a:t>
            </a:fld>
            <a:endParaRPr lang="zh-CN" altLang="en-US">
              <a:solidFill>
                <a:prstClr val="black">
                  <a:tint val="75000"/>
                </a:prstClr>
              </a:solidFill>
            </a:endParaRPr>
          </a:p>
        </p:txBody>
      </p:sp>
    </p:spTree>
    <p:extLst>
      <p:ext uri="{BB962C8B-B14F-4D97-AF65-F5344CB8AC3E}">
        <p14:creationId xmlns:p14="http://schemas.microsoft.com/office/powerpoint/2010/main" val="143853981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963085" y="4406902"/>
            <a:ext cx="10363200" cy="1362075"/>
          </a:xfrm>
        </p:spPr>
        <p:txBody>
          <a:bodyPr anchor="t"/>
          <a:lstStyle>
            <a:lvl1pPr algn="l">
              <a:defRPr sz="3999" b="1" cap="all"/>
            </a:lvl1pPr>
          </a:lstStyle>
          <a:p>
            <a:r>
              <a:rPr lang="zh-CN" altLang="en-US"/>
              <a:t>单击此处编辑母版标题样式</a:t>
            </a:r>
          </a:p>
        </p:txBody>
      </p:sp>
      <p:sp>
        <p:nvSpPr>
          <p:cNvPr id="3" name="文本占位符 2"/>
          <p:cNvSpPr>
            <a:spLocks noGrp="1"/>
          </p:cNvSpPr>
          <p:nvPr>
            <p:ph type="body" idx="1"/>
          </p:nvPr>
        </p:nvSpPr>
        <p:spPr>
          <a:xfrm>
            <a:off x="963085" y="2906713"/>
            <a:ext cx="10363200" cy="1500187"/>
          </a:xfrm>
        </p:spPr>
        <p:txBody>
          <a:bodyPr anchor="b"/>
          <a:lstStyle>
            <a:lvl1pPr marL="0" indent="0">
              <a:buNone/>
              <a:defRPr sz="1999">
                <a:solidFill>
                  <a:schemeClr val="tx1">
                    <a:tint val="75000"/>
                  </a:schemeClr>
                </a:solidFill>
              </a:defRPr>
            </a:lvl1pPr>
            <a:lvl2pPr marL="457063" indent="0">
              <a:buNone/>
              <a:defRPr sz="1799">
                <a:solidFill>
                  <a:schemeClr val="tx1">
                    <a:tint val="75000"/>
                  </a:schemeClr>
                </a:solidFill>
              </a:defRPr>
            </a:lvl2pPr>
            <a:lvl3pPr marL="914126" indent="0">
              <a:buNone/>
              <a:defRPr sz="1600">
                <a:solidFill>
                  <a:schemeClr val="tx1">
                    <a:tint val="75000"/>
                  </a:schemeClr>
                </a:solidFill>
              </a:defRPr>
            </a:lvl3pPr>
            <a:lvl4pPr marL="1371189" indent="0">
              <a:buNone/>
              <a:defRPr sz="1400">
                <a:solidFill>
                  <a:schemeClr val="tx1">
                    <a:tint val="75000"/>
                  </a:schemeClr>
                </a:solidFill>
              </a:defRPr>
            </a:lvl4pPr>
            <a:lvl5pPr marL="1828251" indent="0">
              <a:buNone/>
              <a:defRPr sz="1400">
                <a:solidFill>
                  <a:schemeClr val="tx1">
                    <a:tint val="75000"/>
                  </a:schemeClr>
                </a:solidFill>
              </a:defRPr>
            </a:lvl5pPr>
            <a:lvl6pPr marL="2285314" indent="0">
              <a:buNone/>
              <a:defRPr sz="1400">
                <a:solidFill>
                  <a:schemeClr val="tx1">
                    <a:tint val="75000"/>
                  </a:schemeClr>
                </a:solidFill>
              </a:defRPr>
            </a:lvl6pPr>
            <a:lvl7pPr marL="2742377" indent="0">
              <a:buNone/>
              <a:defRPr sz="1400">
                <a:solidFill>
                  <a:schemeClr val="tx1">
                    <a:tint val="75000"/>
                  </a:schemeClr>
                </a:solidFill>
              </a:defRPr>
            </a:lvl7pPr>
            <a:lvl8pPr marL="3199440" indent="0">
              <a:buNone/>
              <a:defRPr sz="1400">
                <a:solidFill>
                  <a:schemeClr val="tx1">
                    <a:tint val="75000"/>
                  </a:schemeClr>
                </a:solidFill>
              </a:defRPr>
            </a:lvl8pPr>
            <a:lvl9pPr marL="3656503" indent="0">
              <a:buNone/>
              <a:defRPr sz="14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fld id="{B952C373-83E8-404D-A870-0C99071BEBA1}" type="datetimeFigureOut">
              <a:rPr lang="zh-CN" altLang="en-US" smtClean="0">
                <a:solidFill>
                  <a:prstClr val="black">
                    <a:tint val="75000"/>
                  </a:prstClr>
                </a:solidFill>
              </a:rPr>
              <a:pPr/>
              <a:t>2019/7/2</a:t>
            </a:fld>
            <a:endParaRPr lang="zh-CN" altLang="en-US">
              <a:solidFill>
                <a:prstClr val="black">
                  <a:tint val="75000"/>
                </a:prstClr>
              </a:solidFill>
            </a:endParaRPr>
          </a:p>
        </p:txBody>
      </p:sp>
      <p:sp>
        <p:nvSpPr>
          <p:cNvPr id="5" name="页脚占位符 4"/>
          <p:cNvSpPr>
            <a:spLocks noGrp="1"/>
          </p:cNvSpPr>
          <p:nvPr>
            <p:ph type="ftr" sz="quarter" idx="11"/>
          </p:nvPr>
        </p:nvSpPr>
        <p:spPr/>
        <p:txBody>
          <a:bodyPr/>
          <a:lstStyle/>
          <a:p>
            <a:endParaRPr lang="zh-CN" altLang="en-US">
              <a:solidFill>
                <a:prstClr val="black">
                  <a:tint val="75000"/>
                </a:prstClr>
              </a:solidFill>
            </a:endParaRPr>
          </a:p>
        </p:txBody>
      </p:sp>
      <p:sp>
        <p:nvSpPr>
          <p:cNvPr id="6" name="灯片编号占位符 5"/>
          <p:cNvSpPr>
            <a:spLocks noGrp="1"/>
          </p:cNvSpPr>
          <p:nvPr>
            <p:ph type="sldNum" sz="quarter" idx="12"/>
          </p:nvPr>
        </p:nvSpPr>
        <p:spPr/>
        <p:txBody>
          <a:bodyPr/>
          <a:lstStyle/>
          <a:p>
            <a:fld id="{D93FFD15-FD4A-41A0-98B0-8A0E50279E3E}" type="slidenum">
              <a:rPr lang="zh-CN" altLang="en-US" smtClean="0">
                <a:solidFill>
                  <a:prstClr val="black">
                    <a:tint val="75000"/>
                  </a:prstClr>
                </a:solidFill>
              </a:rPr>
              <a:pPr/>
              <a:t>‹N°›</a:t>
            </a:fld>
            <a:endParaRPr lang="zh-CN" altLang="en-US">
              <a:solidFill>
                <a:prstClr val="black">
                  <a:tint val="75000"/>
                </a:prstClr>
              </a:solidFill>
            </a:endParaRPr>
          </a:p>
        </p:txBody>
      </p:sp>
    </p:spTree>
    <p:extLst>
      <p:ext uri="{BB962C8B-B14F-4D97-AF65-F5344CB8AC3E}">
        <p14:creationId xmlns:p14="http://schemas.microsoft.com/office/powerpoint/2010/main" val="162446726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609600" y="1600202"/>
            <a:ext cx="5384800" cy="4525963"/>
          </a:xfrm>
        </p:spPr>
        <p:txBody>
          <a:bodyPr/>
          <a:lstStyle>
            <a:lvl1pPr>
              <a:defRPr sz="2799"/>
            </a:lvl1pPr>
            <a:lvl2pPr>
              <a:defRPr sz="2399"/>
            </a:lvl2pPr>
            <a:lvl3pPr>
              <a:defRPr sz="1999"/>
            </a:lvl3pPr>
            <a:lvl4pPr>
              <a:defRPr sz="1799"/>
            </a:lvl4pPr>
            <a:lvl5pPr>
              <a:defRPr sz="1799"/>
            </a:lvl5pPr>
            <a:lvl6pPr>
              <a:defRPr sz="1799"/>
            </a:lvl6pPr>
            <a:lvl7pPr>
              <a:defRPr sz="1799"/>
            </a:lvl7pPr>
            <a:lvl8pPr>
              <a:defRPr sz="1799"/>
            </a:lvl8pPr>
            <a:lvl9pPr>
              <a:defRPr sz="1799"/>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6197600" y="1600202"/>
            <a:ext cx="5384800" cy="4525963"/>
          </a:xfrm>
        </p:spPr>
        <p:txBody>
          <a:bodyPr/>
          <a:lstStyle>
            <a:lvl1pPr>
              <a:defRPr sz="2799"/>
            </a:lvl1pPr>
            <a:lvl2pPr>
              <a:defRPr sz="2399"/>
            </a:lvl2pPr>
            <a:lvl3pPr>
              <a:defRPr sz="1999"/>
            </a:lvl3pPr>
            <a:lvl4pPr>
              <a:defRPr sz="1799"/>
            </a:lvl4pPr>
            <a:lvl5pPr>
              <a:defRPr sz="1799"/>
            </a:lvl5pPr>
            <a:lvl6pPr>
              <a:defRPr sz="1799"/>
            </a:lvl6pPr>
            <a:lvl7pPr>
              <a:defRPr sz="1799"/>
            </a:lvl7pPr>
            <a:lvl8pPr>
              <a:defRPr sz="1799"/>
            </a:lvl8pPr>
            <a:lvl9pPr>
              <a:defRPr sz="1799"/>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fld id="{B952C373-83E8-404D-A870-0C99071BEBA1}" type="datetimeFigureOut">
              <a:rPr lang="zh-CN" altLang="en-US" smtClean="0">
                <a:solidFill>
                  <a:prstClr val="black">
                    <a:tint val="75000"/>
                  </a:prstClr>
                </a:solidFill>
              </a:rPr>
              <a:pPr/>
              <a:t>2019/7/2</a:t>
            </a:fld>
            <a:endParaRPr lang="zh-CN" altLang="en-US">
              <a:solidFill>
                <a:prstClr val="black">
                  <a:tint val="75000"/>
                </a:prstClr>
              </a:solidFill>
            </a:endParaRPr>
          </a:p>
        </p:txBody>
      </p:sp>
      <p:sp>
        <p:nvSpPr>
          <p:cNvPr id="6" name="页脚占位符 5"/>
          <p:cNvSpPr>
            <a:spLocks noGrp="1"/>
          </p:cNvSpPr>
          <p:nvPr>
            <p:ph type="ftr" sz="quarter" idx="11"/>
          </p:nvPr>
        </p:nvSpPr>
        <p:spPr/>
        <p:txBody>
          <a:bodyPr/>
          <a:lstStyle/>
          <a:p>
            <a:endParaRPr lang="zh-CN" altLang="en-US">
              <a:solidFill>
                <a:prstClr val="black">
                  <a:tint val="75000"/>
                </a:prstClr>
              </a:solidFill>
            </a:endParaRPr>
          </a:p>
        </p:txBody>
      </p:sp>
      <p:sp>
        <p:nvSpPr>
          <p:cNvPr id="7" name="灯片编号占位符 6"/>
          <p:cNvSpPr>
            <a:spLocks noGrp="1"/>
          </p:cNvSpPr>
          <p:nvPr>
            <p:ph type="sldNum" sz="quarter" idx="12"/>
          </p:nvPr>
        </p:nvSpPr>
        <p:spPr/>
        <p:txBody>
          <a:bodyPr/>
          <a:lstStyle/>
          <a:p>
            <a:fld id="{D93FFD15-FD4A-41A0-98B0-8A0E50279E3E}" type="slidenum">
              <a:rPr lang="zh-CN" altLang="en-US" smtClean="0">
                <a:solidFill>
                  <a:prstClr val="black">
                    <a:tint val="75000"/>
                  </a:prstClr>
                </a:solidFill>
              </a:rPr>
              <a:pPr/>
              <a:t>‹N°›</a:t>
            </a:fld>
            <a:endParaRPr lang="zh-CN" altLang="en-US">
              <a:solidFill>
                <a:prstClr val="black">
                  <a:tint val="75000"/>
                </a:prstClr>
              </a:solidFill>
            </a:endParaRPr>
          </a:p>
        </p:txBody>
      </p:sp>
    </p:spTree>
    <p:extLst>
      <p:ext uri="{BB962C8B-B14F-4D97-AF65-F5344CB8AC3E}">
        <p14:creationId xmlns:p14="http://schemas.microsoft.com/office/powerpoint/2010/main" val="178789789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609600" y="1535113"/>
            <a:ext cx="5386917" cy="639762"/>
          </a:xfrm>
        </p:spPr>
        <p:txBody>
          <a:bodyPr anchor="b"/>
          <a:lstStyle>
            <a:lvl1pPr marL="0" indent="0">
              <a:buNone/>
              <a:defRPr sz="2399" b="1"/>
            </a:lvl1pPr>
            <a:lvl2pPr marL="457063" indent="0">
              <a:buNone/>
              <a:defRPr sz="1999" b="1"/>
            </a:lvl2pPr>
            <a:lvl3pPr marL="914126" indent="0">
              <a:buNone/>
              <a:defRPr sz="1799" b="1"/>
            </a:lvl3pPr>
            <a:lvl4pPr marL="1371189" indent="0">
              <a:buNone/>
              <a:defRPr sz="1600" b="1"/>
            </a:lvl4pPr>
            <a:lvl5pPr marL="1828251" indent="0">
              <a:buNone/>
              <a:defRPr sz="1600" b="1"/>
            </a:lvl5pPr>
            <a:lvl6pPr marL="2285314" indent="0">
              <a:buNone/>
              <a:defRPr sz="1600" b="1"/>
            </a:lvl6pPr>
            <a:lvl7pPr marL="2742377" indent="0">
              <a:buNone/>
              <a:defRPr sz="1600" b="1"/>
            </a:lvl7pPr>
            <a:lvl8pPr marL="3199440" indent="0">
              <a:buNone/>
              <a:defRPr sz="1600" b="1"/>
            </a:lvl8pPr>
            <a:lvl9pPr marL="3656503"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609600" y="2174875"/>
            <a:ext cx="5386917" cy="3951288"/>
          </a:xfrm>
        </p:spPr>
        <p:txBody>
          <a:bodyPr/>
          <a:lstStyle>
            <a:lvl1pPr>
              <a:defRPr sz="2399"/>
            </a:lvl1pPr>
            <a:lvl2pPr>
              <a:defRPr sz="1999"/>
            </a:lvl2pPr>
            <a:lvl3pPr>
              <a:defRPr sz="1799"/>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6193367" y="1535113"/>
            <a:ext cx="5389034" cy="639762"/>
          </a:xfrm>
        </p:spPr>
        <p:txBody>
          <a:bodyPr anchor="b"/>
          <a:lstStyle>
            <a:lvl1pPr marL="0" indent="0">
              <a:buNone/>
              <a:defRPr sz="2399" b="1"/>
            </a:lvl1pPr>
            <a:lvl2pPr marL="457063" indent="0">
              <a:buNone/>
              <a:defRPr sz="1999" b="1"/>
            </a:lvl2pPr>
            <a:lvl3pPr marL="914126" indent="0">
              <a:buNone/>
              <a:defRPr sz="1799" b="1"/>
            </a:lvl3pPr>
            <a:lvl4pPr marL="1371189" indent="0">
              <a:buNone/>
              <a:defRPr sz="1600" b="1"/>
            </a:lvl4pPr>
            <a:lvl5pPr marL="1828251" indent="0">
              <a:buNone/>
              <a:defRPr sz="1600" b="1"/>
            </a:lvl5pPr>
            <a:lvl6pPr marL="2285314" indent="0">
              <a:buNone/>
              <a:defRPr sz="1600" b="1"/>
            </a:lvl6pPr>
            <a:lvl7pPr marL="2742377" indent="0">
              <a:buNone/>
              <a:defRPr sz="1600" b="1"/>
            </a:lvl7pPr>
            <a:lvl8pPr marL="3199440" indent="0">
              <a:buNone/>
              <a:defRPr sz="1600" b="1"/>
            </a:lvl8pPr>
            <a:lvl9pPr marL="3656503"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6193367" y="2174875"/>
            <a:ext cx="5389034" cy="3951288"/>
          </a:xfrm>
        </p:spPr>
        <p:txBody>
          <a:bodyPr/>
          <a:lstStyle>
            <a:lvl1pPr>
              <a:defRPr sz="2399"/>
            </a:lvl1pPr>
            <a:lvl2pPr>
              <a:defRPr sz="1999"/>
            </a:lvl2pPr>
            <a:lvl3pPr>
              <a:defRPr sz="1799"/>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B952C373-83E8-404D-A870-0C99071BEBA1}" type="datetimeFigureOut">
              <a:rPr lang="zh-CN" altLang="en-US" smtClean="0">
                <a:solidFill>
                  <a:prstClr val="black">
                    <a:tint val="75000"/>
                  </a:prstClr>
                </a:solidFill>
              </a:rPr>
              <a:pPr/>
              <a:t>2019/7/2</a:t>
            </a:fld>
            <a:endParaRPr lang="zh-CN" altLang="en-US">
              <a:solidFill>
                <a:prstClr val="black">
                  <a:tint val="75000"/>
                </a:prstClr>
              </a:solidFill>
            </a:endParaRPr>
          </a:p>
        </p:txBody>
      </p:sp>
      <p:sp>
        <p:nvSpPr>
          <p:cNvPr id="8" name="页脚占位符 7"/>
          <p:cNvSpPr>
            <a:spLocks noGrp="1"/>
          </p:cNvSpPr>
          <p:nvPr>
            <p:ph type="ftr" sz="quarter" idx="11"/>
          </p:nvPr>
        </p:nvSpPr>
        <p:spPr/>
        <p:txBody>
          <a:bodyPr/>
          <a:lstStyle/>
          <a:p>
            <a:endParaRPr lang="zh-CN" altLang="en-US">
              <a:solidFill>
                <a:prstClr val="black">
                  <a:tint val="75000"/>
                </a:prstClr>
              </a:solidFill>
            </a:endParaRPr>
          </a:p>
        </p:txBody>
      </p:sp>
      <p:sp>
        <p:nvSpPr>
          <p:cNvPr id="9" name="灯片编号占位符 8"/>
          <p:cNvSpPr>
            <a:spLocks noGrp="1"/>
          </p:cNvSpPr>
          <p:nvPr>
            <p:ph type="sldNum" sz="quarter" idx="12"/>
          </p:nvPr>
        </p:nvSpPr>
        <p:spPr/>
        <p:txBody>
          <a:bodyPr/>
          <a:lstStyle/>
          <a:p>
            <a:fld id="{D93FFD15-FD4A-41A0-98B0-8A0E50279E3E}" type="slidenum">
              <a:rPr lang="zh-CN" altLang="en-US" smtClean="0">
                <a:solidFill>
                  <a:prstClr val="black">
                    <a:tint val="75000"/>
                  </a:prstClr>
                </a:solidFill>
              </a:rPr>
              <a:pPr/>
              <a:t>‹N°›</a:t>
            </a:fld>
            <a:endParaRPr lang="zh-CN" altLang="en-US">
              <a:solidFill>
                <a:prstClr val="black">
                  <a:tint val="75000"/>
                </a:prstClr>
              </a:solidFill>
            </a:endParaRPr>
          </a:p>
        </p:txBody>
      </p:sp>
    </p:spTree>
    <p:extLst>
      <p:ext uri="{BB962C8B-B14F-4D97-AF65-F5344CB8AC3E}">
        <p14:creationId xmlns:p14="http://schemas.microsoft.com/office/powerpoint/2010/main" val="273850220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B952C373-83E8-404D-A870-0C99071BEBA1}" type="datetimeFigureOut">
              <a:rPr lang="zh-CN" altLang="en-US" smtClean="0">
                <a:solidFill>
                  <a:prstClr val="black">
                    <a:tint val="75000"/>
                  </a:prstClr>
                </a:solidFill>
              </a:rPr>
              <a:pPr/>
              <a:t>2019/7/2</a:t>
            </a:fld>
            <a:endParaRPr lang="zh-CN" altLang="en-US">
              <a:solidFill>
                <a:prstClr val="black">
                  <a:tint val="75000"/>
                </a:prstClr>
              </a:solidFill>
            </a:endParaRPr>
          </a:p>
        </p:txBody>
      </p:sp>
      <p:sp>
        <p:nvSpPr>
          <p:cNvPr id="4" name="页脚占位符 3"/>
          <p:cNvSpPr>
            <a:spLocks noGrp="1"/>
          </p:cNvSpPr>
          <p:nvPr>
            <p:ph type="ftr" sz="quarter" idx="11"/>
          </p:nvPr>
        </p:nvSpPr>
        <p:spPr/>
        <p:txBody>
          <a:bodyPr/>
          <a:lstStyle/>
          <a:p>
            <a:endParaRPr lang="zh-CN" altLang="en-US">
              <a:solidFill>
                <a:prstClr val="black">
                  <a:tint val="75000"/>
                </a:prstClr>
              </a:solidFill>
            </a:endParaRPr>
          </a:p>
        </p:txBody>
      </p:sp>
      <p:sp>
        <p:nvSpPr>
          <p:cNvPr id="5" name="灯片编号占位符 4"/>
          <p:cNvSpPr>
            <a:spLocks noGrp="1"/>
          </p:cNvSpPr>
          <p:nvPr>
            <p:ph type="sldNum" sz="quarter" idx="12"/>
          </p:nvPr>
        </p:nvSpPr>
        <p:spPr/>
        <p:txBody>
          <a:bodyPr/>
          <a:lstStyle/>
          <a:p>
            <a:fld id="{D93FFD15-FD4A-41A0-98B0-8A0E50279E3E}" type="slidenum">
              <a:rPr lang="zh-CN" altLang="en-US" smtClean="0">
                <a:solidFill>
                  <a:prstClr val="black">
                    <a:tint val="75000"/>
                  </a:prstClr>
                </a:solidFill>
              </a:rPr>
              <a:pPr/>
              <a:t>‹N°›</a:t>
            </a:fld>
            <a:endParaRPr lang="zh-CN" altLang="en-US">
              <a:solidFill>
                <a:prstClr val="black">
                  <a:tint val="75000"/>
                </a:prstClr>
              </a:solidFill>
            </a:endParaRPr>
          </a:p>
        </p:txBody>
      </p:sp>
    </p:spTree>
    <p:extLst>
      <p:ext uri="{BB962C8B-B14F-4D97-AF65-F5344CB8AC3E}">
        <p14:creationId xmlns:p14="http://schemas.microsoft.com/office/powerpoint/2010/main" val="146042073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B952C373-83E8-404D-A870-0C99071BEBA1}" type="datetimeFigureOut">
              <a:rPr lang="zh-CN" altLang="en-US" smtClean="0">
                <a:solidFill>
                  <a:prstClr val="black">
                    <a:tint val="75000"/>
                  </a:prstClr>
                </a:solidFill>
              </a:rPr>
              <a:pPr/>
              <a:t>2019/7/2</a:t>
            </a:fld>
            <a:endParaRPr lang="zh-CN" altLang="en-US">
              <a:solidFill>
                <a:prstClr val="black">
                  <a:tint val="75000"/>
                </a:prstClr>
              </a:solidFill>
            </a:endParaRPr>
          </a:p>
        </p:txBody>
      </p:sp>
      <p:sp>
        <p:nvSpPr>
          <p:cNvPr id="3" name="页脚占位符 2"/>
          <p:cNvSpPr>
            <a:spLocks noGrp="1"/>
          </p:cNvSpPr>
          <p:nvPr>
            <p:ph type="ftr" sz="quarter" idx="11"/>
          </p:nvPr>
        </p:nvSpPr>
        <p:spPr/>
        <p:txBody>
          <a:bodyPr/>
          <a:lstStyle/>
          <a:p>
            <a:endParaRPr lang="zh-CN" altLang="en-US">
              <a:solidFill>
                <a:prstClr val="black">
                  <a:tint val="75000"/>
                </a:prstClr>
              </a:solidFill>
            </a:endParaRPr>
          </a:p>
        </p:txBody>
      </p:sp>
      <p:sp>
        <p:nvSpPr>
          <p:cNvPr id="4" name="灯片编号占位符 3"/>
          <p:cNvSpPr>
            <a:spLocks noGrp="1"/>
          </p:cNvSpPr>
          <p:nvPr>
            <p:ph type="sldNum" sz="quarter" idx="12"/>
          </p:nvPr>
        </p:nvSpPr>
        <p:spPr/>
        <p:txBody>
          <a:bodyPr/>
          <a:lstStyle/>
          <a:p>
            <a:fld id="{D93FFD15-FD4A-41A0-98B0-8A0E50279E3E}" type="slidenum">
              <a:rPr lang="zh-CN" altLang="en-US" smtClean="0">
                <a:solidFill>
                  <a:prstClr val="black">
                    <a:tint val="75000"/>
                  </a:prstClr>
                </a:solidFill>
              </a:rPr>
              <a:pPr/>
              <a:t>‹N°›</a:t>
            </a:fld>
            <a:endParaRPr lang="zh-CN" altLang="en-US">
              <a:solidFill>
                <a:prstClr val="black">
                  <a:tint val="75000"/>
                </a:prstClr>
              </a:solidFill>
            </a:endParaRPr>
          </a:p>
        </p:txBody>
      </p:sp>
    </p:spTree>
    <p:extLst>
      <p:ext uri="{BB962C8B-B14F-4D97-AF65-F5344CB8AC3E}">
        <p14:creationId xmlns:p14="http://schemas.microsoft.com/office/powerpoint/2010/main" val="35303692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7F2CDC48-4BB9-4DEA-9FCF-6752B11B092E}" type="datetimeFigureOut">
              <a:rPr lang="fr-FR" smtClean="0">
                <a:solidFill>
                  <a:prstClr val="black">
                    <a:tint val="75000"/>
                  </a:prstClr>
                </a:solidFill>
              </a:rPr>
              <a:pPr/>
              <a:t>02/07/2019</a:t>
            </a:fld>
            <a:endParaRPr lang="fr-FR">
              <a:solidFill>
                <a:prstClr val="black">
                  <a:tint val="75000"/>
                </a:prstClr>
              </a:solidFill>
            </a:endParaRPr>
          </a:p>
        </p:txBody>
      </p:sp>
      <p:sp>
        <p:nvSpPr>
          <p:cNvPr id="5" name="Espace réservé du pied de page 4"/>
          <p:cNvSpPr>
            <a:spLocks noGrp="1"/>
          </p:cNvSpPr>
          <p:nvPr>
            <p:ph type="ftr" sz="quarter" idx="11"/>
          </p:nvPr>
        </p:nvSpPr>
        <p:spPr/>
        <p:txBody>
          <a:bodyPr/>
          <a:lstStyle/>
          <a:p>
            <a:endParaRPr lang="fr-FR">
              <a:solidFill>
                <a:prstClr val="black">
                  <a:tint val="75000"/>
                </a:prstClr>
              </a:solidFill>
            </a:endParaRPr>
          </a:p>
        </p:txBody>
      </p:sp>
      <p:sp>
        <p:nvSpPr>
          <p:cNvPr id="6" name="Espace réservé du numéro de diapositive 5"/>
          <p:cNvSpPr>
            <a:spLocks noGrp="1"/>
          </p:cNvSpPr>
          <p:nvPr>
            <p:ph type="sldNum" sz="quarter" idx="12"/>
          </p:nvPr>
        </p:nvSpPr>
        <p:spPr/>
        <p:txBody>
          <a:bodyPr/>
          <a:lstStyle/>
          <a:p>
            <a:fld id="{9B8E191D-02C5-41CB-B961-ECE79006D34B}"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p14="http://schemas.microsoft.com/office/powerpoint/2010/main" val="337724516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09601" y="273050"/>
            <a:ext cx="4011084" cy="1162050"/>
          </a:xfrm>
        </p:spPr>
        <p:txBody>
          <a:bodyPr anchor="b"/>
          <a:lstStyle>
            <a:lvl1pPr algn="l">
              <a:defRPr sz="1999" b="1"/>
            </a:lvl1pPr>
          </a:lstStyle>
          <a:p>
            <a:r>
              <a:rPr lang="zh-CN" altLang="en-US"/>
              <a:t>单击此处编辑母版标题样式</a:t>
            </a:r>
          </a:p>
        </p:txBody>
      </p:sp>
      <p:sp>
        <p:nvSpPr>
          <p:cNvPr id="3" name="内容占位符 2"/>
          <p:cNvSpPr>
            <a:spLocks noGrp="1"/>
          </p:cNvSpPr>
          <p:nvPr>
            <p:ph idx="1"/>
          </p:nvPr>
        </p:nvSpPr>
        <p:spPr>
          <a:xfrm>
            <a:off x="4766733" y="273052"/>
            <a:ext cx="6815667" cy="5853113"/>
          </a:xfrm>
        </p:spPr>
        <p:txBody>
          <a:bodyPr/>
          <a:lstStyle>
            <a:lvl1pPr>
              <a:defRPr sz="3199"/>
            </a:lvl1pPr>
            <a:lvl2pPr>
              <a:defRPr sz="2799"/>
            </a:lvl2pPr>
            <a:lvl3pPr>
              <a:defRPr sz="2399"/>
            </a:lvl3pPr>
            <a:lvl4pPr>
              <a:defRPr sz="1999"/>
            </a:lvl4pPr>
            <a:lvl5pPr>
              <a:defRPr sz="1999"/>
            </a:lvl5pPr>
            <a:lvl6pPr>
              <a:defRPr sz="1999"/>
            </a:lvl6pPr>
            <a:lvl7pPr>
              <a:defRPr sz="1999"/>
            </a:lvl7pPr>
            <a:lvl8pPr>
              <a:defRPr sz="1999"/>
            </a:lvl8pPr>
            <a:lvl9pPr>
              <a:defRPr sz="1999"/>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609601" y="1435102"/>
            <a:ext cx="4011084" cy="4691063"/>
          </a:xfrm>
        </p:spPr>
        <p:txBody>
          <a:bodyPr/>
          <a:lstStyle>
            <a:lvl1pPr marL="0" indent="0">
              <a:buNone/>
              <a:defRPr sz="1400"/>
            </a:lvl1pPr>
            <a:lvl2pPr marL="457063" indent="0">
              <a:buNone/>
              <a:defRPr sz="1200"/>
            </a:lvl2pPr>
            <a:lvl3pPr marL="914126" indent="0">
              <a:buNone/>
              <a:defRPr sz="1000"/>
            </a:lvl3pPr>
            <a:lvl4pPr marL="1371189" indent="0">
              <a:buNone/>
              <a:defRPr sz="900"/>
            </a:lvl4pPr>
            <a:lvl5pPr marL="1828251" indent="0">
              <a:buNone/>
              <a:defRPr sz="900"/>
            </a:lvl5pPr>
            <a:lvl6pPr marL="2285314" indent="0">
              <a:buNone/>
              <a:defRPr sz="900"/>
            </a:lvl6pPr>
            <a:lvl7pPr marL="2742377" indent="0">
              <a:buNone/>
              <a:defRPr sz="900"/>
            </a:lvl7pPr>
            <a:lvl8pPr marL="3199440" indent="0">
              <a:buNone/>
              <a:defRPr sz="900"/>
            </a:lvl8pPr>
            <a:lvl9pPr marL="3656503" indent="0">
              <a:buNone/>
              <a:defRPr sz="9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B952C373-83E8-404D-A870-0C99071BEBA1}" type="datetimeFigureOut">
              <a:rPr lang="zh-CN" altLang="en-US" smtClean="0">
                <a:solidFill>
                  <a:prstClr val="black">
                    <a:tint val="75000"/>
                  </a:prstClr>
                </a:solidFill>
              </a:rPr>
              <a:pPr/>
              <a:t>2019/7/2</a:t>
            </a:fld>
            <a:endParaRPr lang="zh-CN" altLang="en-US">
              <a:solidFill>
                <a:prstClr val="black">
                  <a:tint val="75000"/>
                </a:prstClr>
              </a:solidFill>
            </a:endParaRPr>
          </a:p>
        </p:txBody>
      </p:sp>
      <p:sp>
        <p:nvSpPr>
          <p:cNvPr id="6" name="页脚占位符 5"/>
          <p:cNvSpPr>
            <a:spLocks noGrp="1"/>
          </p:cNvSpPr>
          <p:nvPr>
            <p:ph type="ftr" sz="quarter" idx="11"/>
          </p:nvPr>
        </p:nvSpPr>
        <p:spPr/>
        <p:txBody>
          <a:bodyPr/>
          <a:lstStyle/>
          <a:p>
            <a:endParaRPr lang="zh-CN" altLang="en-US">
              <a:solidFill>
                <a:prstClr val="black">
                  <a:tint val="75000"/>
                </a:prstClr>
              </a:solidFill>
            </a:endParaRPr>
          </a:p>
        </p:txBody>
      </p:sp>
      <p:sp>
        <p:nvSpPr>
          <p:cNvPr id="7" name="灯片编号占位符 6"/>
          <p:cNvSpPr>
            <a:spLocks noGrp="1"/>
          </p:cNvSpPr>
          <p:nvPr>
            <p:ph type="sldNum" sz="quarter" idx="12"/>
          </p:nvPr>
        </p:nvSpPr>
        <p:spPr/>
        <p:txBody>
          <a:bodyPr/>
          <a:lstStyle/>
          <a:p>
            <a:fld id="{D93FFD15-FD4A-41A0-98B0-8A0E50279E3E}" type="slidenum">
              <a:rPr lang="zh-CN" altLang="en-US" smtClean="0">
                <a:solidFill>
                  <a:prstClr val="black">
                    <a:tint val="75000"/>
                  </a:prstClr>
                </a:solidFill>
              </a:rPr>
              <a:pPr/>
              <a:t>‹N°›</a:t>
            </a:fld>
            <a:endParaRPr lang="zh-CN" altLang="en-US">
              <a:solidFill>
                <a:prstClr val="black">
                  <a:tint val="75000"/>
                </a:prstClr>
              </a:solidFill>
            </a:endParaRPr>
          </a:p>
        </p:txBody>
      </p:sp>
    </p:spTree>
    <p:extLst>
      <p:ext uri="{BB962C8B-B14F-4D97-AF65-F5344CB8AC3E}">
        <p14:creationId xmlns:p14="http://schemas.microsoft.com/office/powerpoint/2010/main" val="382643303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2389718" y="4800600"/>
            <a:ext cx="7315200" cy="566738"/>
          </a:xfrm>
        </p:spPr>
        <p:txBody>
          <a:bodyPr anchor="b"/>
          <a:lstStyle>
            <a:lvl1pPr algn="l">
              <a:defRPr sz="1999" b="1"/>
            </a:lvl1pPr>
          </a:lstStyle>
          <a:p>
            <a:r>
              <a:rPr lang="zh-CN" altLang="en-US"/>
              <a:t>单击此处编辑母版标题样式</a:t>
            </a:r>
          </a:p>
        </p:txBody>
      </p:sp>
      <p:sp>
        <p:nvSpPr>
          <p:cNvPr id="3" name="图片占位符 2"/>
          <p:cNvSpPr>
            <a:spLocks noGrp="1"/>
          </p:cNvSpPr>
          <p:nvPr>
            <p:ph type="pic" idx="1"/>
          </p:nvPr>
        </p:nvSpPr>
        <p:spPr>
          <a:xfrm>
            <a:off x="2389718" y="612775"/>
            <a:ext cx="7315200" cy="4114800"/>
          </a:xfrm>
        </p:spPr>
        <p:txBody>
          <a:bodyPr/>
          <a:lstStyle>
            <a:lvl1pPr marL="0" indent="0">
              <a:buNone/>
              <a:defRPr sz="3199"/>
            </a:lvl1pPr>
            <a:lvl2pPr marL="457063" indent="0">
              <a:buNone/>
              <a:defRPr sz="2799"/>
            </a:lvl2pPr>
            <a:lvl3pPr marL="914126" indent="0">
              <a:buNone/>
              <a:defRPr sz="2399"/>
            </a:lvl3pPr>
            <a:lvl4pPr marL="1371189" indent="0">
              <a:buNone/>
              <a:defRPr sz="1999"/>
            </a:lvl4pPr>
            <a:lvl5pPr marL="1828251" indent="0">
              <a:buNone/>
              <a:defRPr sz="1999"/>
            </a:lvl5pPr>
            <a:lvl6pPr marL="2285314" indent="0">
              <a:buNone/>
              <a:defRPr sz="1999"/>
            </a:lvl6pPr>
            <a:lvl7pPr marL="2742377" indent="0">
              <a:buNone/>
              <a:defRPr sz="1999"/>
            </a:lvl7pPr>
            <a:lvl8pPr marL="3199440" indent="0">
              <a:buNone/>
              <a:defRPr sz="1999"/>
            </a:lvl8pPr>
            <a:lvl9pPr marL="3656503" indent="0">
              <a:buNone/>
              <a:defRPr sz="1999"/>
            </a:lvl9pPr>
          </a:lstStyle>
          <a:p>
            <a:endParaRPr lang="zh-CN" altLang="en-US"/>
          </a:p>
        </p:txBody>
      </p:sp>
      <p:sp>
        <p:nvSpPr>
          <p:cNvPr id="4" name="文本占位符 3"/>
          <p:cNvSpPr>
            <a:spLocks noGrp="1"/>
          </p:cNvSpPr>
          <p:nvPr>
            <p:ph type="body" sz="half" idx="2"/>
          </p:nvPr>
        </p:nvSpPr>
        <p:spPr>
          <a:xfrm>
            <a:off x="2389718" y="5367338"/>
            <a:ext cx="7315200" cy="804862"/>
          </a:xfrm>
        </p:spPr>
        <p:txBody>
          <a:bodyPr/>
          <a:lstStyle>
            <a:lvl1pPr marL="0" indent="0">
              <a:buNone/>
              <a:defRPr sz="1400"/>
            </a:lvl1pPr>
            <a:lvl2pPr marL="457063" indent="0">
              <a:buNone/>
              <a:defRPr sz="1200"/>
            </a:lvl2pPr>
            <a:lvl3pPr marL="914126" indent="0">
              <a:buNone/>
              <a:defRPr sz="1000"/>
            </a:lvl3pPr>
            <a:lvl4pPr marL="1371189" indent="0">
              <a:buNone/>
              <a:defRPr sz="900"/>
            </a:lvl4pPr>
            <a:lvl5pPr marL="1828251" indent="0">
              <a:buNone/>
              <a:defRPr sz="900"/>
            </a:lvl5pPr>
            <a:lvl6pPr marL="2285314" indent="0">
              <a:buNone/>
              <a:defRPr sz="900"/>
            </a:lvl6pPr>
            <a:lvl7pPr marL="2742377" indent="0">
              <a:buNone/>
              <a:defRPr sz="900"/>
            </a:lvl7pPr>
            <a:lvl8pPr marL="3199440" indent="0">
              <a:buNone/>
              <a:defRPr sz="900"/>
            </a:lvl8pPr>
            <a:lvl9pPr marL="3656503" indent="0">
              <a:buNone/>
              <a:defRPr sz="9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B952C373-83E8-404D-A870-0C99071BEBA1}" type="datetimeFigureOut">
              <a:rPr lang="zh-CN" altLang="en-US" smtClean="0">
                <a:solidFill>
                  <a:prstClr val="black">
                    <a:tint val="75000"/>
                  </a:prstClr>
                </a:solidFill>
              </a:rPr>
              <a:pPr/>
              <a:t>2019/7/2</a:t>
            </a:fld>
            <a:endParaRPr lang="zh-CN" altLang="en-US">
              <a:solidFill>
                <a:prstClr val="black">
                  <a:tint val="75000"/>
                </a:prstClr>
              </a:solidFill>
            </a:endParaRPr>
          </a:p>
        </p:txBody>
      </p:sp>
      <p:sp>
        <p:nvSpPr>
          <p:cNvPr id="6" name="页脚占位符 5"/>
          <p:cNvSpPr>
            <a:spLocks noGrp="1"/>
          </p:cNvSpPr>
          <p:nvPr>
            <p:ph type="ftr" sz="quarter" idx="11"/>
          </p:nvPr>
        </p:nvSpPr>
        <p:spPr/>
        <p:txBody>
          <a:bodyPr/>
          <a:lstStyle/>
          <a:p>
            <a:endParaRPr lang="zh-CN" altLang="en-US">
              <a:solidFill>
                <a:prstClr val="black">
                  <a:tint val="75000"/>
                </a:prstClr>
              </a:solidFill>
            </a:endParaRPr>
          </a:p>
        </p:txBody>
      </p:sp>
      <p:sp>
        <p:nvSpPr>
          <p:cNvPr id="7" name="灯片编号占位符 6"/>
          <p:cNvSpPr>
            <a:spLocks noGrp="1"/>
          </p:cNvSpPr>
          <p:nvPr>
            <p:ph type="sldNum" sz="quarter" idx="12"/>
          </p:nvPr>
        </p:nvSpPr>
        <p:spPr/>
        <p:txBody>
          <a:bodyPr/>
          <a:lstStyle/>
          <a:p>
            <a:fld id="{D93FFD15-FD4A-41A0-98B0-8A0E50279E3E}" type="slidenum">
              <a:rPr lang="zh-CN" altLang="en-US" smtClean="0">
                <a:solidFill>
                  <a:prstClr val="black">
                    <a:tint val="75000"/>
                  </a:prstClr>
                </a:solidFill>
              </a:rPr>
              <a:pPr/>
              <a:t>‹N°›</a:t>
            </a:fld>
            <a:endParaRPr lang="zh-CN" altLang="en-US">
              <a:solidFill>
                <a:prstClr val="black">
                  <a:tint val="75000"/>
                </a:prstClr>
              </a:solidFill>
            </a:endParaRPr>
          </a:p>
        </p:txBody>
      </p:sp>
    </p:spTree>
    <p:extLst>
      <p:ext uri="{BB962C8B-B14F-4D97-AF65-F5344CB8AC3E}">
        <p14:creationId xmlns:p14="http://schemas.microsoft.com/office/powerpoint/2010/main" val="11855899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B952C373-83E8-404D-A870-0C99071BEBA1}" type="datetimeFigureOut">
              <a:rPr lang="zh-CN" altLang="en-US" smtClean="0">
                <a:solidFill>
                  <a:prstClr val="black">
                    <a:tint val="75000"/>
                  </a:prstClr>
                </a:solidFill>
              </a:rPr>
              <a:pPr/>
              <a:t>2019/7/2</a:t>
            </a:fld>
            <a:endParaRPr lang="zh-CN" altLang="en-US">
              <a:solidFill>
                <a:prstClr val="black">
                  <a:tint val="75000"/>
                </a:prstClr>
              </a:solidFill>
            </a:endParaRPr>
          </a:p>
        </p:txBody>
      </p:sp>
      <p:sp>
        <p:nvSpPr>
          <p:cNvPr id="5" name="页脚占位符 4"/>
          <p:cNvSpPr>
            <a:spLocks noGrp="1"/>
          </p:cNvSpPr>
          <p:nvPr>
            <p:ph type="ftr" sz="quarter" idx="11"/>
          </p:nvPr>
        </p:nvSpPr>
        <p:spPr/>
        <p:txBody>
          <a:bodyPr/>
          <a:lstStyle/>
          <a:p>
            <a:endParaRPr lang="zh-CN" altLang="en-US">
              <a:solidFill>
                <a:prstClr val="black">
                  <a:tint val="75000"/>
                </a:prstClr>
              </a:solidFill>
            </a:endParaRPr>
          </a:p>
        </p:txBody>
      </p:sp>
      <p:sp>
        <p:nvSpPr>
          <p:cNvPr id="6" name="灯片编号占位符 5"/>
          <p:cNvSpPr>
            <a:spLocks noGrp="1"/>
          </p:cNvSpPr>
          <p:nvPr>
            <p:ph type="sldNum" sz="quarter" idx="12"/>
          </p:nvPr>
        </p:nvSpPr>
        <p:spPr/>
        <p:txBody>
          <a:bodyPr/>
          <a:lstStyle/>
          <a:p>
            <a:fld id="{D93FFD15-FD4A-41A0-98B0-8A0E50279E3E}" type="slidenum">
              <a:rPr lang="zh-CN" altLang="en-US" smtClean="0">
                <a:solidFill>
                  <a:prstClr val="black">
                    <a:tint val="75000"/>
                  </a:prstClr>
                </a:solidFill>
              </a:rPr>
              <a:pPr/>
              <a:t>‹N°›</a:t>
            </a:fld>
            <a:endParaRPr lang="zh-CN" altLang="en-US">
              <a:solidFill>
                <a:prstClr val="black">
                  <a:tint val="75000"/>
                </a:prstClr>
              </a:solidFill>
            </a:endParaRPr>
          </a:p>
        </p:txBody>
      </p:sp>
    </p:spTree>
    <p:extLst>
      <p:ext uri="{BB962C8B-B14F-4D97-AF65-F5344CB8AC3E}">
        <p14:creationId xmlns:p14="http://schemas.microsoft.com/office/powerpoint/2010/main" val="202488969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839200" y="274640"/>
            <a:ext cx="2743200" cy="5851525"/>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609600" y="274640"/>
            <a:ext cx="8026400" cy="5851525"/>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B952C373-83E8-404D-A870-0C99071BEBA1}" type="datetimeFigureOut">
              <a:rPr lang="zh-CN" altLang="en-US" smtClean="0">
                <a:solidFill>
                  <a:prstClr val="black">
                    <a:tint val="75000"/>
                  </a:prstClr>
                </a:solidFill>
              </a:rPr>
              <a:pPr/>
              <a:t>2019/7/2</a:t>
            </a:fld>
            <a:endParaRPr lang="zh-CN" altLang="en-US">
              <a:solidFill>
                <a:prstClr val="black">
                  <a:tint val="75000"/>
                </a:prstClr>
              </a:solidFill>
            </a:endParaRPr>
          </a:p>
        </p:txBody>
      </p:sp>
      <p:sp>
        <p:nvSpPr>
          <p:cNvPr id="5" name="页脚占位符 4"/>
          <p:cNvSpPr>
            <a:spLocks noGrp="1"/>
          </p:cNvSpPr>
          <p:nvPr>
            <p:ph type="ftr" sz="quarter" idx="11"/>
          </p:nvPr>
        </p:nvSpPr>
        <p:spPr/>
        <p:txBody>
          <a:bodyPr/>
          <a:lstStyle/>
          <a:p>
            <a:endParaRPr lang="zh-CN" altLang="en-US">
              <a:solidFill>
                <a:prstClr val="black">
                  <a:tint val="75000"/>
                </a:prstClr>
              </a:solidFill>
            </a:endParaRPr>
          </a:p>
        </p:txBody>
      </p:sp>
      <p:sp>
        <p:nvSpPr>
          <p:cNvPr id="6" name="灯片编号占位符 5"/>
          <p:cNvSpPr>
            <a:spLocks noGrp="1"/>
          </p:cNvSpPr>
          <p:nvPr>
            <p:ph type="sldNum" sz="quarter" idx="12"/>
          </p:nvPr>
        </p:nvSpPr>
        <p:spPr/>
        <p:txBody>
          <a:bodyPr/>
          <a:lstStyle/>
          <a:p>
            <a:fld id="{D93FFD15-FD4A-41A0-98B0-8A0E50279E3E}" type="slidenum">
              <a:rPr lang="zh-CN" altLang="en-US" smtClean="0">
                <a:solidFill>
                  <a:prstClr val="black">
                    <a:tint val="75000"/>
                  </a:prstClr>
                </a:solidFill>
              </a:rPr>
              <a:pPr/>
              <a:t>‹N°›</a:t>
            </a:fld>
            <a:endParaRPr lang="zh-CN" altLang="en-US">
              <a:solidFill>
                <a:prstClr val="black">
                  <a:tint val="75000"/>
                </a:prstClr>
              </a:solidFill>
            </a:endParaRPr>
          </a:p>
        </p:txBody>
      </p:sp>
    </p:spTree>
    <p:extLst>
      <p:ext uri="{BB962C8B-B14F-4D97-AF65-F5344CB8AC3E}">
        <p14:creationId xmlns:p14="http://schemas.microsoft.com/office/powerpoint/2010/main" val="335433784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General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1193024633"/>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963085" y="4406902"/>
            <a:ext cx="10363200" cy="1362075"/>
          </a:xfrm>
        </p:spPr>
        <p:txBody>
          <a:bodyPr anchor="t"/>
          <a:lstStyle>
            <a:lvl1pPr algn="l">
              <a:defRPr sz="3999"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963085" y="2906713"/>
            <a:ext cx="10363200" cy="1500187"/>
          </a:xfrm>
        </p:spPr>
        <p:txBody>
          <a:bodyPr anchor="b"/>
          <a:lstStyle>
            <a:lvl1pPr marL="0" indent="0">
              <a:buNone/>
              <a:defRPr sz="1999">
                <a:solidFill>
                  <a:schemeClr val="tx1">
                    <a:tint val="75000"/>
                  </a:schemeClr>
                </a:solidFill>
              </a:defRPr>
            </a:lvl1pPr>
            <a:lvl2pPr marL="457063" indent="0">
              <a:buNone/>
              <a:defRPr sz="1799">
                <a:solidFill>
                  <a:schemeClr val="tx1">
                    <a:tint val="75000"/>
                  </a:schemeClr>
                </a:solidFill>
              </a:defRPr>
            </a:lvl2pPr>
            <a:lvl3pPr marL="914126" indent="0">
              <a:buNone/>
              <a:defRPr sz="1600">
                <a:solidFill>
                  <a:schemeClr val="tx1">
                    <a:tint val="75000"/>
                  </a:schemeClr>
                </a:solidFill>
              </a:defRPr>
            </a:lvl3pPr>
            <a:lvl4pPr marL="1371189" indent="0">
              <a:buNone/>
              <a:defRPr sz="1400">
                <a:solidFill>
                  <a:schemeClr val="tx1">
                    <a:tint val="75000"/>
                  </a:schemeClr>
                </a:solidFill>
              </a:defRPr>
            </a:lvl4pPr>
            <a:lvl5pPr marL="1828251" indent="0">
              <a:buNone/>
              <a:defRPr sz="1400">
                <a:solidFill>
                  <a:schemeClr val="tx1">
                    <a:tint val="75000"/>
                  </a:schemeClr>
                </a:solidFill>
              </a:defRPr>
            </a:lvl5pPr>
            <a:lvl6pPr marL="2285314" indent="0">
              <a:buNone/>
              <a:defRPr sz="1400">
                <a:solidFill>
                  <a:schemeClr val="tx1">
                    <a:tint val="75000"/>
                  </a:schemeClr>
                </a:solidFill>
              </a:defRPr>
            </a:lvl6pPr>
            <a:lvl7pPr marL="2742377" indent="0">
              <a:buNone/>
              <a:defRPr sz="1400">
                <a:solidFill>
                  <a:schemeClr val="tx1">
                    <a:tint val="75000"/>
                  </a:schemeClr>
                </a:solidFill>
              </a:defRPr>
            </a:lvl7pPr>
            <a:lvl8pPr marL="3199440" indent="0">
              <a:buNone/>
              <a:defRPr sz="1400">
                <a:solidFill>
                  <a:schemeClr val="tx1">
                    <a:tint val="75000"/>
                  </a:schemeClr>
                </a:solidFill>
              </a:defRPr>
            </a:lvl8pPr>
            <a:lvl9pPr marL="3656503"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7F2CDC48-4BB9-4DEA-9FCF-6752B11B092E}" type="datetimeFigureOut">
              <a:rPr lang="fr-FR" smtClean="0">
                <a:solidFill>
                  <a:prstClr val="black">
                    <a:tint val="75000"/>
                  </a:prstClr>
                </a:solidFill>
              </a:rPr>
              <a:pPr/>
              <a:t>02/07/2019</a:t>
            </a:fld>
            <a:endParaRPr lang="fr-FR">
              <a:solidFill>
                <a:prstClr val="black">
                  <a:tint val="75000"/>
                </a:prstClr>
              </a:solidFill>
            </a:endParaRPr>
          </a:p>
        </p:txBody>
      </p:sp>
      <p:sp>
        <p:nvSpPr>
          <p:cNvPr id="5" name="Espace réservé du pied de page 4"/>
          <p:cNvSpPr>
            <a:spLocks noGrp="1"/>
          </p:cNvSpPr>
          <p:nvPr>
            <p:ph type="ftr" sz="quarter" idx="11"/>
          </p:nvPr>
        </p:nvSpPr>
        <p:spPr/>
        <p:txBody>
          <a:bodyPr/>
          <a:lstStyle/>
          <a:p>
            <a:endParaRPr lang="fr-FR">
              <a:solidFill>
                <a:prstClr val="black">
                  <a:tint val="75000"/>
                </a:prstClr>
              </a:solidFill>
            </a:endParaRPr>
          </a:p>
        </p:txBody>
      </p:sp>
      <p:sp>
        <p:nvSpPr>
          <p:cNvPr id="6" name="Espace réservé du numéro de diapositive 5"/>
          <p:cNvSpPr>
            <a:spLocks noGrp="1"/>
          </p:cNvSpPr>
          <p:nvPr>
            <p:ph type="sldNum" sz="quarter" idx="12"/>
          </p:nvPr>
        </p:nvSpPr>
        <p:spPr/>
        <p:txBody>
          <a:bodyPr/>
          <a:lstStyle/>
          <a:p>
            <a:fld id="{9B8E191D-02C5-41CB-B961-ECE79006D34B}"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p14="http://schemas.microsoft.com/office/powerpoint/2010/main" val="5644282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609600" y="1600202"/>
            <a:ext cx="5384800" cy="4525963"/>
          </a:xfrm>
        </p:spPr>
        <p:txBody>
          <a:bodyPr/>
          <a:lstStyle>
            <a:lvl1pPr>
              <a:defRPr sz="2799"/>
            </a:lvl1pPr>
            <a:lvl2pPr>
              <a:defRPr sz="2399"/>
            </a:lvl2pPr>
            <a:lvl3pPr>
              <a:defRPr sz="1999"/>
            </a:lvl3pPr>
            <a:lvl4pPr>
              <a:defRPr sz="1799"/>
            </a:lvl4pPr>
            <a:lvl5pPr>
              <a:defRPr sz="1799"/>
            </a:lvl5pPr>
            <a:lvl6pPr>
              <a:defRPr sz="1799"/>
            </a:lvl6pPr>
            <a:lvl7pPr>
              <a:defRPr sz="1799"/>
            </a:lvl7pPr>
            <a:lvl8pPr>
              <a:defRPr sz="1799"/>
            </a:lvl8pPr>
            <a:lvl9pPr>
              <a:defRPr sz="1799"/>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6197600" y="1600202"/>
            <a:ext cx="5384800" cy="4525963"/>
          </a:xfrm>
        </p:spPr>
        <p:txBody>
          <a:bodyPr/>
          <a:lstStyle>
            <a:lvl1pPr>
              <a:defRPr sz="2799"/>
            </a:lvl1pPr>
            <a:lvl2pPr>
              <a:defRPr sz="2399"/>
            </a:lvl2pPr>
            <a:lvl3pPr>
              <a:defRPr sz="1999"/>
            </a:lvl3pPr>
            <a:lvl4pPr>
              <a:defRPr sz="1799"/>
            </a:lvl4pPr>
            <a:lvl5pPr>
              <a:defRPr sz="1799"/>
            </a:lvl5pPr>
            <a:lvl6pPr>
              <a:defRPr sz="1799"/>
            </a:lvl6pPr>
            <a:lvl7pPr>
              <a:defRPr sz="1799"/>
            </a:lvl7pPr>
            <a:lvl8pPr>
              <a:defRPr sz="1799"/>
            </a:lvl8pPr>
            <a:lvl9pPr>
              <a:defRPr sz="1799"/>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7F2CDC48-4BB9-4DEA-9FCF-6752B11B092E}" type="datetimeFigureOut">
              <a:rPr lang="fr-FR" smtClean="0">
                <a:solidFill>
                  <a:prstClr val="black">
                    <a:tint val="75000"/>
                  </a:prstClr>
                </a:solidFill>
              </a:rPr>
              <a:pPr/>
              <a:t>02/07/2019</a:t>
            </a:fld>
            <a:endParaRPr lang="fr-FR">
              <a:solidFill>
                <a:prstClr val="black">
                  <a:tint val="75000"/>
                </a:prstClr>
              </a:solidFill>
            </a:endParaRPr>
          </a:p>
        </p:txBody>
      </p:sp>
      <p:sp>
        <p:nvSpPr>
          <p:cNvPr id="6" name="Espace réservé du pied de page 5"/>
          <p:cNvSpPr>
            <a:spLocks noGrp="1"/>
          </p:cNvSpPr>
          <p:nvPr>
            <p:ph type="ftr" sz="quarter" idx="11"/>
          </p:nvPr>
        </p:nvSpPr>
        <p:spPr/>
        <p:txBody>
          <a:bodyPr/>
          <a:lstStyle/>
          <a:p>
            <a:endParaRPr lang="fr-FR">
              <a:solidFill>
                <a:prstClr val="black">
                  <a:tint val="75000"/>
                </a:prstClr>
              </a:solidFill>
            </a:endParaRPr>
          </a:p>
        </p:txBody>
      </p:sp>
      <p:sp>
        <p:nvSpPr>
          <p:cNvPr id="7" name="Espace réservé du numéro de diapositive 6"/>
          <p:cNvSpPr>
            <a:spLocks noGrp="1"/>
          </p:cNvSpPr>
          <p:nvPr>
            <p:ph type="sldNum" sz="quarter" idx="12"/>
          </p:nvPr>
        </p:nvSpPr>
        <p:spPr/>
        <p:txBody>
          <a:bodyPr/>
          <a:lstStyle/>
          <a:p>
            <a:fld id="{9B8E191D-02C5-41CB-B961-ECE79006D34B}"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p14="http://schemas.microsoft.com/office/powerpoint/2010/main" val="8585498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609600" y="1535113"/>
            <a:ext cx="5386917" cy="639762"/>
          </a:xfrm>
        </p:spPr>
        <p:txBody>
          <a:bodyPr anchor="b"/>
          <a:lstStyle>
            <a:lvl1pPr marL="0" indent="0">
              <a:buNone/>
              <a:defRPr sz="2399" b="1"/>
            </a:lvl1pPr>
            <a:lvl2pPr marL="457063" indent="0">
              <a:buNone/>
              <a:defRPr sz="1999" b="1"/>
            </a:lvl2pPr>
            <a:lvl3pPr marL="914126" indent="0">
              <a:buNone/>
              <a:defRPr sz="1799" b="1"/>
            </a:lvl3pPr>
            <a:lvl4pPr marL="1371189" indent="0">
              <a:buNone/>
              <a:defRPr sz="1600" b="1"/>
            </a:lvl4pPr>
            <a:lvl5pPr marL="1828251" indent="0">
              <a:buNone/>
              <a:defRPr sz="1600" b="1"/>
            </a:lvl5pPr>
            <a:lvl6pPr marL="2285314" indent="0">
              <a:buNone/>
              <a:defRPr sz="1600" b="1"/>
            </a:lvl6pPr>
            <a:lvl7pPr marL="2742377" indent="0">
              <a:buNone/>
              <a:defRPr sz="1600" b="1"/>
            </a:lvl7pPr>
            <a:lvl8pPr marL="3199440" indent="0">
              <a:buNone/>
              <a:defRPr sz="1600" b="1"/>
            </a:lvl8pPr>
            <a:lvl9pPr marL="3656503"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609600" y="2174875"/>
            <a:ext cx="5386917" cy="3951288"/>
          </a:xfrm>
        </p:spPr>
        <p:txBody>
          <a:bodyPr/>
          <a:lstStyle>
            <a:lvl1pPr>
              <a:defRPr sz="2399"/>
            </a:lvl1pPr>
            <a:lvl2pPr>
              <a:defRPr sz="1999"/>
            </a:lvl2pPr>
            <a:lvl3pPr>
              <a:defRPr sz="1799"/>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6193367" y="1535113"/>
            <a:ext cx="5389034" cy="639762"/>
          </a:xfrm>
        </p:spPr>
        <p:txBody>
          <a:bodyPr anchor="b"/>
          <a:lstStyle>
            <a:lvl1pPr marL="0" indent="0">
              <a:buNone/>
              <a:defRPr sz="2399" b="1"/>
            </a:lvl1pPr>
            <a:lvl2pPr marL="457063" indent="0">
              <a:buNone/>
              <a:defRPr sz="1999" b="1"/>
            </a:lvl2pPr>
            <a:lvl3pPr marL="914126" indent="0">
              <a:buNone/>
              <a:defRPr sz="1799" b="1"/>
            </a:lvl3pPr>
            <a:lvl4pPr marL="1371189" indent="0">
              <a:buNone/>
              <a:defRPr sz="1600" b="1"/>
            </a:lvl4pPr>
            <a:lvl5pPr marL="1828251" indent="0">
              <a:buNone/>
              <a:defRPr sz="1600" b="1"/>
            </a:lvl5pPr>
            <a:lvl6pPr marL="2285314" indent="0">
              <a:buNone/>
              <a:defRPr sz="1600" b="1"/>
            </a:lvl6pPr>
            <a:lvl7pPr marL="2742377" indent="0">
              <a:buNone/>
              <a:defRPr sz="1600" b="1"/>
            </a:lvl7pPr>
            <a:lvl8pPr marL="3199440" indent="0">
              <a:buNone/>
              <a:defRPr sz="1600" b="1"/>
            </a:lvl8pPr>
            <a:lvl9pPr marL="3656503"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6193367" y="2174875"/>
            <a:ext cx="5389034" cy="3951288"/>
          </a:xfrm>
        </p:spPr>
        <p:txBody>
          <a:bodyPr/>
          <a:lstStyle>
            <a:lvl1pPr>
              <a:defRPr sz="2399"/>
            </a:lvl1pPr>
            <a:lvl2pPr>
              <a:defRPr sz="1999"/>
            </a:lvl2pPr>
            <a:lvl3pPr>
              <a:defRPr sz="1799"/>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7F2CDC48-4BB9-4DEA-9FCF-6752B11B092E}" type="datetimeFigureOut">
              <a:rPr lang="fr-FR" smtClean="0">
                <a:solidFill>
                  <a:prstClr val="black">
                    <a:tint val="75000"/>
                  </a:prstClr>
                </a:solidFill>
              </a:rPr>
              <a:pPr/>
              <a:t>02/07/2019</a:t>
            </a:fld>
            <a:endParaRPr lang="fr-FR">
              <a:solidFill>
                <a:prstClr val="black">
                  <a:tint val="75000"/>
                </a:prstClr>
              </a:solidFill>
            </a:endParaRPr>
          </a:p>
        </p:txBody>
      </p:sp>
      <p:sp>
        <p:nvSpPr>
          <p:cNvPr id="8" name="Espace réservé du pied de page 7"/>
          <p:cNvSpPr>
            <a:spLocks noGrp="1"/>
          </p:cNvSpPr>
          <p:nvPr>
            <p:ph type="ftr" sz="quarter" idx="11"/>
          </p:nvPr>
        </p:nvSpPr>
        <p:spPr/>
        <p:txBody>
          <a:bodyPr/>
          <a:lstStyle/>
          <a:p>
            <a:endParaRPr lang="fr-FR">
              <a:solidFill>
                <a:prstClr val="black">
                  <a:tint val="75000"/>
                </a:prstClr>
              </a:solidFill>
            </a:endParaRPr>
          </a:p>
        </p:txBody>
      </p:sp>
      <p:sp>
        <p:nvSpPr>
          <p:cNvPr id="9" name="Espace réservé du numéro de diapositive 8"/>
          <p:cNvSpPr>
            <a:spLocks noGrp="1"/>
          </p:cNvSpPr>
          <p:nvPr>
            <p:ph type="sldNum" sz="quarter" idx="12"/>
          </p:nvPr>
        </p:nvSpPr>
        <p:spPr/>
        <p:txBody>
          <a:bodyPr/>
          <a:lstStyle/>
          <a:p>
            <a:fld id="{9B8E191D-02C5-41CB-B961-ECE79006D34B}"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p14="http://schemas.microsoft.com/office/powerpoint/2010/main" val="25576874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7F2CDC48-4BB9-4DEA-9FCF-6752B11B092E}" type="datetimeFigureOut">
              <a:rPr lang="fr-FR" smtClean="0">
                <a:solidFill>
                  <a:prstClr val="black">
                    <a:tint val="75000"/>
                  </a:prstClr>
                </a:solidFill>
              </a:rPr>
              <a:pPr/>
              <a:t>02/07/2019</a:t>
            </a:fld>
            <a:endParaRPr lang="fr-FR">
              <a:solidFill>
                <a:prstClr val="black">
                  <a:tint val="75000"/>
                </a:prstClr>
              </a:solidFill>
            </a:endParaRPr>
          </a:p>
        </p:txBody>
      </p:sp>
      <p:sp>
        <p:nvSpPr>
          <p:cNvPr id="4" name="Espace réservé du pied de page 3"/>
          <p:cNvSpPr>
            <a:spLocks noGrp="1"/>
          </p:cNvSpPr>
          <p:nvPr>
            <p:ph type="ftr" sz="quarter" idx="11"/>
          </p:nvPr>
        </p:nvSpPr>
        <p:spPr/>
        <p:txBody>
          <a:bodyPr/>
          <a:lstStyle/>
          <a:p>
            <a:endParaRPr lang="fr-FR">
              <a:solidFill>
                <a:prstClr val="black">
                  <a:tint val="75000"/>
                </a:prstClr>
              </a:solidFill>
            </a:endParaRPr>
          </a:p>
        </p:txBody>
      </p:sp>
      <p:sp>
        <p:nvSpPr>
          <p:cNvPr id="5" name="Espace réservé du numéro de diapositive 4"/>
          <p:cNvSpPr>
            <a:spLocks noGrp="1"/>
          </p:cNvSpPr>
          <p:nvPr>
            <p:ph type="sldNum" sz="quarter" idx="12"/>
          </p:nvPr>
        </p:nvSpPr>
        <p:spPr/>
        <p:txBody>
          <a:bodyPr/>
          <a:lstStyle/>
          <a:p>
            <a:fld id="{9B8E191D-02C5-41CB-B961-ECE79006D34B}"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p14="http://schemas.microsoft.com/office/powerpoint/2010/main" val="29502105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7F2CDC48-4BB9-4DEA-9FCF-6752B11B092E}" type="datetimeFigureOut">
              <a:rPr lang="fr-FR" smtClean="0">
                <a:solidFill>
                  <a:prstClr val="black">
                    <a:tint val="75000"/>
                  </a:prstClr>
                </a:solidFill>
              </a:rPr>
              <a:pPr/>
              <a:t>02/07/2019</a:t>
            </a:fld>
            <a:endParaRPr lang="fr-FR">
              <a:solidFill>
                <a:prstClr val="black">
                  <a:tint val="75000"/>
                </a:prstClr>
              </a:solidFill>
            </a:endParaRPr>
          </a:p>
        </p:txBody>
      </p:sp>
      <p:sp>
        <p:nvSpPr>
          <p:cNvPr id="3" name="Espace réservé du pied de page 2"/>
          <p:cNvSpPr>
            <a:spLocks noGrp="1"/>
          </p:cNvSpPr>
          <p:nvPr>
            <p:ph type="ftr" sz="quarter" idx="11"/>
          </p:nvPr>
        </p:nvSpPr>
        <p:spPr/>
        <p:txBody>
          <a:bodyPr/>
          <a:lstStyle/>
          <a:p>
            <a:endParaRPr lang="fr-FR">
              <a:solidFill>
                <a:prstClr val="black">
                  <a:tint val="75000"/>
                </a:prstClr>
              </a:solidFill>
            </a:endParaRPr>
          </a:p>
        </p:txBody>
      </p:sp>
      <p:sp>
        <p:nvSpPr>
          <p:cNvPr id="4" name="Espace réservé du numéro de diapositive 3"/>
          <p:cNvSpPr>
            <a:spLocks noGrp="1"/>
          </p:cNvSpPr>
          <p:nvPr>
            <p:ph type="sldNum" sz="quarter" idx="12"/>
          </p:nvPr>
        </p:nvSpPr>
        <p:spPr/>
        <p:txBody>
          <a:bodyPr/>
          <a:lstStyle/>
          <a:p>
            <a:fld id="{9B8E191D-02C5-41CB-B961-ECE79006D34B}"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p14="http://schemas.microsoft.com/office/powerpoint/2010/main" val="5778860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09601" y="273050"/>
            <a:ext cx="4011084" cy="1162050"/>
          </a:xfrm>
        </p:spPr>
        <p:txBody>
          <a:bodyPr anchor="b"/>
          <a:lstStyle>
            <a:lvl1pPr algn="l">
              <a:defRPr sz="1999" b="1"/>
            </a:lvl1pPr>
          </a:lstStyle>
          <a:p>
            <a:r>
              <a:rPr lang="fr-FR" smtClean="0"/>
              <a:t>Cliquez pour modifier le style du titre</a:t>
            </a:r>
            <a:endParaRPr lang="fr-FR"/>
          </a:p>
        </p:txBody>
      </p:sp>
      <p:sp>
        <p:nvSpPr>
          <p:cNvPr id="3" name="Espace réservé du contenu 2"/>
          <p:cNvSpPr>
            <a:spLocks noGrp="1"/>
          </p:cNvSpPr>
          <p:nvPr>
            <p:ph idx="1"/>
          </p:nvPr>
        </p:nvSpPr>
        <p:spPr>
          <a:xfrm>
            <a:off x="4766733" y="273052"/>
            <a:ext cx="6815667" cy="5853113"/>
          </a:xfrm>
        </p:spPr>
        <p:txBody>
          <a:bodyPr/>
          <a:lstStyle>
            <a:lvl1pPr>
              <a:defRPr sz="3199"/>
            </a:lvl1pPr>
            <a:lvl2pPr>
              <a:defRPr sz="2799"/>
            </a:lvl2pPr>
            <a:lvl3pPr>
              <a:defRPr sz="2399"/>
            </a:lvl3pPr>
            <a:lvl4pPr>
              <a:defRPr sz="1999"/>
            </a:lvl4pPr>
            <a:lvl5pPr>
              <a:defRPr sz="1999"/>
            </a:lvl5pPr>
            <a:lvl6pPr>
              <a:defRPr sz="1999"/>
            </a:lvl6pPr>
            <a:lvl7pPr>
              <a:defRPr sz="1999"/>
            </a:lvl7pPr>
            <a:lvl8pPr>
              <a:defRPr sz="1999"/>
            </a:lvl8pPr>
            <a:lvl9pPr>
              <a:defRPr sz="1999"/>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609601" y="1435102"/>
            <a:ext cx="4011084" cy="4691063"/>
          </a:xfrm>
        </p:spPr>
        <p:txBody>
          <a:bodyPr/>
          <a:lstStyle>
            <a:lvl1pPr marL="0" indent="0">
              <a:buNone/>
              <a:defRPr sz="1400"/>
            </a:lvl1pPr>
            <a:lvl2pPr marL="457063" indent="0">
              <a:buNone/>
              <a:defRPr sz="1200"/>
            </a:lvl2pPr>
            <a:lvl3pPr marL="914126" indent="0">
              <a:buNone/>
              <a:defRPr sz="1000"/>
            </a:lvl3pPr>
            <a:lvl4pPr marL="1371189" indent="0">
              <a:buNone/>
              <a:defRPr sz="900"/>
            </a:lvl4pPr>
            <a:lvl5pPr marL="1828251" indent="0">
              <a:buNone/>
              <a:defRPr sz="900"/>
            </a:lvl5pPr>
            <a:lvl6pPr marL="2285314" indent="0">
              <a:buNone/>
              <a:defRPr sz="900"/>
            </a:lvl6pPr>
            <a:lvl7pPr marL="2742377" indent="0">
              <a:buNone/>
              <a:defRPr sz="900"/>
            </a:lvl7pPr>
            <a:lvl8pPr marL="3199440" indent="0">
              <a:buNone/>
              <a:defRPr sz="900"/>
            </a:lvl8pPr>
            <a:lvl9pPr marL="3656503"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7F2CDC48-4BB9-4DEA-9FCF-6752B11B092E}" type="datetimeFigureOut">
              <a:rPr lang="fr-FR" smtClean="0">
                <a:solidFill>
                  <a:prstClr val="black">
                    <a:tint val="75000"/>
                  </a:prstClr>
                </a:solidFill>
              </a:rPr>
              <a:pPr/>
              <a:t>02/07/2019</a:t>
            </a:fld>
            <a:endParaRPr lang="fr-FR">
              <a:solidFill>
                <a:prstClr val="black">
                  <a:tint val="75000"/>
                </a:prstClr>
              </a:solidFill>
            </a:endParaRPr>
          </a:p>
        </p:txBody>
      </p:sp>
      <p:sp>
        <p:nvSpPr>
          <p:cNvPr id="6" name="Espace réservé du pied de page 5"/>
          <p:cNvSpPr>
            <a:spLocks noGrp="1"/>
          </p:cNvSpPr>
          <p:nvPr>
            <p:ph type="ftr" sz="quarter" idx="11"/>
          </p:nvPr>
        </p:nvSpPr>
        <p:spPr/>
        <p:txBody>
          <a:bodyPr/>
          <a:lstStyle/>
          <a:p>
            <a:endParaRPr lang="fr-FR">
              <a:solidFill>
                <a:prstClr val="black">
                  <a:tint val="75000"/>
                </a:prstClr>
              </a:solidFill>
            </a:endParaRPr>
          </a:p>
        </p:txBody>
      </p:sp>
      <p:sp>
        <p:nvSpPr>
          <p:cNvPr id="7" name="Espace réservé du numéro de diapositive 6"/>
          <p:cNvSpPr>
            <a:spLocks noGrp="1"/>
          </p:cNvSpPr>
          <p:nvPr>
            <p:ph type="sldNum" sz="quarter" idx="12"/>
          </p:nvPr>
        </p:nvSpPr>
        <p:spPr/>
        <p:txBody>
          <a:bodyPr/>
          <a:lstStyle/>
          <a:p>
            <a:fld id="{9B8E191D-02C5-41CB-B961-ECE79006D34B}"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p14="http://schemas.microsoft.com/office/powerpoint/2010/main" val="22945139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2389718" y="4800600"/>
            <a:ext cx="7315200" cy="566738"/>
          </a:xfrm>
        </p:spPr>
        <p:txBody>
          <a:bodyPr anchor="b"/>
          <a:lstStyle>
            <a:lvl1pPr algn="l">
              <a:defRPr sz="1999"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2389718" y="612775"/>
            <a:ext cx="7315200" cy="4114800"/>
          </a:xfrm>
        </p:spPr>
        <p:txBody>
          <a:bodyPr/>
          <a:lstStyle>
            <a:lvl1pPr marL="0" indent="0">
              <a:buNone/>
              <a:defRPr sz="3199"/>
            </a:lvl1pPr>
            <a:lvl2pPr marL="457063" indent="0">
              <a:buNone/>
              <a:defRPr sz="2799"/>
            </a:lvl2pPr>
            <a:lvl3pPr marL="914126" indent="0">
              <a:buNone/>
              <a:defRPr sz="2399"/>
            </a:lvl3pPr>
            <a:lvl4pPr marL="1371189" indent="0">
              <a:buNone/>
              <a:defRPr sz="1999"/>
            </a:lvl4pPr>
            <a:lvl5pPr marL="1828251" indent="0">
              <a:buNone/>
              <a:defRPr sz="1999"/>
            </a:lvl5pPr>
            <a:lvl6pPr marL="2285314" indent="0">
              <a:buNone/>
              <a:defRPr sz="1999"/>
            </a:lvl6pPr>
            <a:lvl7pPr marL="2742377" indent="0">
              <a:buNone/>
              <a:defRPr sz="1999"/>
            </a:lvl7pPr>
            <a:lvl8pPr marL="3199440" indent="0">
              <a:buNone/>
              <a:defRPr sz="1999"/>
            </a:lvl8pPr>
            <a:lvl9pPr marL="3656503" indent="0">
              <a:buNone/>
              <a:defRPr sz="1999"/>
            </a:lvl9pPr>
          </a:lstStyle>
          <a:p>
            <a:endParaRPr lang="fr-FR"/>
          </a:p>
        </p:txBody>
      </p:sp>
      <p:sp>
        <p:nvSpPr>
          <p:cNvPr id="4" name="Espace réservé du texte 3"/>
          <p:cNvSpPr>
            <a:spLocks noGrp="1"/>
          </p:cNvSpPr>
          <p:nvPr>
            <p:ph type="body" sz="half" idx="2"/>
          </p:nvPr>
        </p:nvSpPr>
        <p:spPr>
          <a:xfrm>
            <a:off x="2389718" y="5367338"/>
            <a:ext cx="7315200" cy="804862"/>
          </a:xfrm>
        </p:spPr>
        <p:txBody>
          <a:bodyPr/>
          <a:lstStyle>
            <a:lvl1pPr marL="0" indent="0">
              <a:buNone/>
              <a:defRPr sz="1400"/>
            </a:lvl1pPr>
            <a:lvl2pPr marL="457063" indent="0">
              <a:buNone/>
              <a:defRPr sz="1200"/>
            </a:lvl2pPr>
            <a:lvl3pPr marL="914126" indent="0">
              <a:buNone/>
              <a:defRPr sz="1000"/>
            </a:lvl3pPr>
            <a:lvl4pPr marL="1371189" indent="0">
              <a:buNone/>
              <a:defRPr sz="900"/>
            </a:lvl4pPr>
            <a:lvl5pPr marL="1828251" indent="0">
              <a:buNone/>
              <a:defRPr sz="900"/>
            </a:lvl5pPr>
            <a:lvl6pPr marL="2285314" indent="0">
              <a:buNone/>
              <a:defRPr sz="900"/>
            </a:lvl6pPr>
            <a:lvl7pPr marL="2742377" indent="0">
              <a:buNone/>
              <a:defRPr sz="900"/>
            </a:lvl7pPr>
            <a:lvl8pPr marL="3199440" indent="0">
              <a:buNone/>
              <a:defRPr sz="900"/>
            </a:lvl8pPr>
            <a:lvl9pPr marL="3656503"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7F2CDC48-4BB9-4DEA-9FCF-6752B11B092E}" type="datetimeFigureOut">
              <a:rPr lang="fr-FR" smtClean="0">
                <a:solidFill>
                  <a:prstClr val="black">
                    <a:tint val="75000"/>
                  </a:prstClr>
                </a:solidFill>
              </a:rPr>
              <a:pPr/>
              <a:t>02/07/2019</a:t>
            </a:fld>
            <a:endParaRPr lang="fr-FR">
              <a:solidFill>
                <a:prstClr val="black">
                  <a:tint val="75000"/>
                </a:prstClr>
              </a:solidFill>
            </a:endParaRPr>
          </a:p>
        </p:txBody>
      </p:sp>
      <p:sp>
        <p:nvSpPr>
          <p:cNvPr id="6" name="Espace réservé du pied de page 5"/>
          <p:cNvSpPr>
            <a:spLocks noGrp="1"/>
          </p:cNvSpPr>
          <p:nvPr>
            <p:ph type="ftr" sz="quarter" idx="11"/>
          </p:nvPr>
        </p:nvSpPr>
        <p:spPr/>
        <p:txBody>
          <a:bodyPr/>
          <a:lstStyle/>
          <a:p>
            <a:endParaRPr lang="fr-FR">
              <a:solidFill>
                <a:prstClr val="black">
                  <a:tint val="75000"/>
                </a:prstClr>
              </a:solidFill>
            </a:endParaRPr>
          </a:p>
        </p:txBody>
      </p:sp>
      <p:sp>
        <p:nvSpPr>
          <p:cNvPr id="7" name="Espace réservé du numéro de diapositive 6"/>
          <p:cNvSpPr>
            <a:spLocks noGrp="1"/>
          </p:cNvSpPr>
          <p:nvPr>
            <p:ph type="sldNum" sz="quarter" idx="12"/>
          </p:nvPr>
        </p:nvSpPr>
        <p:spPr/>
        <p:txBody>
          <a:bodyPr/>
          <a:lstStyle/>
          <a:p>
            <a:fld id="{9B8E191D-02C5-41CB-B961-ECE79006D34B}"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p14="http://schemas.microsoft.com/office/powerpoint/2010/main" val="34067227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microsoft.com/office/2007/relationships/hdphoto" Target="../media/hdphoto1.wdp"/><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cstate="print">
            <a:lum/>
          </a:blip>
          <a:srcRect/>
          <a:stretch>
            <a:fillRect/>
          </a:stretch>
        </a:blipFill>
        <a:effectLst/>
      </p:bgPr>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609600" y="1600202"/>
            <a:ext cx="109728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609601" y="6356352"/>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F2CDC48-4BB9-4DEA-9FCF-6752B11B092E}" type="datetimeFigureOut">
              <a:rPr lang="fr-FR" smtClean="0">
                <a:solidFill>
                  <a:prstClr val="black">
                    <a:tint val="75000"/>
                  </a:prstClr>
                </a:solidFill>
              </a:rPr>
              <a:pPr/>
              <a:t>02/07/2019</a:t>
            </a:fld>
            <a:endParaRPr lang="fr-FR">
              <a:solidFill>
                <a:prstClr val="black">
                  <a:tint val="75000"/>
                </a:prstClr>
              </a:solidFill>
            </a:endParaRPr>
          </a:p>
        </p:txBody>
      </p:sp>
      <p:sp>
        <p:nvSpPr>
          <p:cNvPr id="5" name="Espace réservé du pied de page 4"/>
          <p:cNvSpPr>
            <a:spLocks noGrp="1"/>
          </p:cNvSpPr>
          <p:nvPr>
            <p:ph type="ftr" sz="quarter" idx="3"/>
          </p:nvPr>
        </p:nvSpPr>
        <p:spPr>
          <a:xfrm>
            <a:off x="4165600" y="6356352"/>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solidFill>
                <a:prstClr val="black">
                  <a:tint val="75000"/>
                </a:prstClr>
              </a:solidFill>
            </a:endParaRPr>
          </a:p>
        </p:txBody>
      </p:sp>
      <p:sp>
        <p:nvSpPr>
          <p:cNvPr id="6" name="Espace réservé du numéro de diapositive 5"/>
          <p:cNvSpPr>
            <a:spLocks noGrp="1"/>
          </p:cNvSpPr>
          <p:nvPr>
            <p:ph type="sldNum" sz="quarter" idx="4"/>
          </p:nvPr>
        </p:nvSpPr>
        <p:spPr>
          <a:xfrm>
            <a:off x="8737600" y="6356352"/>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8E191D-02C5-41CB-B961-ECE79006D34B}"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p14="http://schemas.microsoft.com/office/powerpoint/2010/main" val="61753520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ctr" defTabSz="914126" rtl="0" eaLnBrk="1" latinLnBrk="0" hangingPunct="1">
        <a:spcBef>
          <a:spcPct val="0"/>
        </a:spcBef>
        <a:buNone/>
        <a:defRPr sz="4399" kern="1200">
          <a:solidFill>
            <a:schemeClr val="tx1"/>
          </a:solidFill>
          <a:latin typeface="+mj-lt"/>
          <a:ea typeface="+mj-ea"/>
          <a:cs typeface="+mj-cs"/>
        </a:defRPr>
      </a:lvl1pPr>
    </p:titleStyle>
    <p:bodyStyle>
      <a:lvl1pPr marL="342797" indent="-342797" algn="l" defTabSz="914126" rtl="0" eaLnBrk="1" latinLnBrk="0" hangingPunct="1">
        <a:spcBef>
          <a:spcPct val="20000"/>
        </a:spcBef>
        <a:buFont typeface="Arial" pitchFamily="34" charset="0"/>
        <a:buChar char="•"/>
        <a:defRPr sz="3199" kern="1200">
          <a:solidFill>
            <a:schemeClr val="tx1"/>
          </a:solidFill>
          <a:latin typeface="+mn-lt"/>
          <a:ea typeface="+mn-ea"/>
          <a:cs typeface="+mn-cs"/>
        </a:defRPr>
      </a:lvl1pPr>
      <a:lvl2pPr marL="742727" indent="-285664" algn="l" defTabSz="914126" rtl="0" eaLnBrk="1" latinLnBrk="0" hangingPunct="1">
        <a:spcBef>
          <a:spcPct val="20000"/>
        </a:spcBef>
        <a:buFont typeface="Arial" pitchFamily="34" charset="0"/>
        <a:buChar char="–"/>
        <a:defRPr sz="2799" kern="1200">
          <a:solidFill>
            <a:schemeClr val="tx1"/>
          </a:solidFill>
          <a:latin typeface="+mn-lt"/>
          <a:ea typeface="+mn-ea"/>
          <a:cs typeface="+mn-cs"/>
        </a:defRPr>
      </a:lvl2pPr>
      <a:lvl3pPr marL="1142657" indent="-228531" algn="l" defTabSz="914126" rtl="0" eaLnBrk="1" latinLnBrk="0" hangingPunct="1">
        <a:spcBef>
          <a:spcPct val="20000"/>
        </a:spcBef>
        <a:buFont typeface="Arial" pitchFamily="34" charset="0"/>
        <a:buChar char="•"/>
        <a:defRPr sz="2399" kern="1200">
          <a:solidFill>
            <a:schemeClr val="tx1"/>
          </a:solidFill>
          <a:latin typeface="+mn-lt"/>
          <a:ea typeface="+mn-ea"/>
          <a:cs typeface="+mn-cs"/>
        </a:defRPr>
      </a:lvl3pPr>
      <a:lvl4pPr marL="1599720" indent="-228531" algn="l" defTabSz="914126" rtl="0" eaLnBrk="1" latinLnBrk="0" hangingPunct="1">
        <a:spcBef>
          <a:spcPct val="20000"/>
        </a:spcBef>
        <a:buFont typeface="Arial" pitchFamily="34" charset="0"/>
        <a:buChar char="–"/>
        <a:defRPr sz="1999" kern="1200">
          <a:solidFill>
            <a:schemeClr val="tx1"/>
          </a:solidFill>
          <a:latin typeface="+mn-lt"/>
          <a:ea typeface="+mn-ea"/>
          <a:cs typeface="+mn-cs"/>
        </a:defRPr>
      </a:lvl4pPr>
      <a:lvl5pPr marL="2056783" indent="-228531" algn="l" defTabSz="914126" rtl="0" eaLnBrk="1" latinLnBrk="0" hangingPunct="1">
        <a:spcBef>
          <a:spcPct val="20000"/>
        </a:spcBef>
        <a:buFont typeface="Arial" pitchFamily="34" charset="0"/>
        <a:buChar char="»"/>
        <a:defRPr sz="1999" kern="1200">
          <a:solidFill>
            <a:schemeClr val="tx1"/>
          </a:solidFill>
          <a:latin typeface="+mn-lt"/>
          <a:ea typeface="+mn-ea"/>
          <a:cs typeface="+mn-cs"/>
        </a:defRPr>
      </a:lvl5pPr>
      <a:lvl6pPr marL="2513846" indent="-228531" algn="l" defTabSz="914126" rtl="0" eaLnBrk="1" latinLnBrk="0" hangingPunct="1">
        <a:spcBef>
          <a:spcPct val="20000"/>
        </a:spcBef>
        <a:buFont typeface="Arial" pitchFamily="34" charset="0"/>
        <a:buChar char="•"/>
        <a:defRPr sz="1999" kern="1200">
          <a:solidFill>
            <a:schemeClr val="tx1"/>
          </a:solidFill>
          <a:latin typeface="+mn-lt"/>
          <a:ea typeface="+mn-ea"/>
          <a:cs typeface="+mn-cs"/>
        </a:defRPr>
      </a:lvl6pPr>
      <a:lvl7pPr marL="2970908" indent="-228531" algn="l" defTabSz="914126" rtl="0" eaLnBrk="1" latinLnBrk="0" hangingPunct="1">
        <a:spcBef>
          <a:spcPct val="20000"/>
        </a:spcBef>
        <a:buFont typeface="Arial" pitchFamily="34" charset="0"/>
        <a:buChar char="•"/>
        <a:defRPr sz="1999" kern="1200">
          <a:solidFill>
            <a:schemeClr val="tx1"/>
          </a:solidFill>
          <a:latin typeface="+mn-lt"/>
          <a:ea typeface="+mn-ea"/>
          <a:cs typeface="+mn-cs"/>
        </a:defRPr>
      </a:lvl7pPr>
      <a:lvl8pPr marL="3427971" indent="-228531" algn="l" defTabSz="914126" rtl="0" eaLnBrk="1" latinLnBrk="0" hangingPunct="1">
        <a:spcBef>
          <a:spcPct val="20000"/>
        </a:spcBef>
        <a:buFont typeface="Arial" pitchFamily="34" charset="0"/>
        <a:buChar char="•"/>
        <a:defRPr sz="1999" kern="1200">
          <a:solidFill>
            <a:schemeClr val="tx1"/>
          </a:solidFill>
          <a:latin typeface="+mn-lt"/>
          <a:ea typeface="+mn-ea"/>
          <a:cs typeface="+mn-cs"/>
        </a:defRPr>
      </a:lvl8pPr>
      <a:lvl9pPr marL="3885034" indent="-228531" algn="l" defTabSz="914126" rtl="0" eaLnBrk="1" latinLnBrk="0" hangingPunct="1">
        <a:spcBef>
          <a:spcPct val="20000"/>
        </a:spcBef>
        <a:buFont typeface="Arial" pitchFamily="34" charset="0"/>
        <a:buChar char="•"/>
        <a:defRPr sz="1999" kern="1200">
          <a:solidFill>
            <a:schemeClr val="tx1"/>
          </a:solidFill>
          <a:latin typeface="+mn-lt"/>
          <a:ea typeface="+mn-ea"/>
          <a:cs typeface="+mn-cs"/>
        </a:defRPr>
      </a:lvl9pPr>
    </p:bodyStyle>
    <p:otherStyle>
      <a:defPPr>
        <a:defRPr lang="fr-FR"/>
      </a:defPPr>
      <a:lvl1pPr marL="0" algn="l" defTabSz="914126" rtl="0" eaLnBrk="1" latinLnBrk="0" hangingPunct="1">
        <a:defRPr sz="1799" kern="1200">
          <a:solidFill>
            <a:schemeClr val="tx1"/>
          </a:solidFill>
          <a:latin typeface="+mn-lt"/>
          <a:ea typeface="+mn-ea"/>
          <a:cs typeface="+mn-cs"/>
        </a:defRPr>
      </a:lvl1pPr>
      <a:lvl2pPr marL="457063" algn="l" defTabSz="914126" rtl="0" eaLnBrk="1" latinLnBrk="0" hangingPunct="1">
        <a:defRPr sz="1799" kern="1200">
          <a:solidFill>
            <a:schemeClr val="tx1"/>
          </a:solidFill>
          <a:latin typeface="+mn-lt"/>
          <a:ea typeface="+mn-ea"/>
          <a:cs typeface="+mn-cs"/>
        </a:defRPr>
      </a:lvl2pPr>
      <a:lvl3pPr marL="914126" algn="l" defTabSz="914126" rtl="0" eaLnBrk="1" latinLnBrk="0" hangingPunct="1">
        <a:defRPr sz="1799" kern="1200">
          <a:solidFill>
            <a:schemeClr val="tx1"/>
          </a:solidFill>
          <a:latin typeface="+mn-lt"/>
          <a:ea typeface="+mn-ea"/>
          <a:cs typeface="+mn-cs"/>
        </a:defRPr>
      </a:lvl3pPr>
      <a:lvl4pPr marL="1371189" algn="l" defTabSz="914126" rtl="0" eaLnBrk="1" latinLnBrk="0" hangingPunct="1">
        <a:defRPr sz="1799" kern="1200">
          <a:solidFill>
            <a:schemeClr val="tx1"/>
          </a:solidFill>
          <a:latin typeface="+mn-lt"/>
          <a:ea typeface="+mn-ea"/>
          <a:cs typeface="+mn-cs"/>
        </a:defRPr>
      </a:lvl4pPr>
      <a:lvl5pPr marL="1828251" algn="l" defTabSz="914126" rtl="0" eaLnBrk="1" latinLnBrk="0" hangingPunct="1">
        <a:defRPr sz="1799" kern="1200">
          <a:solidFill>
            <a:schemeClr val="tx1"/>
          </a:solidFill>
          <a:latin typeface="+mn-lt"/>
          <a:ea typeface="+mn-ea"/>
          <a:cs typeface="+mn-cs"/>
        </a:defRPr>
      </a:lvl5pPr>
      <a:lvl6pPr marL="2285314" algn="l" defTabSz="914126" rtl="0" eaLnBrk="1" latinLnBrk="0" hangingPunct="1">
        <a:defRPr sz="1799" kern="1200">
          <a:solidFill>
            <a:schemeClr val="tx1"/>
          </a:solidFill>
          <a:latin typeface="+mn-lt"/>
          <a:ea typeface="+mn-ea"/>
          <a:cs typeface="+mn-cs"/>
        </a:defRPr>
      </a:lvl6pPr>
      <a:lvl7pPr marL="2742377" algn="l" defTabSz="914126" rtl="0" eaLnBrk="1" latinLnBrk="0" hangingPunct="1">
        <a:defRPr sz="1799" kern="1200">
          <a:solidFill>
            <a:schemeClr val="tx1"/>
          </a:solidFill>
          <a:latin typeface="+mn-lt"/>
          <a:ea typeface="+mn-ea"/>
          <a:cs typeface="+mn-cs"/>
        </a:defRPr>
      </a:lvl7pPr>
      <a:lvl8pPr marL="3199440" algn="l" defTabSz="914126" rtl="0" eaLnBrk="1" latinLnBrk="0" hangingPunct="1">
        <a:defRPr sz="1799" kern="1200">
          <a:solidFill>
            <a:schemeClr val="tx1"/>
          </a:solidFill>
          <a:latin typeface="+mn-lt"/>
          <a:ea typeface="+mn-ea"/>
          <a:cs typeface="+mn-cs"/>
        </a:defRPr>
      </a:lvl8pPr>
      <a:lvl9pPr marL="3656503" algn="l" defTabSz="914126" rtl="0" eaLnBrk="1" latinLnBrk="0" hangingPunct="1">
        <a:defRPr sz="1799"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1">
          <a:blip r:embed="rId14" cstate="print">
            <a:extLst>
              <a:ext uri="{BEBA8EAE-BF5A-486C-A8C5-ECC9F3942E4B}">
                <a14:imgProps xmlns:a14="http://schemas.microsoft.com/office/drawing/2010/main">
                  <a14:imgLayer r:embed="rId15">
                    <a14:imgEffect>
                      <a14:brightnessContrast bright="15000"/>
                    </a14:imgEffect>
                  </a14:imgLayer>
                </a14:imgProps>
              </a:ext>
            </a:extLst>
          </a:blip>
          <a:srcRect/>
          <a:stretch>
            <a:fillRect/>
          </a:stretch>
        </a:blipFill>
        <a:effectLst/>
      </p:bgPr>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609600" y="1600202"/>
            <a:ext cx="10972800" cy="4525963"/>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609601" y="6356352"/>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952C373-83E8-404D-A870-0C99071BEBA1}" type="datetimeFigureOut">
              <a:rPr lang="zh-CN" altLang="en-US" smtClean="0">
                <a:solidFill>
                  <a:prstClr val="black">
                    <a:tint val="75000"/>
                  </a:prstClr>
                </a:solidFill>
              </a:rPr>
              <a:pPr/>
              <a:t>2019/7/2</a:t>
            </a:fld>
            <a:endParaRPr lang="zh-CN" altLang="en-US">
              <a:solidFill>
                <a:prstClr val="black">
                  <a:tint val="75000"/>
                </a:prstClr>
              </a:solidFill>
            </a:endParaRPr>
          </a:p>
        </p:txBody>
      </p:sp>
      <p:sp>
        <p:nvSpPr>
          <p:cNvPr id="5" name="页脚占位符 4"/>
          <p:cNvSpPr>
            <a:spLocks noGrp="1"/>
          </p:cNvSpPr>
          <p:nvPr>
            <p:ph type="ftr" sz="quarter" idx="3"/>
          </p:nvPr>
        </p:nvSpPr>
        <p:spPr>
          <a:xfrm>
            <a:off x="4165600" y="6356352"/>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solidFill>
                <a:prstClr val="black">
                  <a:tint val="75000"/>
                </a:prstClr>
              </a:solidFill>
            </a:endParaRPr>
          </a:p>
        </p:txBody>
      </p:sp>
      <p:sp>
        <p:nvSpPr>
          <p:cNvPr id="6" name="灯片编号占位符 5"/>
          <p:cNvSpPr>
            <a:spLocks noGrp="1"/>
          </p:cNvSpPr>
          <p:nvPr>
            <p:ph type="sldNum" sz="quarter" idx="4"/>
          </p:nvPr>
        </p:nvSpPr>
        <p:spPr>
          <a:xfrm>
            <a:off x="8737600" y="6356352"/>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93FFD15-FD4A-41A0-98B0-8A0E50279E3E}" type="slidenum">
              <a:rPr lang="zh-CN" altLang="en-US" smtClean="0">
                <a:solidFill>
                  <a:prstClr val="black">
                    <a:tint val="75000"/>
                  </a:prstClr>
                </a:solidFill>
              </a:rPr>
              <a:pPr/>
              <a:t>‹N°›</a:t>
            </a:fld>
            <a:endParaRPr lang="zh-CN" altLang="en-US">
              <a:solidFill>
                <a:prstClr val="black">
                  <a:tint val="75000"/>
                </a:prstClr>
              </a:solidFill>
            </a:endParaRPr>
          </a:p>
        </p:txBody>
      </p:sp>
    </p:spTree>
    <p:extLst>
      <p:ext uri="{BB962C8B-B14F-4D97-AF65-F5344CB8AC3E}">
        <p14:creationId xmlns:p14="http://schemas.microsoft.com/office/powerpoint/2010/main" val="511061368"/>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Lst>
  <p:txStyles>
    <p:titleStyle>
      <a:lvl1pPr algn="ctr" defTabSz="914126" rtl="0" eaLnBrk="1" latinLnBrk="0" hangingPunct="1">
        <a:spcBef>
          <a:spcPct val="0"/>
        </a:spcBef>
        <a:buNone/>
        <a:defRPr sz="4399" kern="1200">
          <a:solidFill>
            <a:schemeClr val="tx1"/>
          </a:solidFill>
          <a:latin typeface="+mj-lt"/>
          <a:ea typeface="+mj-ea"/>
          <a:cs typeface="+mj-cs"/>
        </a:defRPr>
      </a:lvl1pPr>
    </p:titleStyle>
    <p:bodyStyle>
      <a:lvl1pPr marL="342797" indent="-342797" algn="l" defTabSz="914126" rtl="0" eaLnBrk="1" latinLnBrk="0" hangingPunct="1">
        <a:spcBef>
          <a:spcPct val="20000"/>
        </a:spcBef>
        <a:buFont typeface="Arial" panose="020B0604020202020204" pitchFamily="34" charset="0"/>
        <a:buChar char="•"/>
        <a:defRPr sz="3199" kern="1200">
          <a:solidFill>
            <a:schemeClr val="tx1"/>
          </a:solidFill>
          <a:latin typeface="+mn-lt"/>
          <a:ea typeface="+mn-ea"/>
          <a:cs typeface="+mn-cs"/>
        </a:defRPr>
      </a:lvl1pPr>
      <a:lvl2pPr marL="742727" indent="-285664" algn="l" defTabSz="914126" rtl="0" eaLnBrk="1" latinLnBrk="0" hangingPunct="1">
        <a:spcBef>
          <a:spcPct val="20000"/>
        </a:spcBef>
        <a:buFont typeface="Arial" panose="020B0604020202020204" pitchFamily="34" charset="0"/>
        <a:buChar char="–"/>
        <a:defRPr sz="2799" kern="1200">
          <a:solidFill>
            <a:schemeClr val="tx1"/>
          </a:solidFill>
          <a:latin typeface="+mn-lt"/>
          <a:ea typeface="+mn-ea"/>
          <a:cs typeface="+mn-cs"/>
        </a:defRPr>
      </a:lvl2pPr>
      <a:lvl3pPr marL="1142657" indent="-228531" algn="l" defTabSz="914126" rtl="0" eaLnBrk="1" latinLnBrk="0" hangingPunct="1">
        <a:spcBef>
          <a:spcPct val="20000"/>
        </a:spcBef>
        <a:buFont typeface="Arial" panose="020B0604020202020204" pitchFamily="34" charset="0"/>
        <a:buChar char="•"/>
        <a:defRPr sz="2399" kern="1200">
          <a:solidFill>
            <a:schemeClr val="tx1"/>
          </a:solidFill>
          <a:latin typeface="+mn-lt"/>
          <a:ea typeface="+mn-ea"/>
          <a:cs typeface="+mn-cs"/>
        </a:defRPr>
      </a:lvl3pPr>
      <a:lvl4pPr marL="1599720" indent="-228531" algn="l" defTabSz="914126" rtl="0" eaLnBrk="1" latinLnBrk="0" hangingPunct="1">
        <a:spcBef>
          <a:spcPct val="20000"/>
        </a:spcBef>
        <a:buFont typeface="Arial" panose="020B0604020202020204" pitchFamily="34" charset="0"/>
        <a:buChar char="–"/>
        <a:defRPr sz="1999" kern="1200">
          <a:solidFill>
            <a:schemeClr val="tx1"/>
          </a:solidFill>
          <a:latin typeface="+mn-lt"/>
          <a:ea typeface="+mn-ea"/>
          <a:cs typeface="+mn-cs"/>
        </a:defRPr>
      </a:lvl4pPr>
      <a:lvl5pPr marL="2056783" indent="-228531" algn="l" defTabSz="914126" rtl="0" eaLnBrk="1" latinLnBrk="0" hangingPunct="1">
        <a:spcBef>
          <a:spcPct val="20000"/>
        </a:spcBef>
        <a:buFont typeface="Arial" panose="020B0604020202020204" pitchFamily="34" charset="0"/>
        <a:buChar char="»"/>
        <a:defRPr sz="1999" kern="1200">
          <a:solidFill>
            <a:schemeClr val="tx1"/>
          </a:solidFill>
          <a:latin typeface="+mn-lt"/>
          <a:ea typeface="+mn-ea"/>
          <a:cs typeface="+mn-cs"/>
        </a:defRPr>
      </a:lvl5pPr>
      <a:lvl6pPr marL="2513846" indent="-228531" algn="l" defTabSz="914126" rtl="0" eaLnBrk="1" latinLnBrk="0" hangingPunct="1">
        <a:spcBef>
          <a:spcPct val="20000"/>
        </a:spcBef>
        <a:buFont typeface="Arial" panose="020B0604020202020204" pitchFamily="34" charset="0"/>
        <a:buChar char="•"/>
        <a:defRPr sz="1999" kern="1200">
          <a:solidFill>
            <a:schemeClr val="tx1"/>
          </a:solidFill>
          <a:latin typeface="+mn-lt"/>
          <a:ea typeface="+mn-ea"/>
          <a:cs typeface="+mn-cs"/>
        </a:defRPr>
      </a:lvl6pPr>
      <a:lvl7pPr marL="2970908" indent="-228531" algn="l" defTabSz="914126" rtl="0" eaLnBrk="1" latinLnBrk="0" hangingPunct="1">
        <a:spcBef>
          <a:spcPct val="20000"/>
        </a:spcBef>
        <a:buFont typeface="Arial" panose="020B0604020202020204" pitchFamily="34" charset="0"/>
        <a:buChar char="•"/>
        <a:defRPr sz="1999" kern="1200">
          <a:solidFill>
            <a:schemeClr val="tx1"/>
          </a:solidFill>
          <a:latin typeface="+mn-lt"/>
          <a:ea typeface="+mn-ea"/>
          <a:cs typeface="+mn-cs"/>
        </a:defRPr>
      </a:lvl7pPr>
      <a:lvl8pPr marL="3427971" indent="-228531" algn="l" defTabSz="914126" rtl="0" eaLnBrk="1" latinLnBrk="0" hangingPunct="1">
        <a:spcBef>
          <a:spcPct val="20000"/>
        </a:spcBef>
        <a:buFont typeface="Arial" panose="020B0604020202020204" pitchFamily="34" charset="0"/>
        <a:buChar char="•"/>
        <a:defRPr sz="1999" kern="1200">
          <a:solidFill>
            <a:schemeClr val="tx1"/>
          </a:solidFill>
          <a:latin typeface="+mn-lt"/>
          <a:ea typeface="+mn-ea"/>
          <a:cs typeface="+mn-cs"/>
        </a:defRPr>
      </a:lvl8pPr>
      <a:lvl9pPr marL="3885034" indent="-228531" algn="l" defTabSz="914126" rtl="0" eaLnBrk="1" latinLnBrk="0" hangingPunct="1">
        <a:spcBef>
          <a:spcPct val="20000"/>
        </a:spcBef>
        <a:buFont typeface="Arial" panose="020B0604020202020204" pitchFamily="34" charset="0"/>
        <a:buChar char="•"/>
        <a:defRPr sz="1999" kern="1200">
          <a:solidFill>
            <a:schemeClr val="tx1"/>
          </a:solidFill>
          <a:latin typeface="+mn-lt"/>
          <a:ea typeface="+mn-ea"/>
          <a:cs typeface="+mn-cs"/>
        </a:defRPr>
      </a:lvl9pPr>
    </p:bodyStyle>
    <p:otherStyle>
      <a:defPPr>
        <a:defRPr lang="zh-CN"/>
      </a:defPPr>
      <a:lvl1pPr marL="0" algn="l" defTabSz="914126" rtl="0" eaLnBrk="1" latinLnBrk="0" hangingPunct="1">
        <a:defRPr sz="1799" kern="1200">
          <a:solidFill>
            <a:schemeClr val="tx1"/>
          </a:solidFill>
          <a:latin typeface="+mn-lt"/>
          <a:ea typeface="+mn-ea"/>
          <a:cs typeface="+mn-cs"/>
        </a:defRPr>
      </a:lvl1pPr>
      <a:lvl2pPr marL="457063" algn="l" defTabSz="914126" rtl="0" eaLnBrk="1" latinLnBrk="0" hangingPunct="1">
        <a:defRPr sz="1799" kern="1200">
          <a:solidFill>
            <a:schemeClr val="tx1"/>
          </a:solidFill>
          <a:latin typeface="+mn-lt"/>
          <a:ea typeface="+mn-ea"/>
          <a:cs typeface="+mn-cs"/>
        </a:defRPr>
      </a:lvl2pPr>
      <a:lvl3pPr marL="914126" algn="l" defTabSz="914126" rtl="0" eaLnBrk="1" latinLnBrk="0" hangingPunct="1">
        <a:defRPr sz="1799" kern="1200">
          <a:solidFill>
            <a:schemeClr val="tx1"/>
          </a:solidFill>
          <a:latin typeface="+mn-lt"/>
          <a:ea typeface="+mn-ea"/>
          <a:cs typeface="+mn-cs"/>
        </a:defRPr>
      </a:lvl3pPr>
      <a:lvl4pPr marL="1371189" algn="l" defTabSz="914126" rtl="0" eaLnBrk="1" latinLnBrk="0" hangingPunct="1">
        <a:defRPr sz="1799" kern="1200">
          <a:solidFill>
            <a:schemeClr val="tx1"/>
          </a:solidFill>
          <a:latin typeface="+mn-lt"/>
          <a:ea typeface="+mn-ea"/>
          <a:cs typeface="+mn-cs"/>
        </a:defRPr>
      </a:lvl4pPr>
      <a:lvl5pPr marL="1828251" algn="l" defTabSz="914126" rtl="0" eaLnBrk="1" latinLnBrk="0" hangingPunct="1">
        <a:defRPr sz="1799" kern="1200">
          <a:solidFill>
            <a:schemeClr val="tx1"/>
          </a:solidFill>
          <a:latin typeface="+mn-lt"/>
          <a:ea typeface="+mn-ea"/>
          <a:cs typeface="+mn-cs"/>
        </a:defRPr>
      </a:lvl5pPr>
      <a:lvl6pPr marL="2285314" algn="l" defTabSz="914126" rtl="0" eaLnBrk="1" latinLnBrk="0" hangingPunct="1">
        <a:defRPr sz="1799" kern="1200">
          <a:solidFill>
            <a:schemeClr val="tx1"/>
          </a:solidFill>
          <a:latin typeface="+mn-lt"/>
          <a:ea typeface="+mn-ea"/>
          <a:cs typeface="+mn-cs"/>
        </a:defRPr>
      </a:lvl6pPr>
      <a:lvl7pPr marL="2742377" algn="l" defTabSz="914126" rtl="0" eaLnBrk="1" latinLnBrk="0" hangingPunct="1">
        <a:defRPr sz="1799" kern="1200">
          <a:solidFill>
            <a:schemeClr val="tx1"/>
          </a:solidFill>
          <a:latin typeface="+mn-lt"/>
          <a:ea typeface="+mn-ea"/>
          <a:cs typeface="+mn-cs"/>
        </a:defRPr>
      </a:lvl7pPr>
      <a:lvl8pPr marL="3199440" algn="l" defTabSz="914126" rtl="0" eaLnBrk="1" latinLnBrk="0" hangingPunct="1">
        <a:defRPr sz="1799" kern="1200">
          <a:solidFill>
            <a:schemeClr val="tx1"/>
          </a:solidFill>
          <a:latin typeface="+mn-lt"/>
          <a:ea typeface="+mn-ea"/>
          <a:cs typeface="+mn-cs"/>
        </a:defRPr>
      </a:lvl8pPr>
      <a:lvl9pPr marL="3656503" algn="l" defTabSz="914126" rtl="0" eaLnBrk="1" latinLnBrk="0" hangingPunct="1">
        <a:defRPr sz="179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ustomXml" Target="../ink/ink1.xm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customXml" Target="../ink/ink2.xml"/><Relationship Id="rId4" Type="http://schemas.openxmlformats.org/officeDocument/2006/relationships/image" Target="../media/image3.emf"/></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0.xml"/><Relationship Id="rId1" Type="http://schemas.openxmlformats.org/officeDocument/2006/relationships/slideLayout" Target="../slideLayouts/slideLayout19.xml"/><Relationship Id="rId4" Type="http://schemas.openxmlformats.org/officeDocument/2006/relationships/image" Target="../media/image6.png"/></Relationships>
</file>

<file path=ppt/slides/_rels/slide2.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3.png"/><Relationship Id="rId7" Type="http://schemas.openxmlformats.org/officeDocument/2006/relationships/diagramColors" Target="../diagrams/colors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reeform 5"/>
          <p:cNvSpPr>
            <a:spLocks/>
          </p:cNvSpPr>
          <p:nvPr/>
        </p:nvSpPr>
        <p:spPr bwMode="auto">
          <a:xfrm>
            <a:off x="242600" y="3071004"/>
            <a:ext cx="11740293" cy="3691303"/>
          </a:xfrm>
          <a:prstGeom prst="rect">
            <a:avLst/>
          </a:prstGeom>
          <a:solidFill>
            <a:schemeClr val="tx2">
              <a:lumMod val="40000"/>
              <a:lumOff val="60000"/>
            </a:schemeClr>
          </a:solidFill>
          <a:ln>
            <a:solidFill>
              <a:schemeClr val="bg1">
                <a:lumMod val="95000"/>
              </a:schemeClr>
            </a:solidFill>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a:extLst/>
        </p:spPr>
        <p:style>
          <a:lnRef idx="2">
            <a:schemeClr val="accent1"/>
          </a:lnRef>
          <a:fillRef idx="1">
            <a:schemeClr val="lt1"/>
          </a:fillRef>
          <a:effectRef idx="0">
            <a:schemeClr val="accent1"/>
          </a:effectRef>
          <a:fontRef idx="minor">
            <a:schemeClr val="dk1"/>
          </a:fontRef>
        </p:style>
        <p:txBody>
          <a:bodyPr vert="horz" wrap="square" lIns="91416" tIns="45708" rIns="91416" bIns="45708" numCol="1" anchor="ctr" anchorCtr="0" compatLnSpc="1">
            <a:prstTxWarp prst="textNoShape">
              <a:avLst/>
            </a:prstTxWarp>
            <a:sp3d extrusionH="57150">
              <a:bevelT w="38100" h="38100" prst="angle"/>
            </a:sp3d>
          </a:bodyPr>
          <a:lstStyle/>
          <a:p>
            <a:pPr algn="ctr"/>
            <a:r>
              <a:rPr lang="fr-FR" sz="5400" b="1" i="1" cap="small" dirty="0" smtClean="0">
                <a:ln w="0"/>
                <a:solidFill>
                  <a:schemeClr val="accent1"/>
                </a:solidFill>
                <a:effectLst>
                  <a:glow rad="63500">
                    <a:schemeClr val="accent1">
                      <a:satMod val="175000"/>
                      <a:alpha val="40000"/>
                    </a:schemeClr>
                  </a:glow>
                  <a:innerShdw blurRad="63500" dist="50800" dir="13500000">
                    <a:prstClr val="black">
                      <a:alpha val="50000"/>
                    </a:prstClr>
                  </a:innerShdw>
                </a:effectLst>
                <a:latin typeface="Calibri" panose="020F0502020204030204" pitchFamily="34" charset="0"/>
              </a:rPr>
              <a:t>ETUDE </a:t>
            </a:r>
            <a:r>
              <a:rPr lang="fr-FR" sz="5400" b="1" i="1" cap="small" dirty="0">
                <a:ln w="0"/>
                <a:solidFill>
                  <a:schemeClr val="accent1"/>
                </a:solidFill>
                <a:effectLst>
                  <a:glow rad="63500">
                    <a:schemeClr val="accent1">
                      <a:satMod val="175000"/>
                      <a:alpha val="40000"/>
                    </a:schemeClr>
                  </a:glow>
                  <a:innerShdw blurRad="63500" dist="50800" dir="13500000">
                    <a:prstClr val="black">
                      <a:alpha val="50000"/>
                    </a:prstClr>
                  </a:innerShdw>
                </a:effectLst>
                <a:latin typeface="Calibri" panose="020F0502020204030204" pitchFamily="34" charset="0"/>
              </a:rPr>
              <a:t>MONOGRAPHIQUE </a:t>
            </a:r>
            <a:r>
              <a:rPr lang="fr-FR" sz="5400" b="1" i="1" cap="small" dirty="0">
                <a:ln w="0"/>
                <a:solidFill>
                  <a:schemeClr val="accent1"/>
                </a:solidFill>
                <a:effectLst>
                  <a:glow rad="63500">
                    <a:schemeClr val="accent1">
                      <a:satMod val="175000"/>
                      <a:alpha val="40000"/>
                    </a:schemeClr>
                  </a:glow>
                  <a:innerShdw blurRad="63500" dist="50800" dir="13500000">
                    <a:prstClr val="black">
                      <a:alpha val="50000"/>
                    </a:prstClr>
                  </a:innerShdw>
                </a:effectLst>
                <a:latin typeface="Calibri" panose="020F0502020204030204" pitchFamily="34" charset="0"/>
              </a:rPr>
              <a:t>SUR LA TRANSFORMATION NON INDUSTRIELLE DE L’ARACHIDE AU SENEGAL (EMTRAS) </a:t>
            </a:r>
            <a:endParaRPr lang="zh-CN" altLang="en-US" sz="5400" b="1" i="1" cap="small" dirty="0">
              <a:ln w="0"/>
              <a:solidFill>
                <a:schemeClr val="accent1"/>
              </a:solidFill>
              <a:effectLst>
                <a:glow rad="63500">
                  <a:schemeClr val="accent1">
                    <a:satMod val="175000"/>
                    <a:alpha val="40000"/>
                  </a:schemeClr>
                </a:glow>
                <a:innerShdw blurRad="63500" dist="50800" dir="13500000">
                  <a:prstClr val="black">
                    <a:alpha val="50000"/>
                  </a:prstClr>
                </a:innerShdw>
              </a:effectLst>
              <a:latin typeface="Calibri" panose="020F0502020204030204" pitchFamily="34" charset="0"/>
            </a:endParaRPr>
          </a:p>
        </p:txBody>
      </p:sp>
      <p:sp>
        <p:nvSpPr>
          <p:cNvPr id="8" name="Rectangle 4"/>
          <p:cNvSpPr txBox="1">
            <a:spLocks noChangeArrowheads="1"/>
          </p:cNvSpPr>
          <p:nvPr/>
        </p:nvSpPr>
        <p:spPr bwMode="auto">
          <a:xfrm>
            <a:off x="242600" y="1105786"/>
            <a:ext cx="11612702" cy="203422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16" tIns="45708" rIns="91416" bIns="45708" numCol="1" anchor="ctr" anchorCtr="0" compatLnSpc="1">
            <a:prstTxWarp prst="textNoShape">
              <a:avLst/>
            </a:prstTxWarp>
          </a:bodyPr>
          <a:lstStyle>
            <a:lvl1pPr marL="0" indent="0" algn="ctr">
              <a:buFontTx/>
              <a:buNone/>
              <a:defRPr sz="2000" b="1">
                <a:solidFill>
                  <a:schemeClr val="bg1"/>
                </a:solidFill>
                <a:latin typeface="+mj-lt"/>
                <a:ea typeface="+mj-ea"/>
                <a:cs typeface="+mj-cs"/>
              </a:defRPr>
            </a:lvl1pPr>
            <a:lvl2pPr marL="742950" indent="-285750" eaLnBrk="0" hangingPunct="0">
              <a:spcBef>
                <a:spcPct val="20000"/>
              </a:spcBef>
              <a:buChar char="–"/>
              <a:defRPr sz="2000">
                <a:latin typeface="+mn-lt"/>
                <a:ea typeface="仿宋_GB2312" pitchFamily="49" charset="-122"/>
              </a:defRPr>
            </a:lvl2pPr>
            <a:lvl3pPr marL="1143000" indent="-228600" eaLnBrk="0" hangingPunct="0">
              <a:spcBef>
                <a:spcPct val="20000"/>
              </a:spcBef>
              <a:buChar char="•"/>
              <a:defRPr sz="2400">
                <a:latin typeface="+mn-lt"/>
              </a:defRPr>
            </a:lvl3pPr>
            <a:lvl4pPr marL="1600200" indent="-228600" eaLnBrk="0" hangingPunct="0">
              <a:spcBef>
                <a:spcPct val="20000"/>
              </a:spcBef>
              <a:buChar char="–"/>
              <a:defRPr sz="2000">
                <a:latin typeface="+mn-lt"/>
              </a:defRPr>
            </a:lvl4pPr>
            <a:lvl5pPr marL="2057400" indent="-228600" eaLnBrk="0" hangingPunct="0">
              <a:spcBef>
                <a:spcPct val="20000"/>
              </a:spcBef>
              <a:buChar char="»"/>
              <a:defRPr sz="2000">
                <a:latin typeface="+mn-lt"/>
              </a:defRPr>
            </a:lvl5pPr>
            <a:lvl6pPr marL="2514600" indent="-228600" eaLnBrk="0" fontAlgn="base" hangingPunct="0">
              <a:spcBef>
                <a:spcPct val="20000"/>
              </a:spcBef>
              <a:spcAft>
                <a:spcPct val="0"/>
              </a:spcAft>
              <a:buChar char="»"/>
              <a:defRPr sz="2000">
                <a:latin typeface="+mn-lt"/>
              </a:defRPr>
            </a:lvl6pPr>
            <a:lvl7pPr marL="2971800" indent="-228600" eaLnBrk="0" fontAlgn="base" hangingPunct="0">
              <a:spcBef>
                <a:spcPct val="20000"/>
              </a:spcBef>
              <a:spcAft>
                <a:spcPct val="0"/>
              </a:spcAft>
              <a:buChar char="»"/>
              <a:defRPr sz="2000">
                <a:latin typeface="+mn-lt"/>
              </a:defRPr>
            </a:lvl7pPr>
            <a:lvl8pPr marL="3429000" indent="-228600" eaLnBrk="0" fontAlgn="base" hangingPunct="0">
              <a:spcBef>
                <a:spcPct val="20000"/>
              </a:spcBef>
              <a:spcAft>
                <a:spcPct val="0"/>
              </a:spcAft>
              <a:buChar char="»"/>
              <a:defRPr sz="2000">
                <a:latin typeface="+mn-lt"/>
              </a:defRPr>
            </a:lvl8pPr>
            <a:lvl9pPr marL="3886200" indent="-228600" eaLnBrk="0" fontAlgn="base" hangingPunct="0">
              <a:spcBef>
                <a:spcPct val="20000"/>
              </a:spcBef>
              <a:spcAft>
                <a:spcPct val="0"/>
              </a:spcAft>
              <a:buChar char="»"/>
              <a:defRPr sz="2000">
                <a:latin typeface="+mn-lt"/>
              </a:defRPr>
            </a:lvl9pPr>
          </a:lstStyle>
          <a:p>
            <a:r>
              <a:rPr lang="fr-FR" sz="2800" dirty="0">
                <a:solidFill>
                  <a:srgbClr val="800000"/>
                </a:solidFill>
              </a:rPr>
              <a:t>ATELIER REGIONAL SUR LES COMPTES NATIONAUX</a:t>
            </a:r>
          </a:p>
          <a:p>
            <a:r>
              <a:rPr lang="fr-FR" sz="2800" dirty="0">
                <a:solidFill>
                  <a:srgbClr val="800000"/>
                </a:solidFill>
              </a:rPr>
              <a:t>(Dans le cadre des activités du PSR-UEMOA 2015-2020) : </a:t>
            </a:r>
            <a:r>
              <a:rPr lang="fr-FR" sz="2800" i="1" dirty="0">
                <a:solidFill>
                  <a:srgbClr val="800000"/>
                </a:solidFill>
              </a:rPr>
              <a:t>« Partage d'expériences sur les applications spécifiques développées dans le processus d’élaboration des comptes nationaux » </a:t>
            </a:r>
          </a:p>
          <a:p>
            <a:pPr>
              <a:defRPr/>
            </a:pPr>
            <a:r>
              <a:rPr lang="fr-FR" sz="2800" i="1" dirty="0">
                <a:solidFill>
                  <a:schemeClr val="bg2">
                    <a:lumMod val="25000"/>
                  </a:schemeClr>
                </a:solidFill>
              </a:rPr>
              <a:t>Cotonou, du 1</a:t>
            </a:r>
            <a:r>
              <a:rPr lang="fr-FR" sz="2800" i="1" baseline="30000" dirty="0">
                <a:solidFill>
                  <a:schemeClr val="bg2">
                    <a:lumMod val="25000"/>
                  </a:schemeClr>
                </a:solidFill>
              </a:rPr>
              <a:t>er</a:t>
            </a:r>
            <a:r>
              <a:rPr lang="fr-FR" sz="2800" i="1" dirty="0">
                <a:solidFill>
                  <a:schemeClr val="bg2">
                    <a:lumMod val="25000"/>
                  </a:schemeClr>
                </a:solidFill>
              </a:rPr>
              <a:t> au 5 juillet </a:t>
            </a:r>
            <a:r>
              <a:rPr lang="fr-FR" sz="2800" i="1" dirty="0" smtClean="0">
                <a:solidFill>
                  <a:schemeClr val="bg2">
                    <a:lumMod val="25000"/>
                  </a:schemeClr>
                </a:solidFill>
              </a:rPr>
              <a:t>2019</a:t>
            </a:r>
            <a:endParaRPr lang="fr-FR" altLang="zh-CN" sz="1999" dirty="0">
              <a:solidFill>
                <a:srgbClr val="2F5EB0"/>
              </a:solidFill>
              <a:latin typeface="微软雅黑" panose="020B0503020204020204" pitchFamily="34" charset="-122"/>
              <a:ea typeface="微软雅黑" panose="020B0503020204020204" pitchFamily="34" charset="-122"/>
            </a:endParaRPr>
          </a:p>
        </p:txBody>
      </p:sp>
      <mc:AlternateContent xmlns:mc="http://schemas.openxmlformats.org/markup-compatibility/2006" xmlns:p14="http://schemas.microsoft.com/office/powerpoint/2010/main">
        <mc:Choice Requires="p14">
          <p:contentPart p14:bwMode="auto" r:id="rId3">
            <p14:nvContentPartPr>
              <p14:cNvPr id="2" name="Encre 1"/>
              <p14:cNvContentPartPr/>
              <p14:nvPr/>
            </p14:nvContentPartPr>
            <p14:xfrm>
              <a:off x="8042277" y="4996272"/>
              <a:ext cx="360" cy="360"/>
            </p14:xfrm>
          </p:contentPart>
        </mc:Choice>
        <mc:Fallback xmlns="">
          <p:pic>
            <p:nvPicPr>
              <p:cNvPr id="2" name="Encre 1"/>
              <p:cNvPicPr/>
              <p:nvPr/>
            </p:nvPicPr>
            <p:blipFill>
              <a:blip r:embed="rId4" cstate="print"/>
              <a:stretch>
                <a:fillRect/>
              </a:stretch>
            </p:blipFill>
            <p:spPr>
              <a:xfrm>
                <a:off x="8027157" y="4981152"/>
                <a:ext cx="30600" cy="30600"/>
              </a:xfrm>
              <a:prstGeom prst="rect">
                <a:avLst/>
              </a:prstGeom>
            </p:spPr>
          </p:pic>
        </mc:Fallback>
      </mc:AlternateContent>
      <mc:AlternateContent xmlns:mc="http://schemas.openxmlformats.org/markup-compatibility/2006" xmlns:p14="http://schemas.microsoft.com/office/powerpoint/2010/main">
        <mc:Choice Requires="p14">
          <p:contentPart p14:bwMode="auto" r:id="rId5">
            <p14:nvContentPartPr>
              <p14:cNvPr id="3" name="Encre 2"/>
              <p14:cNvContentPartPr/>
              <p14:nvPr/>
            </p14:nvContentPartPr>
            <p14:xfrm>
              <a:off x="8042277" y="4996272"/>
              <a:ext cx="360" cy="360"/>
            </p14:xfrm>
          </p:contentPart>
        </mc:Choice>
        <mc:Fallback xmlns="">
          <p:pic>
            <p:nvPicPr>
              <p:cNvPr id="3" name="Encre 2"/>
              <p:cNvPicPr/>
              <p:nvPr/>
            </p:nvPicPr>
            <p:blipFill>
              <a:blip r:embed="rId4" cstate="print"/>
              <a:stretch>
                <a:fillRect/>
              </a:stretch>
            </p:blipFill>
            <p:spPr>
              <a:xfrm>
                <a:off x="8027157" y="4981152"/>
                <a:ext cx="30600" cy="30600"/>
              </a:xfrm>
              <a:prstGeom prst="rect">
                <a:avLst/>
              </a:prstGeom>
            </p:spPr>
          </p:pic>
        </mc:Fallback>
      </mc:AlternateContent>
    </p:spTree>
    <p:extLst>
      <p:ext uri="{BB962C8B-B14F-4D97-AF65-F5344CB8AC3E}">
        <p14:creationId xmlns:p14="http://schemas.microsoft.com/office/powerpoint/2010/main" val="6148224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 name="Image 28"/>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6108" y="5300720"/>
            <a:ext cx="12192000" cy="1556387"/>
          </a:xfrm>
          <a:prstGeom prst="rect">
            <a:avLst/>
          </a:prstGeom>
          <a:noFill/>
          <a:ln>
            <a:noFill/>
          </a:ln>
        </p:spPr>
      </p:pic>
      <p:sp>
        <p:nvSpPr>
          <p:cNvPr id="6" name="Rectangle 5"/>
          <p:cNvSpPr/>
          <p:nvPr/>
        </p:nvSpPr>
        <p:spPr>
          <a:xfrm>
            <a:off x="559834" y="324165"/>
            <a:ext cx="6320492" cy="4670820"/>
          </a:xfrm>
          <a:prstGeom prst="rect">
            <a:avLst/>
          </a:prstGeom>
          <a:blipFill rotWithShape="1">
            <a:blip r:embed="rId4" cstate="print"/>
            <a:stretch>
              <a:fillRect/>
            </a:stretch>
          </a:blipFill>
        </p:spPr>
        <p:style>
          <a:lnRef idx="0">
            <a:schemeClr val="accent1">
              <a:hueOff val="0"/>
              <a:satOff val="0"/>
              <a:lumOff val="0"/>
              <a:alphaOff val="0"/>
            </a:schemeClr>
          </a:lnRef>
          <a:fillRef idx="1">
            <a:scrgbClr r="0" g="0" b="0"/>
          </a:fillRef>
          <a:effectRef idx="0">
            <a:schemeClr val="accent1">
              <a:tint val="40000"/>
              <a:hueOff val="0"/>
              <a:satOff val="0"/>
              <a:lumOff val="0"/>
              <a:alphaOff val="0"/>
            </a:schemeClr>
          </a:effectRef>
          <a:fontRef idx="minor">
            <a:schemeClr val="dk1">
              <a:hueOff val="0"/>
              <a:satOff val="0"/>
              <a:lumOff val="0"/>
              <a:alphaOff val="0"/>
            </a:schemeClr>
          </a:fontRef>
        </p:style>
      </p:sp>
      <p:sp>
        <p:nvSpPr>
          <p:cNvPr id="9" name="Forme libre 8"/>
          <p:cNvSpPr/>
          <p:nvPr/>
        </p:nvSpPr>
        <p:spPr>
          <a:xfrm>
            <a:off x="4926746" y="4616721"/>
            <a:ext cx="6696000" cy="683995"/>
          </a:xfrm>
          <a:custGeom>
            <a:avLst/>
            <a:gdLst>
              <a:gd name="connsiteX0" fmla="*/ 0 w 6696000"/>
              <a:gd name="connsiteY0" fmla="*/ 0 h 683995"/>
              <a:gd name="connsiteX1" fmla="*/ 6696000 w 6696000"/>
              <a:gd name="connsiteY1" fmla="*/ 0 h 683995"/>
              <a:gd name="connsiteX2" fmla="*/ 6696000 w 6696000"/>
              <a:gd name="connsiteY2" fmla="*/ 683995 h 683995"/>
              <a:gd name="connsiteX3" fmla="*/ 0 w 6696000"/>
              <a:gd name="connsiteY3" fmla="*/ 683995 h 683995"/>
              <a:gd name="connsiteX4" fmla="*/ 0 w 6696000"/>
              <a:gd name="connsiteY4" fmla="*/ 0 h 6839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96000" h="683995">
                <a:moveTo>
                  <a:pt x="0" y="0"/>
                </a:moveTo>
                <a:lnTo>
                  <a:pt x="6696000" y="0"/>
                </a:lnTo>
                <a:lnTo>
                  <a:pt x="6696000" y="683995"/>
                </a:lnTo>
                <a:lnTo>
                  <a:pt x="0" y="683995"/>
                </a:lnTo>
                <a:lnTo>
                  <a:pt x="0" y="0"/>
                </a:lnTo>
                <a:close/>
              </a:path>
            </a:pathLst>
          </a:custGeom>
        </p:spPr>
        <p:style>
          <a:lnRef idx="2">
            <a:schemeClr val="accent1"/>
          </a:lnRef>
          <a:fillRef idx="1">
            <a:schemeClr val="lt1"/>
          </a:fillRef>
          <a:effectRef idx="0">
            <a:schemeClr val="accent1"/>
          </a:effectRef>
          <a:fontRef idx="minor">
            <a:schemeClr val="dk1"/>
          </a:fontRef>
        </p:style>
        <p:txBody>
          <a:bodyPr spcFirstLastPara="0" vert="horz" wrap="square" lIns="60960" tIns="60960" rIns="60960" bIns="60960" numCol="1" spcCol="1270" anchor="ctr" anchorCtr="0">
            <a:noAutofit/>
          </a:bodyPr>
          <a:lstStyle/>
          <a:p>
            <a:pPr lvl="0" algn="ctr" defTabSz="1422400">
              <a:lnSpc>
                <a:spcPct val="90000"/>
              </a:lnSpc>
              <a:spcBef>
                <a:spcPct val="0"/>
              </a:spcBef>
              <a:spcAft>
                <a:spcPct val="5000"/>
              </a:spcAft>
            </a:pPr>
            <a:r>
              <a:rPr lang="fr-FR" sz="3200" b="1" i="1" kern="1200" cap="small" spc="0" baseline="0" dirty="0" smtClean="0">
                <a:ln w="0"/>
                <a:solidFill>
                  <a:schemeClr val="accent1"/>
                </a:solidFill>
                <a:effectLst>
                  <a:outerShdw blurRad="38100" dist="25400" dir="5400000" algn="ctr" rotWithShape="0">
                    <a:srgbClr val="6E747A">
                      <a:alpha val="43000"/>
                    </a:srgbClr>
                  </a:outerShdw>
                </a:effectLst>
              </a:rPr>
              <a:t>Merci pour votre aimable attention</a:t>
            </a:r>
            <a:endParaRPr lang="fr-FR" sz="3200" b="1" i="1" kern="1200" cap="small" spc="0" baseline="0" dirty="0">
              <a:ln w="0"/>
              <a:solidFill>
                <a:schemeClr val="accent1"/>
              </a:solidFill>
              <a:effectLst>
                <a:outerShdw blurRad="38100" dist="25400" dir="5400000" algn="ctr" rotWithShape="0">
                  <a:srgbClr val="6E747A">
                    <a:alpha val="43000"/>
                  </a:srgbClr>
                </a:outerShdw>
              </a:effectLst>
            </a:endParaRPr>
          </a:p>
        </p:txBody>
      </p:sp>
    </p:spTree>
    <p:extLst>
      <p:ext uri="{BB962C8B-B14F-4D97-AF65-F5344CB8AC3E}">
        <p14:creationId xmlns:p14="http://schemas.microsoft.com/office/powerpoint/2010/main" val="2591354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txBox="1">
            <a:spLocks noGrp="1"/>
          </p:cNvSpPr>
          <p:nvPr>
            <p:ph type="title"/>
          </p:nvPr>
        </p:nvSpPr>
        <p:spPr>
          <a:xfrm>
            <a:off x="738555" y="35273"/>
            <a:ext cx="11453445" cy="1119772"/>
          </a:xfrm>
        </p:spPr>
        <p:txBody>
          <a:bodyPr>
            <a:normAutofit/>
          </a:bodyPr>
          <a:lstStyle/>
          <a:p>
            <a:pPr lvl="0" algn="r"/>
            <a:r>
              <a:rPr lang="fr-FR" sz="6000" b="1" i="1" dirty="0" smtClean="0"/>
              <a:t>Plan de l’exposé</a:t>
            </a:r>
            <a:endParaRPr lang="fr-FR" sz="6000" dirty="0"/>
          </a:p>
        </p:txBody>
      </p:sp>
      <p:pic>
        <p:nvPicPr>
          <p:cNvPr id="46" name="Image 45"/>
          <p:cNvPicPr>
            <a:picLocks noChangeAspect="1"/>
          </p:cNvPicPr>
          <p:nvPr/>
        </p:nvPicPr>
        <p:blipFill>
          <a:blip r:embed="rId3" cstate="print"/>
          <a:stretch>
            <a:fillRect/>
          </a:stretch>
        </p:blipFill>
        <p:spPr>
          <a:xfrm>
            <a:off x="0" y="1155045"/>
            <a:ext cx="1766487" cy="5702954"/>
          </a:xfrm>
          <a:prstGeom prst="rect">
            <a:avLst/>
          </a:prstGeom>
        </p:spPr>
      </p:pic>
      <p:graphicFrame>
        <p:nvGraphicFramePr>
          <p:cNvPr id="3" name="Diagramme 2"/>
          <p:cNvGraphicFramePr/>
          <p:nvPr>
            <p:extLst>
              <p:ext uri="{D42A27DB-BD31-4B8C-83A1-F6EECF244321}">
                <p14:modId xmlns:p14="http://schemas.microsoft.com/office/powerpoint/2010/main" val="1981440737"/>
              </p:ext>
            </p:extLst>
          </p:nvPr>
        </p:nvGraphicFramePr>
        <p:xfrm>
          <a:off x="1889760" y="1091075"/>
          <a:ext cx="10149840" cy="5766923"/>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377784934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txBox="1">
            <a:spLocks noGrp="1"/>
          </p:cNvSpPr>
          <p:nvPr>
            <p:ph type="title"/>
          </p:nvPr>
        </p:nvSpPr>
        <p:spPr>
          <a:xfrm>
            <a:off x="738555" y="183867"/>
            <a:ext cx="11453445" cy="773719"/>
          </a:xfrm>
        </p:spPr>
        <p:txBody>
          <a:bodyPr>
            <a:noAutofit/>
          </a:bodyPr>
          <a:lstStyle/>
          <a:p>
            <a:pPr lvl="0" algn="r"/>
            <a:r>
              <a:rPr lang="fr-FR" sz="6000" b="1" i="1" dirty="0" smtClean="0"/>
              <a:t>Introduction</a:t>
            </a:r>
            <a:endParaRPr lang="fr-FR" sz="6000" b="1" i="1" dirty="0"/>
          </a:p>
        </p:txBody>
      </p:sp>
      <p:sp>
        <p:nvSpPr>
          <p:cNvPr id="24" name="Rectangle 1"/>
          <p:cNvSpPr/>
          <p:nvPr/>
        </p:nvSpPr>
        <p:spPr bwMode="auto">
          <a:xfrm>
            <a:off x="1091386" y="1090809"/>
            <a:ext cx="2300400" cy="369332"/>
          </a:xfrm>
          <a:prstGeom prst="rect">
            <a:avLst/>
          </a:prstGeom>
          <a:noFill/>
          <a:ln>
            <a:noFill/>
          </a:ln>
        </p:spPr>
        <p:txBody>
          <a:bodyPr wrap="square" lIns="0" tIns="0" rIns="0" bIns="0" anchor="ctr">
            <a:spAutoFit/>
          </a:bodyPr>
          <a:lstStyle/>
          <a:p>
            <a:r>
              <a:rPr lang="fr-FR" sz="2400" dirty="0" smtClean="0">
                <a:solidFill>
                  <a:prstClr val="black"/>
                </a:solidFill>
                <a:latin typeface="Arial Black" panose="020B0A04020102020204" pitchFamily="34" charset="0"/>
              </a:rPr>
              <a:t>Contexte</a:t>
            </a:r>
            <a:r>
              <a:rPr lang="fr-FR" sz="2400" dirty="0" smtClean="0">
                <a:solidFill>
                  <a:prstClr val="black"/>
                </a:solidFill>
              </a:rPr>
              <a:t> </a:t>
            </a:r>
            <a:endParaRPr lang="fr-FR" sz="2400" dirty="0">
              <a:solidFill>
                <a:prstClr val="black"/>
              </a:solidFill>
            </a:endParaRPr>
          </a:p>
        </p:txBody>
      </p:sp>
      <p:sp>
        <p:nvSpPr>
          <p:cNvPr id="25" name="Rectangle 24"/>
          <p:cNvSpPr/>
          <p:nvPr/>
        </p:nvSpPr>
        <p:spPr>
          <a:xfrm>
            <a:off x="940701" y="1562215"/>
            <a:ext cx="4140000" cy="45719"/>
          </a:xfrm>
          <a:prstGeom prst="rect">
            <a:avLst/>
          </a:prstGeom>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000">
              <a:solidFill>
                <a:prstClr val="black"/>
              </a:solidFill>
            </a:endParaRPr>
          </a:p>
        </p:txBody>
      </p:sp>
      <p:pic>
        <p:nvPicPr>
          <p:cNvPr id="3" name="Image 2"/>
          <p:cNvPicPr>
            <a:picLocks noChangeAspect="1"/>
          </p:cNvPicPr>
          <p:nvPr/>
        </p:nvPicPr>
        <p:blipFill>
          <a:blip r:embed="rId3"/>
          <a:stretch>
            <a:fillRect/>
          </a:stretch>
        </p:blipFill>
        <p:spPr>
          <a:xfrm>
            <a:off x="17258" y="1087052"/>
            <a:ext cx="869116" cy="796569"/>
          </a:xfrm>
          <a:prstGeom prst="rect">
            <a:avLst/>
          </a:prstGeom>
        </p:spPr>
      </p:pic>
      <p:sp>
        <p:nvSpPr>
          <p:cNvPr id="5" name="ZoneTexte 4"/>
          <p:cNvSpPr txBox="1"/>
          <p:nvPr/>
        </p:nvSpPr>
        <p:spPr>
          <a:xfrm>
            <a:off x="940700" y="1701059"/>
            <a:ext cx="11251300" cy="5078313"/>
          </a:xfrm>
          <a:prstGeom prst="rect">
            <a:avLst/>
          </a:prstGeom>
          <a:ln>
            <a:solidFill>
              <a:schemeClr val="tx2">
                <a:lumMod val="75000"/>
              </a:schemeClr>
            </a:solidFill>
          </a:ln>
        </p:spPr>
        <p:style>
          <a:lnRef idx="1">
            <a:schemeClr val="accent1"/>
          </a:lnRef>
          <a:fillRef idx="2">
            <a:schemeClr val="accent1"/>
          </a:fillRef>
          <a:effectRef idx="1">
            <a:schemeClr val="accent1"/>
          </a:effectRef>
          <a:fontRef idx="minor">
            <a:schemeClr val="dk1"/>
          </a:fontRef>
        </p:style>
        <p:txBody>
          <a:bodyPr wrap="square" rtlCol="0">
            <a:spAutoFit/>
          </a:bodyPr>
          <a:lstStyle/>
          <a:p>
            <a:pPr marL="342900" indent="-342900" algn="just">
              <a:lnSpc>
                <a:spcPct val="150000"/>
              </a:lnSpc>
              <a:buFont typeface="Wingdings" panose="05000000000000000000" pitchFamily="2" charset="2"/>
              <a:buChar char="q"/>
            </a:pPr>
            <a:r>
              <a:rPr lang="fr-FR" sz="2000" b="1" dirty="0" smtClean="0">
                <a:solidFill>
                  <a:schemeClr val="tx1"/>
                </a:solidFill>
              </a:rPr>
              <a:t>L’arachide un culture stratégique au Sénégal, principale source de revenu des ménages ruraux </a:t>
            </a:r>
          </a:p>
          <a:p>
            <a:pPr marL="342900" indent="-342900" algn="just">
              <a:lnSpc>
                <a:spcPct val="150000"/>
              </a:lnSpc>
              <a:buFont typeface="Wingdings" panose="05000000000000000000" pitchFamily="2" charset="2"/>
              <a:buChar char="q"/>
            </a:pPr>
            <a:r>
              <a:rPr lang="fr-FR" sz="2000" b="1" dirty="0">
                <a:solidFill>
                  <a:schemeClr val="tx1"/>
                </a:solidFill>
              </a:rPr>
              <a:t>la </a:t>
            </a:r>
            <a:r>
              <a:rPr lang="fr-FR" sz="2000" b="1" dirty="0">
                <a:solidFill>
                  <a:schemeClr val="tx1"/>
                </a:solidFill>
              </a:rPr>
              <a:t>production d’arachide a connu une hausse considérable (669 329  en 2014, 1 050 042 en 2015 et 1 405 223 tonnes </a:t>
            </a:r>
            <a:r>
              <a:rPr lang="fr-FR" sz="2000" b="1" dirty="0" smtClean="0">
                <a:solidFill>
                  <a:schemeClr val="tx1"/>
                </a:solidFill>
              </a:rPr>
              <a:t>en 2017 grâce notamment aux programme mise en œuvre (PRACAS)</a:t>
            </a:r>
          </a:p>
          <a:p>
            <a:pPr marL="342900" indent="-342900" algn="just">
              <a:lnSpc>
                <a:spcPct val="150000"/>
              </a:lnSpc>
              <a:buFont typeface="Wingdings" panose="05000000000000000000" pitchFamily="2" charset="2"/>
              <a:buChar char="q"/>
            </a:pPr>
            <a:r>
              <a:rPr lang="fr-FR" sz="2000" b="1" dirty="0" smtClean="0">
                <a:solidFill>
                  <a:schemeClr val="tx1"/>
                </a:solidFill>
              </a:rPr>
              <a:t>Une baisse de la trituration industrielle de l’huile d’arachide </a:t>
            </a:r>
          </a:p>
          <a:p>
            <a:pPr marL="342900" indent="-342900" algn="just">
              <a:lnSpc>
                <a:spcPct val="150000"/>
              </a:lnSpc>
              <a:buFont typeface="Wingdings" panose="05000000000000000000" pitchFamily="2" charset="2"/>
              <a:buChar char="q"/>
            </a:pPr>
            <a:r>
              <a:rPr lang="fr-FR" sz="2000" b="1" dirty="0" smtClean="0">
                <a:solidFill>
                  <a:schemeClr val="tx1"/>
                </a:solidFill>
              </a:rPr>
              <a:t>Une baisse des importations d’huile </a:t>
            </a:r>
          </a:p>
          <a:p>
            <a:pPr marL="342900" indent="-342900" algn="just">
              <a:lnSpc>
                <a:spcPct val="150000"/>
              </a:lnSpc>
              <a:buFont typeface="Wingdings" panose="05000000000000000000" pitchFamily="2" charset="2"/>
              <a:buChar char="q"/>
            </a:pPr>
            <a:r>
              <a:rPr lang="fr-FR" sz="2000" b="1" dirty="0" smtClean="0">
                <a:solidFill>
                  <a:schemeClr val="tx1"/>
                </a:solidFill>
              </a:rPr>
              <a:t>L’enquête nationale sur les unités du secteur informel au Sénégal (ENUPIS) fait ressortir une production de 10,5 milliards issue de la trituration informelle </a:t>
            </a:r>
          </a:p>
          <a:p>
            <a:pPr marL="342900" indent="-342900" algn="just">
              <a:lnSpc>
                <a:spcPct val="150000"/>
              </a:lnSpc>
              <a:buFont typeface="Wingdings" panose="05000000000000000000" pitchFamily="2" charset="2"/>
              <a:buChar char="q"/>
            </a:pPr>
            <a:r>
              <a:rPr lang="fr-FR" sz="2000" b="1" dirty="0" smtClean="0">
                <a:solidFill>
                  <a:schemeClr val="tx1"/>
                </a:solidFill>
              </a:rPr>
              <a:t>Un accroissement de la population d’année en année </a:t>
            </a:r>
          </a:p>
          <a:p>
            <a:pPr marL="342900" indent="-342900" algn="just">
              <a:lnSpc>
                <a:spcPct val="150000"/>
              </a:lnSpc>
              <a:buFont typeface="Wingdings" panose="05000000000000000000" pitchFamily="2" charset="2"/>
              <a:buChar char="q"/>
            </a:pPr>
            <a:r>
              <a:rPr lang="fr-FR" sz="2000" b="1" dirty="0" smtClean="0">
                <a:solidFill>
                  <a:schemeClr val="tx1"/>
                </a:solidFill>
              </a:rPr>
              <a:t>Une absence de changement de comportement dans la consommation d’huile </a:t>
            </a:r>
          </a:p>
          <a:p>
            <a:pPr algn="just">
              <a:lnSpc>
                <a:spcPct val="150000"/>
              </a:lnSpc>
            </a:pPr>
            <a:r>
              <a:rPr lang="fr-FR" b="1" dirty="0">
                <a:solidFill>
                  <a:srgbClr val="002060"/>
                </a:solidFill>
                <a:effectLst>
                  <a:outerShdw blurRad="38100" dist="38100" dir="2700000" algn="tl">
                    <a:srgbClr val="000000">
                      <a:alpha val="43137"/>
                    </a:srgbClr>
                  </a:outerShdw>
                </a:effectLst>
                <a:latin typeface="Arial Black" panose="020B0A04020102020204" pitchFamily="34" charset="0"/>
              </a:rPr>
              <a:t>Face à ce constat, il a été décidé de mener une Etude sur la transformation artisanale d’arachide </a:t>
            </a:r>
            <a:endParaRPr lang="fr-FR" b="1" dirty="0">
              <a:solidFill>
                <a:srgbClr val="002060"/>
              </a:solidFill>
              <a:effectLst>
                <a:outerShdw blurRad="38100" dist="38100" dir="2700000" algn="tl">
                  <a:srgbClr val="000000">
                    <a:alpha val="43137"/>
                  </a:srgbClr>
                </a:outerShdw>
              </a:effectLst>
              <a:latin typeface="Arial Black" panose="020B0A04020102020204" pitchFamily="34" charset="0"/>
            </a:endParaRPr>
          </a:p>
        </p:txBody>
      </p:sp>
    </p:spTree>
    <p:extLst>
      <p:ext uri="{BB962C8B-B14F-4D97-AF65-F5344CB8AC3E}">
        <p14:creationId xmlns:p14="http://schemas.microsoft.com/office/powerpoint/2010/main" val="314187419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p:bldP spid="25"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txBox="1">
            <a:spLocks noGrp="1"/>
          </p:cNvSpPr>
          <p:nvPr>
            <p:ph type="title"/>
          </p:nvPr>
        </p:nvSpPr>
        <p:spPr>
          <a:xfrm>
            <a:off x="738555" y="35273"/>
            <a:ext cx="11453445" cy="1119772"/>
          </a:xfrm>
        </p:spPr>
        <p:txBody>
          <a:bodyPr>
            <a:normAutofit/>
          </a:bodyPr>
          <a:lstStyle/>
          <a:p>
            <a:pPr lvl="0" algn="r"/>
            <a:r>
              <a:rPr lang="fr-FR" sz="6000" b="1" i="1" dirty="0" smtClean="0"/>
              <a:t>OBJECTIFS</a:t>
            </a:r>
            <a:endParaRPr lang="fr-FR" sz="6000" dirty="0"/>
          </a:p>
        </p:txBody>
      </p:sp>
      <p:graphicFrame>
        <p:nvGraphicFramePr>
          <p:cNvPr id="3" name="Diagramme 2"/>
          <p:cNvGraphicFramePr/>
          <p:nvPr>
            <p:extLst>
              <p:ext uri="{D42A27DB-BD31-4B8C-83A1-F6EECF244321}">
                <p14:modId xmlns:p14="http://schemas.microsoft.com/office/powerpoint/2010/main" val="3317358835"/>
              </p:ext>
            </p:extLst>
          </p:nvPr>
        </p:nvGraphicFramePr>
        <p:xfrm>
          <a:off x="603849" y="1091076"/>
          <a:ext cx="11435751" cy="562027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54602209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txBox="1">
            <a:spLocks noGrp="1"/>
          </p:cNvSpPr>
          <p:nvPr>
            <p:ph type="title"/>
          </p:nvPr>
        </p:nvSpPr>
        <p:spPr>
          <a:xfrm>
            <a:off x="738555" y="35273"/>
            <a:ext cx="11453445" cy="1119772"/>
          </a:xfrm>
        </p:spPr>
        <p:txBody>
          <a:bodyPr>
            <a:normAutofit/>
          </a:bodyPr>
          <a:lstStyle/>
          <a:p>
            <a:pPr lvl="0" algn="r"/>
            <a:r>
              <a:rPr lang="fr-FR" sz="6000" b="1" i="1" dirty="0" smtClean="0"/>
              <a:t>CHAMP</a:t>
            </a:r>
            <a:endParaRPr lang="fr-FR" sz="6000" dirty="0"/>
          </a:p>
        </p:txBody>
      </p:sp>
      <p:graphicFrame>
        <p:nvGraphicFramePr>
          <p:cNvPr id="3" name="Diagramme 2"/>
          <p:cNvGraphicFramePr/>
          <p:nvPr>
            <p:extLst>
              <p:ext uri="{D42A27DB-BD31-4B8C-83A1-F6EECF244321}">
                <p14:modId xmlns:p14="http://schemas.microsoft.com/office/powerpoint/2010/main" val="1656925509"/>
              </p:ext>
            </p:extLst>
          </p:nvPr>
        </p:nvGraphicFramePr>
        <p:xfrm>
          <a:off x="603849" y="1449238"/>
          <a:ext cx="11507638" cy="526211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25135729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txBox="1">
            <a:spLocks noGrp="1"/>
          </p:cNvSpPr>
          <p:nvPr>
            <p:ph type="title"/>
          </p:nvPr>
        </p:nvSpPr>
        <p:spPr>
          <a:xfrm>
            <a:off x="738555" y="35273"/>
            <a:ext cx="11453445" cy="1119772"/>
          </a:xfrm>
        </p:spPr>
        <p:txBody>
          <a:bodyPr>
            <a:normAutofit/>
          </a:bodyPr>
          <a:lstStyle/>
          <a:p>
            <a:pPr lvl="0" algn="r"/>
            <a:r>
              <a:rPr lang="fr-FR" sz="4800" b="1" i="1" dirty="0" smtClean="0"/>
              <a:t>METHODOLOGIE</a:t>
            </a:r>
            <a:endParaRPr lang="fr-FR" sz="4800" dirty="0"/>
          </a:p>
        </p:txBody>
      </p:sp>
      <p:graphicFrame>
        <p:nvGraphicFramePr>
          <p:cNvPr id="3" name="Diagramme 2"/>
          <p:cNvGraphicFramePr/>
          <p:nvPr>
            <p:extLst>
              <p:ext uri="{D42A27DB-BD31-4B8C-83A1-F6EECF244321}">
                <p14:modId xmlns:p14="http://schemas.microsoft.com/office/powerpoint/2010/main" val="2678176797"/>
              </p:ext>
            </p:extLst>
          </p:nvPr>
        </p:nvGraphicFramePr>
        <p:xfrm>
          <a:off x="603849" y="1091076"/>
          <a:ext cx="11435751" cy="562027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71413540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txBox="1">
            <a:spLocks noGrp="1"/>
          </p:cNvSpPr>
          <p:nvPr>
            <p:ph type="title"/>
          </p:nvPr>
        </p:nvSpPr>
        <p:spPr>
          <a:xfrm>
            <a:off x="738555" y="35273"/>
            <a:ext cx="11453445" cy="1119772"/>
          </a:xfrm>
        </p:spPr>
        <p:txBody>
          <a:bodyPr>
            <a:normAutofit/>
          </a:bodyPr>
          <a:lstStyle/>
          <a:p>
            <a:pPr lvl="0" algn="r"/>
            <a:r>
              <a:rPr lang="fr-FR" sz="6000" b="1" i="1" dirty="0" smtClean="0"/>
              <a:t>METHODOLOGIE</a:t>
            </a:r>
            <a:endParaRPr lang="fr-FR" sz="6000" dirty="0"/>
          </a:p>
        </p:txBody>
      </p:sp>
      <p:graphicFrame>
        <p:nvGraphicFramePr>
          <p:cNvPr id="3" name="Diagramme 2"/>
          <p:cNvGraphicFramePr/>
          <p:nvPr>
            <p:extLst>
              <p:ext uri="{D42A27DB-BD31-4B8C-83A1-F6EECF244321}">
                <p14:modId xmlns:p14="http://schemas.microsoft.com/office/powerpoint/2010/main" val="4092308337"/>
              </p:ext>
            </p:extLst>
          </p:nvPr>
        </p:nvGraphicFramePr>
        <p:xfrm>
          <a:off x="603849" y="1091076"/>
          <a:ext cx="11435751" cy="562027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96326510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txBox="1">
            <a:spLocks noGrp="1"/>
          </p:cNvSpPr>
          <p:nvPr>
            <p:ph type="title"/>
          </p:nvPr>
        </p:nvSpPr>
        <p:spPr>
          <a:xfrm>
            <a:off x="738555" y="183867"/>
            <a:ext cx="11453445" cy="773719"/>
          </a:xfrm>
        </p:spPr>
        <p:txBody>
          <a:bodyPr>
            <a:noAutofit/>
          </a:bodyPr>
          <a:lstStyle/>
          <a:p>
            <a:pPr lvl="0" algn="r"/>
            <a:r>
              <a:rPr lang="fr-FR" sz="6000" b="1" i="1" dirty="0" smtClean="0"/>
              <a:t>RESULTATS OBTENUS</a:t>
            </a:r>
            <a:endParaRPr lang="fr-FR" sz="6000" b="1" i="1" dirty="0"/>
          </a:p>
        </p:txBody>
      </p:sp>
      <p:sp>
        <p:nvSpPr>
          <p:cNvPr id="24" name="Rectangle 1"/>
          <p:cNvSpPr/>
          <p:nvPr/>
        </p:nvSpPr>
        <p:spPr bwMode="auto">
          <a:xfrm>
            <a:off x="900000" y="1083712"/>
            <a:ext cx="2462213" cy="369332"/>
          </a:xfrm>
          <a:prstGeom prst="rect">
            <a:avLst/>
          </a:prstGeom>
          <a:noFill/>
          <a:ln>
            <a:noFill/>
          </a:ln>
        </p:spPr>
        <p:txBody>
          <a:bodyPr wrap="none" lIns="0" tIns="0" rIns="0" bIns="0" anchor="ctr">
            <a:spAutoFit/>
          </a:bodyPr>
          <a:lstStyle/>
          <a:p>
            <a:r>
              <a:rPr lang="fr-FR" sz="2400" dirty="0" smtClean="0">
                <a:solidFill>
                  <a:prstClr val="black"/>
                </a:solidFill>
              </a:rPr>
              <a:t>Taux de couverture </a:t>
            </a:r>
            <a:endParaRPr lang="fr-FR" sz="2400" dirty="0">
              <a:solidFill>
                <a:prstClr val="black"/>
              </a:solidFill>
            </a:endParaRPr>
          </a:p>
        </p:txBody>
      </p:sp>
      <p:sp>
        <p:nvSpPr>
          <p:cNvPr id="25" name="Rectangle 24"/>
          <p:cNvSpPr/>
          <p:nvPr/>
        </p:nvSpPr>
        <p:spPr>
          <a:xfrm>
            <a:off x="940702" y="1562215"/>
            <a:ext cx="5557754" cy="45719"/>
          </a:xfrm>
          <a:prstGeom prst="rect">
            <a:avLst/>
          </a:prstGeom>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000">
              <a:solidFill>
                <a:prstClr val="black"/>
              </a:solidFill>
            </a:endParaRPr>
          </a:p>
        </p:txBody>
      </p:sp>
      <p:graphicFrame>
        <p:nvGraphicFramePr>
          <p:cNvPr id="4" name="Tableau 3"/>
          <p:cNvGraphicFramePr>
            <a:graphicFrameLocks noGrp="1"/>
          </p:cNvGraphicFramePr>
          <p:nvPr>
            <p:extLst>
              <p:ext uri="{D42A27DB-BD31-4B8C-83A1-F6EECF244321}">
                <p14:modId xmlns:p14="http://schemas.microsoft.com/office/powerpoint/2010/main" val="494181256"/>
              </p:ext>
            </p:extLst>
          </p:nvPr>
        </p:nvGraphicFramePr>
        <p:xfrm>
          <a:off x="899998" y="1880558"/>
          <a:ext cx="10728409" cy="4701396"/>
        </p:xfrm>
        <a:graphic>
          <a:graphicData uri="http://schemas.openxmlformats.org/drawingml/2006/table">
            <a:tbl>
              <a:tblPr firstRow="1" firstCol="1" bandRow="1">
                <a:tableStyleId>{5C22544A-7EE6-4342-B048-85BDC9FD1C3A}</a:tableStyleId>
              </a:tblPr>
              <a:tblGrid>
                <a:gridCol w="2550302"/>
                <a:gridCol w="1427561"/>
                <a:gridCol w="1916795"/>
                <a:gridCol w="1954762"/>
                <a:gridCol w="1529531"/>
                <a:gridCol w="1349458"/>
              </a:tblGrid>
              <a:tr h="806021">
                <a:tc>
                  <a:txBody>
                    <a:bodyPr/>
                    <a:lstStyle/>
                    <a:p>
                      <a:pPr algn="ctr">
                        <a:lnSpc>
                          <a:spcPct val="107000"/>
                        </a:lnSpc>
                        <a:spcAft>
                          <a:spcPts val="0"/>
                        </a:spcAft>
                      </a:pPr>
                      <a:r>
                        <a:rPr lang="fr-FR" sz="2000" dirty="0">
                          <a:effectLst/>
                        </a:rPr>
                        <a:t> </a:t>
                      </a:r>
                      <a:endParaRPr lang="fr-FR" sz="2000" dirty="0">
                        <a:solidFill>
                          <a:srgbClr val="2E74B5"/>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fr-FR" sz="2000">
                          <a:effectLst/>
                        </a:rPr>
                        <a:t>KAOLACK</a:t>
                      </a:r>
                      <a:endParaRPr lang="fr-FR" sz="2000">
                        <a:solidFill>
                          <a:srgbClr val="2E74B5"/>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fr-FR" sz="2000">
                          <a:effectLst/>
                        </a:rPr>
                        <a:t>KAFFRINE</a:t>
                      </a:r>
                      <a:endParaRPr lang="fr-FR" sz="2000">
                        <a:solidFill>
                          <a:srgbClr val="2E74B5"/>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fr-FR" sz="2000">
                          <a:effectLst/>
                        </a:rPr>
                        <a:t>DIOURBEL</a:t>
                      </a:r>
                      <a:endParaRPr lang="fr-FR" sz="2000">
                        <a:solidFill>
                          <a:srgbClr val="2E74B5"/>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fr-FR" sz="2000">
                          <a:effectLst/>
                        </a:rPr>
                        <a:t>FATICK</a:t>
                      </a:r>
                      <a:endParaRPr lang="fr-FR" sz="2000">
                        <a:solidFill>
                          <a:srgbClr val="2E74B5"/>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fr-FR" sz="2000">
                          <a:effectLst/>
                        </a:rPr>
                        <a:t>TOTAL</a:t>
                      </a:r>
                      <a:endParaRPr lang="fr-FR" sz="2000">
                        <a:solidFill>
                          <a:srgbClr val="2E74B5"/>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r>
              <a:tr h="1544677">
                <a:tc>
                  <a:txBody>
                    <a:bodyPr/>
                    <a:lstStyle/>
                    <a:p>
                      <a:pPr algn="l">
                        <a:lnSpc>
                          <a:spcPct val="107000"/>
                        </a:lnSpc>
                        <a:spcAft>
                          <a:spcPts val="0"/>
                        </a:spcAft>
                      </a:pPr>
                      <a:r>
                        <a:rPr lang="fr-FR" sz="2000" dirty="0">
                          <a:effectLst/>
                        </a:rPr>
                        <a:t>Nombre d’unités enquêtées</a:t>
                      </a:r>
                      <a:endParaRPr lang="fr-FR" sz="2000" dirty="0">
                        <a:solidFill>
                          <a:srgbClr val="2E74B5"/>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fr-FR" sz="2000" dirty="0">
                          <a:effectLst/>
                        </a:rPr>
                        <a:t>269</a:t>
                      </a:r>
                      <a:endParaRPr lang="fr-FR" sz="2000" dirty="0">
                        <a:solidFill>
                          <a:srgbClr val="2E74B5"/>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fr-FR" sz="2000" dirty="0">
                          <a:effectLst/>
                        </a:rPr>
                        <a:t>303</a:t>
                      </a:r>
                      <a:endParaRPr lang="fr-FR" sz="2000" dirty="0">
                        <a:solidFill>
                          <a:srgbClr val="2E74B5"/>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fr-FR" sz="2000">
                          <a:effectLst/>
                        </a:rPr>
                        <a:t>298</a:t>
                      </a:r>
                      <a:endParaRPr lang="fr-FR" sz="2000">
                        <a:solidFill>
                          <a:srgbClr val="2E74B5"/>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fr-FR" sz="2000">
                          <a:effectLst/>
                        </a:rPr>
                        <a:t>145</a:t>
                      </a:r>
                      <a:endParaRPr lang="fr-FR" sz="2000">
                        <a:solidFill>
                          <a:srgbClr val="2E74B5"/>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fr-FR" sz="2000">
                          <a:effectLst/>
                        </a:rPr>
                        <a:t>1015</a:t>
                      </a:r>
                      <a:endParaRPr lang="fr-FR" sz="2000">
                        <a:solidFill>
                          <a:srgbClr val="2E74B5"/>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r>
              <a:tr h="1544677">
                <a:tc>
                  <a:txBody>
                    <a:bodyPr/>
                    <a:lstStyle/>
                    <a:p>
                      <a:pPr algn="l">
                        <a:lnSpc>
                          <a:spcPct val="107000"/>
                        </a:lnSpc>
                        <a:spcAft>
                          <a:spcPts val="0"/>
                        </a:spcAft>
                      </a:pPr>
                      <a:r>
                        <a:rPr lang="fr-FR" sz="2000">
                          <a:effectLst/>
                        </a:rPr>
                        <a:t>Nombre d'unités à enquêter</a:t>
                      </a:r>
                      <a:endParaRPr lang="fr-FR" sz="2000">
                        <a:solidFill>
                          <a:srgbClr val="2E74B5"/>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fr-FR" sz="2000">
                          <a:effectLst/>
                        </a:rPr>
                        <a:t>206</a:t>
                      </a:r>
                      <a:endParaRPr lang="fr-FR" sz="2000">
                        <a:solidFill>
                          <a:srgbClr val="2E74B5"/>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fr-FR" sz="2000" dirty="0">
                          <a:effectLst/>
                        </a:rPr>
                        <a:t>297</a:t>
                      </a:r>
                      <a:endParaRPr lang="fr-FR" sz="2000" dirty="0">
                        <a:solidFill>
                          <a:srgbClr val="2E74B5"/>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fr-FR" sz="2000" dirty="0">
                          <a:effectLst/>
                        </a:rPr>
                        <a:t>356</a:t>
                      </a:r>
                      <a:endParaRPr lang="fr-FR" sz="2000" dirty="0">
                        <a:solidFill>
                          <a:srgbClr val="2E74B5"/>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fr-FR" sz="2000">
                          <a:effectLst/>
                        </a:rPr>
                        <a:t>108</a:t>
                      </a:r>
                      <a:endParaRPr lang="fr-FR" sz="2000">
                        <a:solidFill>
                          <a:srgbClr val="2E74B5"/>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fr-FR" sz="2000">
                          <a:effectLst/>
                        </a:rPr>
                        <a:t>967</a:t>
                      </a:r>
                      <a:endParaRPr lang="fr-FR" sz="2000">
                        <a:solidFill>
                          <a:srgbClr val="2E74B5"/>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r>
              <a:tr h="806021">
                <a:tc>
                  <a:txBody>
                    <a:bodyPr/>
                    <a:lstStyle/>
                    <a:p>
                      <a:pPr algn="l">
                        <a:lnSpc>
                          <a:spcPct val="107000"/>
                        </a:lnSpc>
                        <a:spcAft>
                          <a:spcPts val="0"/>
                        </a:spcAft>
                      </a:pPr>
                      <a:r>
                        <a:rPr lang="fr-FR" sz="2000">
                          <a:effectLst/>
                        </a:rPr>
                        <a:t>Taux de réalisation</a:t>
                      </a:r>
                      <a:endParaRPr lang="fr-FR" sz="2000">
                        <a:solidFill>
                          <a:srgbClr val="2E74B5"/>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fr-FR" sz="2000">
                          <a:effectLst/>
                        </a:rPr>
                        <a:t>131%</a:t>
                      </a:r>
                      <a:endParaRPr lang="fr-FR" sz="2000">
                        <a:solidFill>
                          <a:srgbClr val="2E74B5"/>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fr-FR" sz="2000">
                          <a:effectLst/>
                        </a:rPr>
                        <a:t>102%</a:t>
                      </a:r>
                      <a:endParaRPr lang="fr-FR" sz="2000">
                        <a:solidFill>
                          <a:srgbClr val="2E74B5"/>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fr-FR" sz="2000">
                          <a:effectLst/>
                        </a:rPr>
                        <a:t>84%</a:t>
                      </a:r>
                      <a:endParaRPr lang="fr-FR" sz="2000">
                        <a:solidFill>
                          <a:srgbClr val="2E74B5"/>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fr-FR" sz="2000" dirty="0">
                          <a:effectLst/>
                        </a:rPr>
                        <a:t>134%</a:t>
                      </a:r>
                      <a:endParaRPr lang="fr-FR" sz="2000" dirty="0">
                        <a:solidFill>
                          <a:srgbClr val="2E74B5"/>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fr-FR" sz="2000" dirty="0">
                          <a:effectLst/>
                        </a:rPr>
                        <a:t>105%</a:t>
                      </a:r>
                      <a:endParaRPr lang="fr-FR" sz="2000" dirty="0">
                        <a:solidFill>
                          <a:srgbClr val="2E74B5"/>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r>
            </a:tbl>
          </a:graphicData>
        </a:graphic>
      </p:graphicFrame>
    </p:spTree>
    <p:extLst>
      <p:ext uri="{BB962C8B-B14F-4D97-AF65-F5344CB8AC3E}">
        <p14:creationId xmlns:p14="http://schemas.microsoft.com/office/powerpoint/2010/main" val="157494787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p:bldP spid="25"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txBox="1">
            <a:spLocks noGrp="1"/>
          </p:cNvSpPr>
          <p:nvPr>
            <p:ph type="title"/>
          </p:nvPr>
        </p:nvSpPr>
        <p:spPr>
          <a:xfrm>
            <a:off x="1219200" y="0"/>
            <a:ext cx="10972800" cy="1143000"/>
          </a:xfrm>
        </p:spPr>
        <p:txBody>
          <a:bodyPr>
            <a:noAutofit/>
          </a:bodyPr>
          <a:lstStyle/>
          <a:p>
            <a:pPr lvl="0" algn="r"/>
            <a:r>
              <a:rPr lang="fr-FR" sz="6000" b="1" i="1" dirty="0" smtClean="0"/>
              <a:t>PRESPECTIVES </a:t>
            </a:r>
            <a:endParaRPr lang="fr-FR" sz="6000" b="1" i="1" dirty="0"/>
          </a:p>
        </p:txBody>
      </p:sp>
      <p:sp>
        <p:nvSpPr>
          <p:cNvPr id="5" name="Espace réservé du contenu 4"/>
          <p:cNvSpPr>
            <a:spLocks noGrp="1"/>
          </p:cNvSpPr>
          <p:nvPr>
            <p:ph idx="1"/>
          </p:nvPr>
        </p:nvSpPr>
        <p:spPr/>
        <p:txBody>
          <a:bodyPr/>
          <a:lstStyle/>
          <a:p>
            <a:r>
              <a:rPr lang="fr-FR" dirty="0" smtClean="0"/>
              <a:t>Finalisation du rapport  </a:t>
            </a:r>
          </a:p>
          <a:p>
            <a:r>
              <a:rPr lang="fr-FR" dirty="0" smtClean="0"/>
              <a:t>Validation et publication du rapport de la 1</a:t>
            </a:r>
            <a:r>
              <a:rPr lang="fr-FR" baseline="30000" dirty="0" smtClean="0"/>
              <a:t>ère</a:t>
            </a:r>
            <a:r>
              <a:rPr lang="fr-FR" dirty="0" smtClean="0"/>
              <a:t> phase </a:t>
            </a:r>
          </a:p>
          <a:p>
            <a:r>
              <a:rPr lang="fr-FR" dirty="0" smtClean="0"/>
              <a:t>Réalisation de la 2</a:t>
            </a:r>
            <a:r>
              <a:rPr lang="fr-FR" baseline="30000" dirty="0" smtClean="0"/>
              <a:t>ème</a:t>
            </a:r>
            <a:r>
              <a:rPr lang="fr-FR" dirty="0" smtClean="0"/>
              <a:t> phase </a:t>
            </a:r>
          </a:p>
          <a:p>
            <a:r>
              <a:rPr lang="fr-FR" dirty="0" smtClean="0"/>
              <a:t>Amélioration de la prise en compte du secteur dans les comptes nationaux</a:t>
            </a:r>
          </a:p>
        </p:txBody>
      </p:sp>
      <p:sp>
        <p:nvSpPr>
          <p:cNvPr id="4" name="Rectangle 2"/>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SN" altLang="fr-FR" sz="900" b="0" i="1" u="none" strike="noStrike" cap="none" normalizeH="0" baseline="0" smtClean="0">
                <a:ln>
                  <a:noFill/>
                </a:ln>
                <a:solidFill>
                  <a:srgbClr val="1F497D"/>
                </a:solidFill>
                <a:effectLst/>
                <a:latin typeface="Arial" panose="020B0604020202020204" pitchFamily="34" charset="0"/>
                <a:ea typeface="Calibri" panose="020F0502020204030204" pitchFamily="34" charset="0"/>
                <a:cs typeface="Times New Roman" panose="02020603050405020304" pitchFamily="18" charset="0"/>
              </a:rPr>
              <a:t>G</a:t>
            </a:r>
            <a:r>
              <a:rPr kumimoji="0" lang="fr-SN" altLang="fr-FR" sz="900" b="0" i="1" u="none" strike="noStrike" cap="none" normalizeH="0" baseline="0" smtClean="0" bmk="">
                <a:ln>
                  <a:noFill/>
                </a:ln>
                <a:solidFill>
                  <a:srgbClr val="1F497D"/>
                </a:solidFill>
                <a:effectLst/>
                <a:latin typeface="Arial" panose="020B0604020202020204" pitchFamily="34" charset="0"/>
                <a:ea typeface="Calibri" panose="020F0502020204030204" pitchFamily="34" charset="0"/>
                <a:cs typeface="Times New Roman" panose="02020603050405020304" pitchFamily="18" charset="0"/>
              </a:rPr>
              <a:t>raphique </a:t>
            </a:r>
            <a:r>
              <a:rPr kumimoji="0" lang="fr-SN" altLang="fr-FR" sz="900" b="0" i="1" u="none" strike="noStrike" cap="none" normalizeH="0" baseline="0" smtClean="0" bmk="_Toc8391683">
                <a:ln>
                  <a:noFill/>
                </a:ln>
                <a:solidFill>
                  <a:srgbClr val="1F497D"/>
                </a:solidFill>
                <a:effectLst/>
                <a:latin typeface="Arial" panose="020B0604020202020204" pitchFamily="34" charset="0"/>
                <a:ea typeface="Calibri" panose="020F0502020204030204" pitchFamily="34" charset="0"/>
                <a:cs typeface="Times New Roman" panose="02020603050405020304" pitchFamily="18" charset="0"/>
              </a:rPr>
              <a:t>1 : Statut juridique des unités de production de l’activité d’extraction de sable.</a:t>
            </a:r>
            <a:endParaRPr kumimoji="0" lang="fr-FR" altLang="fr-FR" sz="800" b="0" i="0" u="none" strike="noStrike" cap="none" normalizeH="0" baseline="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altLang="fr-FR" sz="1800" b="0" i="0" u="none" strike="noStrike" cap="none" normalizeH="0" baseline="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16181154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14500</TotalTime>
  <Words>1073</Words>
  <Application>Microsoft Office PowerPoint</Application>
  <PresentationFormat>Grand écran</PresentationFormat>
  <Paragraphs>109</Paragraphs>
  <Slides>10</Slides>
  <Notes>10</Notes>
  <HiddenSlides>0</HiddenSlides>
  <MMClips>0</MMClips>
  <ScaleCrop>false</ScaleCrop>
  <HeadingPairs>
    <vt:vector size="6" baseType="variant">
      <vt:variant>
        <vt:lpstr>Polices utilisées</vt:lpstr>
      </vt:variant>
      <vt:variant>
        <vt:i4>7</vt:i4>
      </vt:variant>
      <vt:variant>
        <vt:lpstr>Thème</vt:lpstr>
      </vt:variant>
      <vt:variant>
        <vt:i4>2</vt:i4>
      </vt:variant>
      <vt:variant>
        <vt:lpstr>Titres des diapositives</vt:lpstr>
      </vt:variant>
      <vt:variant>
        <vt:i4>10</vt:i4>
      </vt:variant>
    </vt:vector>
  </HeadingPairs>
  <TitlesOfParts>
    <vt:vector size="19" baseType="lpstr">
      <vt:lpstr>Microsoft YaHei</vt:lpstr>
      <vt:lpstr>SimSun</vt:lpstr>
      <vt:lpstr>Arial</vt:lpstr>
      <vt:lpstr>Arial Black</vt:lpstr>
      <vt:lpstr>Calibri</vt:lpstr>
      <vt:lpstr>Times New Roman</vt:lpstr>
      <vt:lpstr>Wingdings</vt:lpstr>
      <vt:lpstr>Thème Office</vt:lpstr>
      <vt:lpstr>Office 主题​​</vt:lpstr>
      <vt:lpstr>Présentation PowerPoint</vt:lpstr>
      <vt:lpstr>Plan de l’exposé</vt:lpstr>
      <vt:lpstr>Introduction</vt:lpstr>
      <vt:lpstr>OBJECTIFS</vt:lpstr>
      <vt:lpstr>CHAMP</vt:lpstr>
      <vt:lpstr>METHODOLOGIE</vt:lpstr>
      <vt:lpstr>METHODOLOGIE</vt:lpstr>
      <vt:lpstr>RESULTATS OBTENUS</vt:lpstr>
      <vt:lpstr>PRESPECTIVES </vt:lpstr>
      <vt:lpstr>Présentation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ENJEUX DE L’économie numerique sur la statistique publiQUE</dc:title>
  <dc:creator>Administrateur</dc:creator>
  <cp:lastModifiedBy>Adama SECK</cp:lastModifiedBy>
  <cp:revision>507</cp:revision>
  <cp:lastPrinted>2019-04-03T14:54:03Z</cp:lastPrinted>
  <dcterms:created xsi:type="dcterms:W3CDTF">2018-12-04T17:42:37Z</dcterms:created>
  <dcterms:modified xsi:type="dcterms:W3CDTF">2019-07-03T15:50:44Z</dcterms:modified>
</cp:coreProperties>
</file>