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-132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80043A-ED64-4926-B776-C9AB553751B8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B7B8E1F-111B-4536-8252-BC6A64EC42B4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8547626E-9B9A-4AA1-A32E-5DA744F730AD}" type="parTrans" cxnId="{79D24892-68C1-4B03-A96E-DD9D01A47D42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F2EAD50E-F17C-4049-A1FC-BE3C7A93FF43}" type="sibTrans" cxnId="{79D24892-68C1-4B03-A96E-DD9D01A47D42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B9770A97-A98C-4CFB-9883-8E66712A086B}">
      <dgm:prSet phldrT="[Texte]"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Contexte de mise en place des applications</a:t>
          </a:r>
          <a:endParaRPr lang="fr-FR" dirty="0">
            <a:latin typeface="Perpetua" panose="02020502060401020303" pitchFamily="18" charset="0"/>
          </a:endParaRPr>
        </a:p>
      </dgm:t>
    </dgm:pt>
    <dgm:pt modelId="{27C5EDBE-C745-4E5E-9F25-EB6A91164F56}" type="parTrans" cxnId="{1F9CFA6E-DBC1-40B4-BCC4-55C3DAA8BADA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F03E8802-4AFE-4177-9882-5BF603D282D1}" type="sibTrans" cxnId="{1F9CFA6E-DBC1-40B4-BCC4-55C3DAA8BADA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2E66192D-E244-4B54-903A-4BE52E7E78CB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6DF05C59-BEF9-4DA6-903B-70EF2EA501C2}" type="parTrans" cxnId="{5DD9B03E-0A37-4AA5-B100-CD142182569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7DF7AAC0-42A4-43FD-A6CC-CDEB2B0FBB6E}" type="sibTrans" cxnId="{5DD9B03E-0A37-4AA5-B100-CD142182569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37C1AB70-DE5F-4B3A-B4E5-8DB868892CEC}">
      <dgm:prSet phldrT="[Texte]"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Applications développées </a:t>
          </a:r>
          <a:endParaRPr lang="fr-FR" dirty="0">
            <a:latin typeface="Perpetua" panose="02020502060401020303" pitchFamily="18" charset="0"/>
          </a:endParaRPr>
        </a:p>
      </dgm:t>
    </dgm:pt>
    <dgm:pt modelId="{0CD6311A-5C93-43D2-8573-5950AE5444A5}" type="parTrans" cxnId="{BD0E0D1C-F9A0-4AC5-AAB5-DCD2DBE18874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DD9D123B-C5C6-4A78-8A12-53244D8DE19C}" type="sibTrans" cxnId="{BD0E0D1C-F9A0-4AC5-AAB5-DCD2DBE18874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DF3EB6B-73F6-4364-B386-56B8DD7754F5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11DBD2EF-7FE1-41B2-A6EF-114C81E6647A}" type="parTrans" cxnId="{1321224B-CB86-44C9-8A42-53B1CFBA75A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0E252E5-2EE1-4A3F-9464-1DF1AC3DFF28}" type="sibTrans" cxnId="{1321224B-CB86-44C9-8A42-53B1CFBA75A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09B9F9D-CB9A-4FB3-A1F0-E8516472C81F}">
      <dgm:prSet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Application de traitement du Budget général de l’Etat</a:t>
          </a:r>
          <a:endParaRPr lang="fr-FR" dirty="0">
            <a:latin typeface="Perpetua" panose="02020502060401020303" pitchFamily="18" charset="0"/>
          </a:endParaRPr>
        </a:p>
      </dgm:t>
    </dgm:pt>
    <dgm:pt modelId="{F0762E71-C822-41D8-9C00-4F234CEA2EBA}" type="parTrans" cxnId="{9CB19167-C555-4ACC-B4A6-61F9C764E65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5F4EE247-3AE9-49E4-BBC5-BD2589EE090D}" type="sibTrans" cxnId="{9CB19167-C555-4ACC-B4A6-61F9C764E65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73C8568C-9BB9-4B32-8797-7A7B003BB974}">
      <dgm:prSet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Application</a:t>
          </a:r>
          <a:r>
            <a:rPr lang="fr-FR" b="1" baseline="0" dirty="0" smtClean="0">
              <a:latin typeface="Perpetua" panose="02020502060401020303" pitchFamily="18" charset="0"/>
            </a:rPr>
            <a:t> de pré-arbitrage de la FBCF</a:t>
          </a:r>
          <a:endParaRPr lang="fr-FR" b="1" dirty="0">
            <a:latin typeface="Perpetua" panose="02020502060401020303" pitchFamily="18" charset="0"/>
          </a:endParaRPr>
        </a:p>
      </dgm:t>
    </dgm:pt>
    <dgm:pt modelId="{A9955D2C-F3C4-43C2-B08F-65B79ED334B3}" type="parTrans" cxnId="{E7F0784C-973B-43EE-9628-87586003A64D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34ACD0BE-B75D-4077-9760-07C98908F973}" type="sibTrans" cxnId="{E7F0784C-973B-43EE-9628-87586003A64D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D27DD8E5-1A01-4FD4-91A9-928A402B0B30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 dirty="0">
            <a:latin typeface="Perpetua" panose="02020502060401020303" pitchFamily="18" charset="0"/>
          </a:endParaRPr>
        </a:p>
      </dgm:t>
    </dgm:pt>
    <dgm:pt modelId="{D90FE62C-3F36-45BB-93C3-3E6DA6002ABD}" type="sibTrans" cxnId="{D2D1513F-03BC-4095-A9BE-3C37DC9696E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95F30C1D-2A8F-40BF-B91D-D8BDFCEA17D6}" type="parTrans" cxnId="{D2D1513F-03BC-4095-A9BE-3C37DC9696E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195A1F7-0286-45C1-9BB3-7B2AA4FC652F}" type="pres">
      <dgm:prSet presAssocID="{9980043A-ED64-4926-B776-C9AB553751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FC0FB61-B9E9-42A0-9772-B1A162CE6E20}" type="pres">
      <dgm:prSet presAssocID="{BB7B8E1F-111B-4536-8252-BC6A64EC42B4}" presName="composite" presStyleCnt="0"/>
      <dgm:spPr/>
    </dgm:pt>
    <dgm:pt modelId="{A80E95C5-EFC7-4427-9E71-E3CF8F1221F6}" type="pres">
      <dgm:prSet presAssocID="{BB7B8E1F-111B-4536-8252-BC6A64EC42B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FB442F-969F-4A71-9D27-BDF91C974CEA}" type="pres">
      <dgm:prSet presAssocID="{BB7B8E1F-111B-4536-8252-BC6A64EC42B4}" presName="descendantText" presStyleLbl="alignAcc1" presStyleIdx="0" presStyleCnt="4" custLinFactNeighborX="-255" custLinFactNeighborY="19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63920E-CDDB-4E0B-97BD-EDA3C7DF9B7F}" type="pres">
      <dgm:prSet presAssocID="{F2EAD50E-F17C-4049-A1FC-BE3C7A93FF43}" presName="sp" presStyleCnt="0"/>
      <dgm:spPr/>
    </dgm:pt>
    <dgm:pt modelId="{CC1AAEF9-D77C-4785-BB7F-864C4C572892}" type="pres">
      <dgm:prSet presAssocID="{2E66192D-E244-4B54-903A-4BE52E7E78CB}" presName="composite" presStyleCnt="0"/>
      <dgm:spPr/>
    </dgm:pt>
    <dgm:pt modelId="{3EB20212-013E-4BC4-8160-E4AFBCBD6DFE}" type="pres">
      <dgm:prSet presAssocID="{2E66192D-E244-4B54-903A-4BE52E7E78C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C8CF-727D-4688-8D55-F7E037230F16}" type="pres">
      <dgm:prSet presAssocID="{2E66192D-E244-4B54-903A-4BE52E7E78C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5ED200-63C6-4F41-BC3A-5A72EB6D345A}" type="pres">
      <dgm:prSet presAssocID="{7DF7AAC0-42A4-43FD-A6CC-CDEB2B0FBB6E}" presName="sp" presStyleCnt="0"/>
      <dgm:spPr/>
    </dgm:pt>
    <dgm:pt modelId="{4C47722E-6D76-4258-9250-D59DE239113E}" type="pres">
      <dgm:prSet presAssocID="{1DF3EB6B-73F6-4364-B386-56B8DD7754F5}" presName="composite" presStyleCnt="0"/>
      <dgm:spPr/>
    </dgm:pt>
    <dgm:pt modelId="{2D9F0740-1559-4DD4-9022-3920CB00CE69}" type="pres">
      <dgm:prSet presAssocID="{1DF3EB6B-73F6-4364-B386-56B8DD7754F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28F53-D0F7-4291-95E5-885420AB2BFB}" type="pres">
      <dgm:prSet presAssocID="{1DF3EB6B-73F6-4364-B386-56B8DD7754F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1A636F-646F-408F-9EC9-50FDA7F5C2B6}" type="pres">
      <dgm:prSet presAssocID="{10E252E5-2EE1-4A3F-9464-1DF1AC3DFF28}" presName="sp" presStyleCnt="0"/>
      <dgm:spPr/>
    </dgm:pt>
    <dgm:pt modelId="{875D8D82-CCAB-4E27-9071-A4FAFD6FA66A}" type="pres">
      <dgm:prSet presAssocID="{D27DD8E5-1A01-4FD4-91A9-928A402B0B30}" presName="composite" presStyleCnt="0"/>
      <dgm:spPr/>
    </dgm:pt>
    <dgm:pt modelId="{1A52F47C-5CD6-4889-9885-25179DCFCAA9}" type="pres">
      <dgm:prSet presAssocID="{D27DD8E5-1A01-4FD4-91A9-928A402B0B3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4E8EA-02C6-4F17-BF7F-F5EFFAB5E48A}" type="pres">
      <dgm:prSet presAssocID="{D27DD8E5-1A01-4FD4-91A9-928A402B0B30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9D24892-68C1-4B03-A96E-DD9D01A47D42}" srcId="{9980043A-ED64-4926-B776-C9AB553751B8}" destId="{BB7B8E1F-111B-4536-8252-BC6A64EC42B4}" srcOrd="0" destOrd="0" parTransId="{8547626E-9B9A-4AA1-A32E-5DA744F730AD}" sibTransId="{F2EAD50E-F17C-4049-A1FC-BE3C7A93FF43}"/>
    <dgm:cxn modelId="{D2D1513F-03BC-4095-A9BE-3C37DC9696E7}" srcId="{9980043A-ED64-4926-B776-C9AB553751B8}" destId="{D27DD8E5-1A01-4FD4-91A9-928A402B0B30}" srcOrd="3" destOrd="0" parTransId="{95F30C1D-2A8F-40BF-B91D-D8BDFCEA17D6}" sibTransId="{D90FE62C-3F36-45BB-93C3-3E6DA6002ABD}"/>
    <dgm:cxn modelId="{9CB19167-C555-4ACC-B4A6-61F9C764E657}" srcId="{1DF3EB6B-73F6-4364-B386-56B8DD7754F5}" destId="{109B9F9D-CB9A-4FB3-A1F0-E8516472C81F}" srcOrd="0" destOrd="0" parTransId="{F0762E71-C822-41D8-9C00-4F234CEA2EBA}" sibTransId="{5F4EE247-3AE9-49E4-BBC5-BD2589EE090D}"/>
    <dgm:cxn modelId="{5DD9B03E-0A37-4AA5-B100-CD1421825696}" srcId="{9980043A-ED64-4926-B776-C9AB553751B8}" destId="{2E66192D-E244-4B54-903A-4BE52E7E78CB}" srcOrd="1" destOrd="0" parTransId="{6DF05C59-BEF9-4DA6-903B-70EF2EA501C2}" sibTransId="{7DF7AAC0-42A4-43FD-A6CC-CDEB2B0FBB6E}"/>
    <dgm:cxn modelId="{BD0E0D1C-F9A0-4AC5-AAB5-DCD2DBE18874}" srcId="{2E66192D-E244-4B54-903A-4BE52E7E78CB}" destId="{37C1AB70-DE5F-4B3A-B4E5-8DB868892CEC}" srcOrd="0" destOrd="0" parTransId="{0CD6311A-5C93-43D2-8573-5950AE5444A5}" sibTransId="{DD9D123B-C5C6-4A78-8A12-53244D8DE19C}"/>
    <dgm:cxn modelId="{79F07B5B-9569-496E-8E62-E4E6CF7D7563}" type="presOf" srcId="{D27DD8E5-1A01-4FD4-91A9-928A402B0B30}" destId="{1A52F47C-5CD6-4889-9885-25179DCFCAA9}" srcOrd="0" destOrd="0" presId="urn:microsoft.com/office/officeart/2005/8/layout/chevron2"/>
    <dgm:cxn modelId="{593D3519-DA8C-46DC-9C10-C1EC3274BBA6}" type="presOf" srcId="{9980043A-ED64-4926-B776-C9AB553751B8}" destId="{1195A1F7-0286-45C1-9BB3-7B2AA4FC652F}" srcOrd="0" destOrd="0" presId="urn:microsoft.com/office/officeart/2005/8/layout/chevron2"/>
    <dgm:cxn modelId="{FE1FAF21-CED2-491D-B7ED-46FF22061987}" type="presOf" srcId="{B9770A97-A98C-4CFB-9883-8E66712A086B}" destId="{54FB442F-969F-4A71-9D27-BDF91C974CEA}" srcOrd="0" destOrd="0" presId="urn:microsoft.com/office/officeart/2005/8/layout/chevron2"/>
    <dgm:cxn modelId="{17EEB62C-3A59-4CCA-A252-A1612357E315}" type="presOf" srcId="{1DF3EB6B-73F6-4364-B386-56B8DD7754F5}" destId="{2D9F0740-1559-4DD4-9022-3920CB00CE69}" srcOrd="0" destOrd="0" presId="urn:microsoft.com/office/officeart/2005/8/layout/chevron2"/>
    <dgm:cxn modelId="{BE05A04C-A55A-4381-BCD1-3AEDFCA8A997}" type="presOf" srcId="{BB7B8E1F-111B-4536-8252-BC6A64EC42B4}" destId="{A80E95C5-EFC7-4427-9E71-E3CF8F1221F6}" srcOrd="0" destOrd="0" presId="urn:microsoft.com/office/officeart/2005/8/layout/chevron2"/>
    <dgm:cxn modelId="{E7F0784C-973B-43EE-9628-87586003A64D}" srcId="{D27DD8E5-1A01-4FD4-91A9-928A402B0B30}" destId="{73C8568C-9BB9-4B32-8797-7A7B003BB974}" srcOrd="0" destOrd="0" parTransId="{A9955D2C-F3C4-43C2-B08F-65B79ED334B3}" sibTransId="{34ACD0BE-B75D-4077-9760-07C98908F973}"/>
    <dgm:cxn modelId="{336E7535-A045-4977-B600-0720EABCC055}" type="presOf" srcId="{73C8568C-9BB9-4B32-8797-7A7B003BB974}" destId="{E984E8EA-02C6-4F17-BF7F-F5EFFAB5E48A}" srcOrd="0" destOrd="0" presId="urn:microsoft.com/office/officeart/2005/8/layout/chevron2"/>
    <dgm:cxn modelId="{4D374F13-6FC0-4998-AF39-AD80F8CDDA65}" type="presOf" srcId="{37C1AB70-DE5F-4B3A-B4E5-8DB868892CEC}" destId="{4424C8CF-727D-4688-8D55-F7E037230F16}" srcOrd="0" destOrd="0" presId="urn:microsoft.com/office/officeart/2005/8/layout/chevron2"/>
    <dgm:cxn modelId="{1F9CFA6E-DBC1-40B4-BCC4-55C3DAA8BADA}" srcId="{BB7B8E1F-111B-4536-8252-BC6A64EC42B4}" destId="{B9770A97-A98C-4CFB-9883-8E66712A086B}" srcOrd="0" destOrd="0" parTransId="{27C5EDBE-C745-4E5E-9F25-EB6A91164F56}" sibTransId="{F03E8802-4AFE-4177-9882-5BF603D282D1}"/>
    <dgm:cxn modelId="{1321224B-CB86-44C9-8A42-53B1CFBA75A6}" srcId="{9980043A-ED64-4926-B776-C9AB553751B8}" destId="{1DF3EB6B-73F6-4364-B386-56B8DD7754F5}" srcOrd="2" destOrd="0" parTransId="{11DBD2EF-7FE1-41B2-A6EF-114C81E6647A}" sibTransId="{10E252E5-2EE1-4A3F-9464-1DF1AC3DFF28}"/>
    <dgm:cxn modelId="{D82F03CE-49A5-4B80-91D7-8884D8BD9DE1}" type="presOf" srcId="{109B9F9D-CB9A-4FB3-A1F0-E8516472C81F}" destId="{69528F53-D0F7-4291-95E5-885420AB2BFB}" srcOrd="0" destOrd="0" presId="urn:microsoft.com/office/officeart/2005/8/layout/chevron2"/>
    <dgm:cxn modelId="{011195BE-D7CA-4F97-8297-F0AF037B1F9C}" type="presOf" srcId="{2E66192D-E244-4B54-903A-4BE52E7E78CB}" destId="{3EB20212-013E-4BC4-8160-E4AFBCBD6DFE}" srcOrd="0" destOrd="0" presId="urn:microsoft.com/office/officeart/2005/8/layout/chevron2"/>
    <dgm:cxn modelId="{AB191F6A-C79E-49F1-B9FC-057839783D95}" type="presParOf" srcId="{1195A1F7-0286-45C1-9BB3-7B2AA4FC652F}" destId="{8FC0FB61-B9E9-42A0-9772-B1A162CE6E20}" srcOrd="0" destOrd="0" presId="urn:microsoft.com/office/officeart/2005/8/layout/chevron2"/>
    <dgm:cxn modelId="{590810A2-7C03-4DBC-8D93-C395D080276F}" type="presParOf" srcId="{8FC0FB61-B9E9-42A0-9772-B1A162CE6E20}" destId="{A80E95C5-EFC7-4427-9E71-E3CF8F1221F6}" srcOrd="0" destOrd="0" presId="urn:microsoft.com/office/officeart/2005/8/layout/chevron2"/>
    <dgm:cxn modelId="{47F2801E-D9B4-4BC5-96BD-D060D7C58D33}" type="presParOf" srcId="{8FC0FB61-B9E9-42A0-9772-B1A162CE6E20}" destId="{54FB442F-969F-4A71-9D27-BDF91C974CEA}" srcOrd="1" destOrd="0" presId="urn:microsoft.com/office/officeart/2005/8/layout/chevron2"/>
    <dgm:cxn modelId="{34AFE9D0-8D38-4BBC-A4FF-28BD6B60DD0F}" type="presParOf" srcId="{1195A1F7-0286-45C1-9BB3-7B2AA4FC652F}" destId="{AF63920E-CDDB-4E0B-97BD-EDA3C7DF9B7F}" srcOrd="1" destOrd="0" presId="urn:microsoft.com/office/officeart/2005/8/layout/chevron2"/>
    <dgm:cxn modelId="{57B1C270-4168-49F5-9D31-A05E1B600A97}" type="presParOf" srcId="{1195A1F7-0286-45C1-9BB3-7B2AA4FC652F}" destId="{CC1AAEF9-D77C-4785-BB7F-864C4C572892}" srcOrd="2" destOrd="0" presId="urn:microsoft.com/office/officeart/2005/8/layout/chevron2"/>
    <dgm:cxn modelId="{906B50D1-C3DA-4BEF-8AE9-876EBAE429B7}" type="presParOf" srcId="{CC1AAEF9-D77C-4785-BB7F-864C4C572892}" destId="{3EB20212-013E-4BC4-8160-E4AFBCBD6DFE}" srcOrd="0" destOrd="0" presId="urn:microsoft.com/office/officeart/2005/8/layout/chevron2"/>
    <dgm:cxn modelId="{9727A5CF-E42F-4E98-8055-1BC8902E8644}" type="presParOf" srcId="{CC1AAEF9-D77C-4785-BB7F-864C4C572892}" destId="{4424C8CF-727D-4688-8D55-F7E037230F16}" srcOrd="1" destOrd="0" presId="urn:microsoft.com/office/officeart/2005/8/layout/chevron2"/>
    <dgm:cxn modelId="{24E743F8-851B-40A7-B4FA-216D4338AD2D}" type="presParOf" srcId="{1195A1F7-0286-45C1-9BB3-7B2AA4FC652F}" destId="{615ED200-63C6-4F41-BC3A-5A72EB6D345A}" srcOrd="3" destOrd="0" presId="urn:microsoft.com/office/officeart/2005/8/layout/chevron2"/>
    <dgm:cxn modelId="{6665E94E-2750-4BA8-8BA0-7FD92835A4DA}" type="presParOf" srcId="{1195A1F7-0286-45C1-9BB3-7B2AA4FC652F}" destId="{4C47722E-6D76-4258-9250-D59DE239113E}" srcOrd="4" destOrd="0" presId="urn:microsoft.com/office/officeart/2005/8/layout/chevron2"/>
    <dgm:cxn modelId="{15A4AB63-2DDD-45E9-BBDB-2584AE1A3584}" type="presParOf" srcId="{4C47722E-6D76-4258-9250-D59DE239113E}" destId="{2D9F0740-1559-4DD4-9022-3920CB00CE69}" srcOrd="0" destOrd="0" presId="urn:microsoft.com/office/officeart/2005/8/layout/chevron2"/>
    <dgm:cxn modelId="{4F6563D8-BE6C-4FD1-BBC6-A04FEC064006}" type="presParOf" srcId="{4C47722E-6D76-4258-9250-D59DE239113E}" destId="{69528F53-D0F7-4291-95E5-885420AB2BFB}" srcOrd="1" destOrd="0" presId="urn:microsoft.com/office/officeart/2005/8/layout/chevron2"/>
    <dgm:cxn modelId="{6CB16858-E5BD-4D39-975F-7E5EDE72F504}" type="presParOf" srcId="{1195A1F7-0286-45C1-9BB3-7B2AA4FC652F}" destId="{121A636F-646F-408F-9EC9-50FDA7F5C2B6}" srcOrd="5" destOrd="0" presId="urn:microsoft.com/office/officeart/2005/8/layout/chevron2"/>
    <dgm:cxn modelId="{0D4781EF-63E3-4A1E-BBD0-61C4F3B2209D}" type="presParOf" srcId="{1195A1F7-0286-45C1-9BB3-7B2AA4FC652F}" destId="{875D8D82-CCAB-4E27-9071-A4FAFD6FA66A}" srcOrd="6" destOrd="0" presId="urn:microsoft.com/office/officeart/2005/8/layout/chevron2"/>
    <dgm:cxn modelId="{8258D805-8F27-4E34-8817-2DAA9C4CBE4F}" type="presParOf" srcId="{875D8D82-CCAB-4E27-9071-A4FAFD6FA66A}" destId="{1A52F47C-5CD6-4889-9885-25179DCFCAA9}" srcOrd="0" destOrd="0" presId="urn:microsoft.com/office/officeart/2005/8/layout/chevron2"/>
    <dgm:cxn modelId="{9BF78B17-A0D1-4ED6-A311-0EB694870E61}" type="presParOf" srcId="{875D8D82-CCAB-4E27-9071-A4FAFD6FA66A}" destId="{E984E8EA-02C6-4F17-BF7F-F5EFFAB5E4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5D9D7C1-C42E-4AB4-9ED1-61067FB910B1}" type="presOf" srcId="{6B23541E-F0CD-4DEA-8BB5-B20923A29296}" destId="{A538A3C9-1496-4C33-A1AF-C49D8497849A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815681BF-0648-480B-B2FF-6D17900A1B2C}" type="presOf" srcId="{0D3F4C0A-A7A7-4000-90F4-79B87051271B}" destId="{076AEE9F-5FD4-4C82-B861-82327C7E8900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B65288E6-69E1-4529-8599-A7DB712F4B52}" type="presOf" srcId="{AA56392A-D631-4708-8202-0A8EA6ADD2E0}" destId="{9B7220D6-1D96-4BFA-856F-408C5FBA00E1}" srcOrd="0" destOrd="0" presId="urn:microsoft.com/office/officeart/2005/8/layout/hChevron3"/>
    <dgm:cxn modelId="{63371DA2-7451-4A18-AA84-7ECA63FFDC89}" type="presOf" srcId="{B4029C79-8C35-4F17-A955-4CCD2482DC3B}" destId="{5757CB1D-ED42-4E5E-BFA6-E36824ACDBC5}" srcOrd="0" destOrd="0" presId="urn:microsoft.com/office/officeart/2005/8/layout/hChevron3"/>
    <dgm:cxn modelId="{9132CB67-FC77-462F-905D-22DA6C6366C0}" type="presOf" srcId="{682345EC-3AC9-4D07-A20E-10F634AB7B82}" destId="{05FEF1CC-386C-4BE4-B17E-5B57CFC3A55C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8C1C1D28-CF43-4945-827F-BDC90D07575C}" type="presOf" srcId="{558738A8-3FBA-4D5C-8241-FFD27C4B0E86}" destId="{92C0C068-D4AD-4E7B-94E7-17E3A66FE874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413739C6-D947-4299-8A38-FF6256451BA1}" type="presParOf" srcId="{05FEF1CC-386C-4BE4-B17E-5B57CFC3A55C}" destId="{A538A3C9-1496-4C33-A1AF-C49D8497849A}" srcOrd="0" destOrd="0" presId="urn:microsoft.com/office/officeart/2005/8/layout/hChevron3"/>
    <dgm:cxn modelId="{B1B7AF61-4168-4BD9-9D96-7693F48362BF}" type="presParOf" srcId="{05FEF1CC-386C-4BE4-B17E-5B57CFC3A55C}" destId="{CECE48D0-5652-46ED-A0F1-F7E59E8BE7F8}" srcOrd="1" destOrd="0" presId="urn:microsoft.com/office/officeart/2005/8/layout/hChevron3"/>
    <dgm:cxn modelId="{325678A1-EA36-4B21-ABFE-CC8B12BFE996}" type="presParOf" srcId="{05FEF1CC-386C-4BE4-B17E-5B57CFC3A55C}" destId="{9B7220D6-1D96-4BFA-856F-408C5FBA00E1}" srcOrd="2" destOrd="0" presId="urn:microsoft.com/office/officeart/2005/8/layout/hChevron3"/>
    <dgm:cxn modelId="{C3BCA259-F360-44D2-859C-F17DF62B6F84}" type="presParOf" srcId="{05FEF1CC-386C-4BE4-B17E-5B57CFC3A55C}" destId="{E97B3DCC-B210-4496-999A-90B67E56401C}" srcOrd="3" destOrd="0" presId="urn:microsoft.com/office/officeart/2005/8/layout/hChevron3"/>
    <dgm:cxn modelId="{9CA70CE5-CB2C-45AE-A51F-C0BE486207A6}" type="presParOf" srcId="{05FEF1CC-386C-4BE4-B17E-5B57CFC3A55C}" destId="{5757CB1D-ED42-4E5E-BFA6-E36824ACDBC5}" srcOrd="4" destOrd="0" presId="urn:microsoft.com/office/officeart/2005/8/layout/hChevron3"/>
    <dgm:cxn modelId="{17A802D7-0B7F-494E-9609-F846CC48C838}" type="presParOf" srcId="{05FEF1CC-386C-4BE4-B17E-5B57CFC3A55C}" destId="{A0CF7A1E-386C-43D5-84D6-6FCF2F8047B6}" srcOrd="5" destOrd="0" presId="urn:microsoft.com/office/officeart/2005/8/layout/hChevron3"/>
    <dgm:cxn modelId="{B74CDC1A-8228-453D-A6B4-A835099365C1}" type="presParOf" srcId="{05FEF1CC-386C-4BE4-B17E-5B57CFC3A55C}" destId="{92C0C068-D4AD-4E7B-94E7-17E3A66FE874}" srcOrd="6" destOrd="0" presId="urn:microsoft.com/office/officeart/2005/8/layout/hChevron3"/>
    <dgm:cxn modelId="{09CCB94E-8F70-4CAA-89E3-611DDF77B3C8}" type="presParOf" srcId="{05FEF1CC-386C-4BE4-B17E-5B57CFC3A55C}" destId="{200DF8D9-CE9E-419F-B2F8-319BC538A39D}" srcOrd="7" destOrd="0" presId="urn:microsoft.com/office/officeart/2005/8/layout/hChevron3"/>
    <dgm:cxn modelId="{D6E5058D-495F-4638-9759-8FD36441A8B9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E659EE-B483-4C90-89B3-7ED9D5B750FE}" type="presOf" srcId="{AA56392A-D631-4708-8202-0A8EA6ADD2E0}" destId="{9B7220D6-1D96-4BFA-856F-408C5FBA00E1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B5936B32-230E-451B-8C1F-DF1C3313E21F}" type="presOf" srcId="{0D3F4C0A-A7A7-4000-90F4-79B87051271B}" destId="{076AEE9F-5FD4-4C82-B861-82327C7E8900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6B0D965C-2895-437A-99D3-35FB7B284DCD}" type="presOf" srcId="{6B23541E-F0CD-4DEA-8BB5-B20923A29296}" destId="{A538A3C9-1496-4C33-A1AF-C49D8497849A}" srcOrd="0" destOrd="0" presId="urn:microsoft.com/office/officeart/2005/8/layout/hChevron3"/>
    <dgm:cxn modelId="{5DA98387-5B8D-4724-922F-8385002E98B3}" type="presOf" srcId="{682345EC-3AC9-4D07-A20E-10F634AB7B82}" destId="{05FEF1CC-386C-4BE4-B17E-5B57CFC3A55C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4B619E00-53CE-448B-87F7-A4525EFF4DB3}" type="presOf" srcId="{B4029C79-8C35-4F17-A955-4CCD2482DC3B}" destId="{5757CB1D-ED42-4E5E-BFA6-E36824ACDBC5}" srcOrd="0" destOrd="0" presId="urn:microsoft.com/office/officeart/2005/8/layout/hChevron3"/>
    <dgm:cxn modelId="{2EAE1D13-94C3-4138-A5D8-B2CEBC1D6654}" type="presOf" srcId="{558738A8-3FBA-4D5C-8241-FFD27C4B0E86}" destId="{92C0C068-D4AD-4E7B-94E7-17E3A66FE874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E81DFB29-ECF5-4666-9E25-6A7A63503926}" type="presParOf" srcId="{05FEF1CC-386C-4BE4-B17E-5B57CFC3A55C}" destId="{A538A3C9-1496-4C33-A1AF-C49D8497849A}" srcOrd="0" destOrd="0" presId="urn:microsoft.com/office/officeart/2005/8/layout/hChevron3"/>
    <dgm:cxn modelId="{FB4F4E41-6588-4F90-A296-E47EE8A67804}" type="presParOf" srcId="{05FEF1CC-386C-4BE4-B17E-5B57CFC3A55C}" destId="{CECE48D0-5652-46ED-A0F1-F7E59E8BE7F8}" srcOrd="1" destOrd="0" presId="urn:microsoft.com/office/officeart/2005/8/layout/hChevron3"/>
    <dgm:cxn modelId="{1E2A8C92-7D40-4E90-AE14-452370DE9DA6}" type="presParOf" srcId="{05FEF1CC-386C-4BE4-B17E-5B57CFC3A55C}" destId="{9B7220D6-1D96-4BFA-856F-408C5FBA00E1}" srcOrd="2" destOrd="0" presId="urn:microsoft.com/office/officeart/2005/8/layout/hChevron3"/>
    <dgm:cxn modelId="{A27CEB19-CBDB-4E80-A3F0-48B9DEE7C5FF}" type="presParOf" srcId="{05FEF1CC-386C-4BE4-B17E-5B57CFC3A55C}" destId="{E97B3DCC-B210-4496-999A-90B67E56401C}" srcOrd="3" destOrd="0" presId="urn:microsoft.com/office/officeart/2005/8/layout/hChevron3"/>
    <dgm:cxn modelId="{FCB3638F-2DD3-42F9-8E7B-683EF8D417D6}" type="presParOf" srcId="{05FEF1CC-386C-4BE4-B17E-5B57CFC3A55C}" destId="{5757CB1D-ED42-4E5E-BFA6-E36824ACDBC5}" srcOrd="4" destOrd="0" presId="urn:microsoft.com/office/officeart/2005/8/layout/hChevron3"/>
    <dgm:cxn modelId="{674660FA-F32A-44D0-9791-30C4645917E2}" type="presParOf" srcId="{05FEF1CC-386C-4BE4-B17E-5B57CFC3A55C}" destId="{A0CF7A1E-386C-43D5-84D6-6FCF2F8047B6}" srcOrd="5" destOrd="0" presId="urn:microsoft.com/office/officeart/2005/8/layout/hChevron3"/>
    <dgm:cxn modelId="{74F01182-86EA-4250-B211-87F0A56BBF25}" type="presParOf" srcId="{05FEF1CC-386C-4BE4-B17E-5B57CFC3A55C}" destId="{92C0C068-D4AD-4E7B-94E7-17E3A66FE874}" srcOrd="6" destOrd="0" presId="urn:microsoft.com/office/officeart/2005/8/layout/hChevron3"/>
    <dgm:cxn modelId="{A6506171-CEB3-44C7-8CFC-ABC2FD6CB247}" type="presParOf" srcId="{05FEF1CC-386C-4BE4-B17E-5B57CFC3A55C}" destId="{200DF8D9-CE9E-419F-B2F8-319BC538A39D}" srcOrd="7" destOrd="0" presId="urn:microsoft.com/office/officeart/2005/8/layout/hChevron3"/>
    <dgm:cxn modelId="{9C269A56-03D0-4117-9BEB-0A82D8E63B2F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D33ABD40-9C34-4172-888C-3C35FF4B216D}" type="presOf" srcId="{0D3F4C0A-A7A7-4000-90F4-79B87051271B}" destId="{076AEE9F-5FD4-4C82-B861-82327C7E8900}" srcOrd="0" destOrd="0" presId="urn:microsoft.com/office/officeart/2005/8/layout/hChevron3"/>
    <dgm:cxn modelId="{20BB1013-887F-48B6-9371-8D3798D4DF6F}" type="presOf" srcId="{682345EC-3AC9-4D07-A20E-10F634AB7B82}" destId="{05FEF1CC-386C-4BE4-B17E-5B57CFC3A55C}" srcOrd="0" destOrd="0" presId="urn:microsoft.com/office/officeart/2005/8/layout/hChevron3"/>
    <dgm:cxn modelId="{47F15182-BED1-49EA-BCE5-AE469F5E870F}" type="presOf" srcId="{B4029C79-8C35-4F17-A955-4CCD2482DC3B}" destId="{5757CB1D-ED42-4E5E-BFA6-E36824ACDBC5}" srcOrd="0" destOrd="0" presId="urn:microsoft.com/office/officeart/2005/8/layout/hChevron3"/>
    <dgm:cxn modelId="{705BE595-3236-4028-8CD9-7E1100E7749E}" type="presOf" srcId="{558738A8-3FBA-4D5C-8241-FFD27C4B0E86}" destId="{92C0C068-D4AD-4E7B-94E7-17E3A66FE874}" srcOrd="0" destOrd="0" presId="urn:microsoft.com/office/officeart/2005/8/layout/hChevron3"/>
    <dgm:cxn modelId="{B16D383A-DE81-481C-8AAC-F520351C1411}" type="presOf" srcId="{6B23541E-F0CD-4DEA-8BB5-B20923A29296}" destId="{A538A3C9-1496-4C33-A1AF-C49D8497849A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202560D1-1E7A-45E0-BF86-1F4BA7049105}" type="presOf" srcId="{AA56392A-D631-4708-8202-0A8EA6ADD2E0}" destId="{9B7220D6-1D96-4BFA-856F-408C5FBA00E1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891DE3E6-1DDD-4DE1-98B4-E804CC4B9706}" type="presParOf" srcId="{05FEF1CC-386C-4BE4-B17E-5B57CFC3A55C}" destId="{A538A3C9-1496-4C33-A1AF-C49D8497849A}" srcOrd="0" destOrd="0" presId="urn:microsoft.com/office/officeart/2005/8/layout/hChevron3"/>
    <dgm:cxn modelId="{A3E6BBCB-B521-4991-82F3-E7B5E3D415E3}" type="presParOf" srcId="{05FEF1CC-386C-4BE4-B17E-5B57CFC3A55C}" destId="{CECE48D0-5652-46ED-A0F1-F7E59E8BE7F8}" srcOrd="1" destOrd="0" presId="urn:microsoft.com/office/officeart/2005/8/layout/hChevron3"/>
    <dgm:cxn modelId="{0E751362-E665-4F74-8848-F05817ABC9AE}" type="presParOf" srcId="{05FEF1CC-386C-4BE4-B17E-5B57CFC3A55C}" destId="{9B7220D6-1D96-4BFA-856F-408C5FBA00E1}" srcOrd="2" destOrd="0" presId="urn:microsoft.com/office/officeart/2005/8/layout/hChevron3"/>
    <dgm:cxn modelId="{D90F95BE-F1CB-41AB-AF21-56C7E4A8A389}" type="presParOf" srcId="{05FEF1CC-386C-4BE4-B17E-5B57CFC3A55C}" destId="{E97B3DCC-B210-4496-999A-90B67E56401C}" srcOrd="3" destOrd="0" presId="urn:microsoft.com/office/officeart/2005/8/layout/hChevron3"/>
    <dgm:cxn modelId="{9AE9F7E2-9235-47EF-ACB2-EA824EE3AE86}" type="presParOf" srcId="{05FEF1CC-386C-4BE4-B17E-5B57CFC3A55C}" destId="{5757CB1D-ED42-4E5E-BFA6-E36824ACDBC5}" srcOrd="4" destOrd="0" presId="urn:microsoft.com/office/officeart/2005/8/layout/hChevron3"/>
    <dgm:cxn modelId="{4D9AB08A-DBE1-41D1-B869-CCE2E8546BAF}" type="presParOf" srcId="{05FEF1CC-386C-4BE4-B17E-5B57CFC3A55C}" destId="{A0CF7A1E-386C-43D5-84D6-6FCF2F8047B6}" srcOrd="5" destOrd="0" presId="urn:microsoft.com/office/officeart/2005/8/layout/hChevron3"/>
    <dgm:cxn modelId="{DC0B6A0E-3AFB-45D4-9114-904B69E5029C}" type="presParOf" srcId="{05FEF1CC-386C-4BE4-B17E-5B57CFC3A55C}" destId="{92C0C068-D4AD-4E7B-94E7-17E3A66FE874}" srcOrd="6" destOrd="0" presId="urn:microsoft.com/office/officeart/2005/8/layout/hChevron3"/>
    <dgm:cxn modelId="{A4B7B88D-0A44-4138-9A00-03C33FAFF284}" type="presParOf" srcId="{05FEF1CC-386C-4BE4-B17E-5B57CFC3A55C}" destId="{200DF8D9-CE9E-419F-B2F8-319BC538A39D}" srcOrd="7" destOrd="0" presId="urn:microsoft.com/office/officeart/2005/8/layout/hChevron3"/>
    <dgm:cxn modelId="{2618B2FE-8BD5-4D6E-89A8-2F0AB2E64F60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BB33700E-B8BF-450C-9F8B-129DA535A58F}" type="presOf" srcId="{B4029C79-8C35-4F17-A955-4CCD2482DC3B}" destId="{5757CB1D-ED42-4E5E-BFA6-E36824ACDBC5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DBA5EFD2-1E1A-4CF4-ABE1-2A4390DAEAB3}" type="presOf" srcId="{6B23541E-F0CD-4DEA-8BB5-B20923A29296}" destId="{A538A3C9-1496-4C33-A1AF-C49D8497849A}" srcOrd="0" destOrd="0" presId="urn:microsoft.com/office/officeart/2005/8/layout/hChevron3"/>
    <dgm:cxn modelId="{9CD7943D-60EF-451D-954A-0D5CAC60DEA7}" type="presOf" srcId="{AA56392A-D631-4708-8202-0A8EA6ADD2E0}" destId="{9B7220D6-1D96-4BFA-856F-408C5FBA00E1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4EC7189F-84AC-4447-B385-FF776636D774}" type="presOf" srcId="{558738A8-3FBA-4D5C-8241-FFD27C4B0E86}" destId="{92C0C068-D4AD-4E7B-94E7-17E3A66FE874}" srcOrd="0" destOrd="0" presId="urn:microsoft.com/office/officeart/2005/8/layout/hChevron3"/>
    <dgm:cxn modelId="{17377ECC-93B4-4290-8067-8FF51662DE6A}" type="presOf" srcId="{682345EC-3AC9-4D07-A20E-10F634AB7B82}" destId="{05FEF1CC-386C-4BE4-B17E-5B57CFC3A55C}" srcOrd="0" destOrd="0" presId="urn:microsoft.com/office/officeart/2005/8/layout/hChevron3"/>
    <dgm:cxn modelId="{49957859-BABE-4ADB-B2F3-0F8A723E1BE5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3380D944-D2E6-4613-9019-53CE5EAF8EAB}" type="presParOf" srcId="{05FEF1CC-386C-4BE4-B17E-5B57CFC3A55C}" destId="{A538A3C9-1496-4C33-A1AF-C49D8497849A}" srcOrd="0" destOrd="0" presId="urn:microsoft.com/office/officeart/2005/8/layout/hChevron3"/>
    <dgm:cxn modelId="{B4741B24-1CAE-49AA-9132-F2160292EC64}" type="presParOf" srcId="{05FEF1CC-386C-4BE4-B17E-5B57CFC3A55C}" destId="{CECE48D0-5652-46ED-A0F1-F7E59E8BE7F8}" srcOrd="1" destOrd="0" presId="urn:microsoft.com/office/officeart/2005/8/layout/hChevron3"/>
    <dgm:cxn modelId="{618A172E-7B63-4F1E-95B0-29F5DFC61B3E}" type="presParOf" srcId="{05FEF1CC-386C-4BE4-B17E-5B57CFC3A55C}" destId="{9B7220D6-1D96-4BFA-856F-408C5FBA00E1}" srcOrd="2" destOrd="0" presId="urn:microsoft.com/office/officeart/2005/8/layout/hChevron3"/>
    <dgm:cxn modelId="{6DC2D59A-F23C-4326-94B4-C9B17E67DE68}" type="presParOf" srcId="{05FEF1CC-386C-4BE4-B17E-5B57CFC3A55C}" destId="{E97B3DCC-B210-4496-999A-90B67E56401C}" srcOrd="3" destOrd="0" presId="urn:microsoft.com/office/officeart/2005/8/layout/hChevron3"/>
    <dgm:cxn modelId="{A9907A45-8B78-4C95-BB76-1FE507C4FE73}" type="presParOf" srcId="{05FEF1CC-386C-4BE4-B17E-5B57CFC3A55C}" destId="{5757CB1D-ED42-4E5E-BFA6-E36824ACDBC5}" srcOrd="4" destOrd="0" presId="urn:microsoft.com/office/officeart/2005/8/layout/hChevron3"/>
    <dgm:cxn modelId="{39C6FE19-6BAA-41D2-9A14-9BE118F10F3A}" type="presParOf" srcId="{05FEF1CC-386C-4BE4-B17E-5B57CFC3A55C}" destId="{A0CF7A1E-386C-43D5-84D6-6FCF2F8047B6}" srcOrd="5" destOrd="0" presId="urn:microsoft.com/office/officeart/2005/8/layout/hChevron3"/>
    <dgm:cxn modelId="{A5DFEBCE-305D-4690-8C3E-7AA9F01E60DC}" type="presParOf" srcId="{05FEF1CC-386C-4BE4-B17E-5B57CFC3A55C}" destId="{92C0C068-D4AD-4E7B-94E7-17E3A66FE874}" srcOrd="6" destOrd="0" presId="urn:microsoft.com/office/officeart/2005/8/layout/hChevron3"/>
    <dgm:cxn modelId="{DF61E15C-2AFC-42A9-B7BD-D3569010A5E5}" type="presParOf" srcId="{05FEF1CC-386C-4BE4-B17E-5B57CFC3A55C}" destId="{200DF8D9-CE9E-419F-B2F8-319BC538A39D}" srcOrd="7" destOrd="0" presId="urn:microsoft.com/office/officeart/2005/8/layout/hChevron3"/>
    <dgm:cxn modelId="{8627F36C-50B5-4920-BBB9-7F6292044FBF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014B0A58-9D89-44AA-B754-A04B5BD8ABB5}" type="presOf" srcId="{6B23541E-F0CD-4DEA-8BB5-B20923A29296}" destId="{A538A3C9-1496-4C33-A1AF-C49D8497849A}" srcOrd="0" destOrd="0" presId="urn:microsoft.com/office/officeart/2005/8/layout/hChevron3"/>
    <dgm:cxn modelId="{38F32FE7-F73F-435F-8346-ADA5443EDB93}" type="presOf" srcId="{682345EC-3AC9-4D07-A20E-10F634AB7B82}" destId="{05FEF1CC-386C-4BE4-B17E-5B57CFC3A55C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665D4CE8-742F-4345-807D-913518D4BF1D}" type="presOf" srcId="{0D3F4C0A-A7A7-4000-90F4-79B87051271B}" destId="{076AEE9F-5FD4-4C82-B861-82327C7E8900}" srcOrd="0" destOrd="0" presId="urn:microsoft.com/office/officeart/2005/8/layout/hChevron3"/>
    <dgm:cxn modelId="{0E74B955-B21D-4317-AD09-62B566999860}" type="presOf" srcId="{558738A8-3FBA-4D5C-8241-FFD27C4B0E86}" destId="{92C0C068-D4AD-4E7B-94E7-17E3A66FE874}" srcOrd="0" destOrd="0" presId="urn:microsoft.com/office/officeart/2005/8/layout/hChevron3"/>
    <dgm:cxn modelId="{17A3D579-7EBF-4A8D-9EAE-8A3CD81121F4}" type="presOf" srcId="{AA56392A-D631-4708-8202-0A8EA6ADD2E0}" destId="{9B7220D6-1D96-4BFA-856F-408C5FBA00E1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20FE3EB0-AEBA-41B8-9D06-832B0484C816}" type="presOf" srcId="{B4029C79-8C35-4F17-A955-4CCD2482DC3B}" destId="{5757CB1D-ED42-4E5E-BFA6-E36824ACDBC5}" srcOrd="0" destOrd="0" presId="urn:microsoft.com/office/officeart/2005/8/layout/hChevron3"/>
    <dgm:cxn modelId="{7DEDD0E1-648B-4A74-9820-142AEAAE828D}" type="presParOf" srcId="{05FEF1CC-386C-4BE4-B17E-5B57CFC3A55C}" destId="{A538A3C9-1496-4C33-A1AF-C49D8497849A}" srcOrd="0" destOrd="0" presId="urn:microsoft.com/office/officeart/2005/8/layout/hChevron3"/>
    <dgm:cxn modelId="{D3CD257D-4B5F-4DA7-9502-97C521B5A4D7}" type="presParOf" srcId="{05FEF1CC-386C-4BE4-B17E-5B57CFC3A55C}" destId="{CECE48D0-5652-46ED-A0F1-F7E59E8BE7F8}" srcOrd="1" destOrd="0" presId="urn:microsoft.com/office/officeart/2005/8/layout/hChevron3"/>
    <dgm:cxn modelId="{37F1C341-E323-40E9-8C35-62640A2ACC76}" type="presParOf" srcId="{05FEF1CC-386C-4BE4-B17E-5B57CFC3A55C}" destId="{9B7220D6-1D96-4BFA-856F-408C5FBA00E1}" srcOrd="2" destOrd="0" presId="urn:microsoft.com/office/officeart/2005/8/layout/hChevron3"/>
    <dgm:cxn modelId="{D763C177-2205-44E2-9A9F-8AEEEA8E9FF1}" type="presParOf" srcId="{05FEF1CC-386C-4BE4-B17E-5B57CFC3A55C}" destId="{E97B3DCC-B210-4496-999A-90B67E56401C}" srcOrd="3" destOrd="0" presId="urn:microsoft.com/office/officeart/2005/8/layout/hChevron3"/>
    <dgm:cxn modelId="{3F93716B-012A-4E88-88F1-47DDD426C810}" type="presParOf" srcId="{05FEF1CC-386C-4BE4-B17E-5B57CFC3A55C}" destId="{5757CB1D-ED42-4E5E-BFA6-E36824ACDBC5}" srcOrd="4" destOrd="0" presId="urn:microsoft.com/office/officeart/2005/8/layout/hChevron3"/>
    <dgm:cxn modelId="{12E8E845-11C1-4A7B-8D94-DDD0BCF1A2BF}" type="presParOf" srcId="{05FEF1CC-386C-4BE4-B17E-5B57CFC3A55C}" destId="{A0CF7A1E-386C-43D5-84D6-6FCF2F8047B6}" srcOrd="5" destOrd="0" presId="urn:microsoft.com/office/officeart/2005/8/layout/hChevron3"/>
    <dgm:cxn modelId="{C1B7BD36-3A9C-4DF2-A31B-F0E3307A3E0E}" type="presParOf" srcId="{05FEF1CC-386C-4BE4-B17E-5B57CFC3A55C}" destId="{92C0C068-D4AD-4E7B-94E7-17E3A66FE874}" srcOrd="6" destOrd="0" presId="urn:microsoft.com/office/officeart/2005/8/layout/hChevron3"/>
    <dgm:cxn modelId="{C9FCACC9-919A-4138-A766-8907E8FCBB78}" type="presParOf" srcId="{05FEF1CC-386C-4BE4-B17E-5B57CFC3A55C}" destId="{200DF8D9-CE9E-419F-B2F8-319BC538A39D}" srcOrd="7" destOrd="0" presId="urn:microsoft.com/office/officeart/2005/8/layout/hChevron3"/>
    <dgm:cxn modelId="{91B3F331-529F-44B8-A1E1-D915801D3619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E95C5-EFC7-4427-9E71-E3CF8F1221F6}">
      <dsp:nvSpPr>
        <dsp:cNvPr id="0" name=""/>
        <dsp:cNvSpPr/>
      </dsp:nvSpPr>
      <dsp:spPr>
        <a:xfrm rot="5400000">
          <a:off x="-197964" y="199296"/>
          <a:ext cx="1319764" cy="92383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Perpetua" panose="02020502060401020303" pitchFamily="18" charset="0"/>
            </a:rPr>
            <a:t> </a:t>
          </a:r>
          <a:endParaRPr lang="fr-FR" sz="2600" kern="1200" dirty="0">
            <a:latin typeface="Perpetua" panose="02020502060401020303" pitchFamily="18" charset="0"/>
          </a:endParaRPr>
        </a:p>
      </dsp:txBody>
      <dsp:txXfrm rot="-5400000">
        <a:off x="1" y="463248"/>
        <a:ext cx="923834" cy="395930"/>
      </dsp:txXfrm>
    </dsp:sp>
    <dsp:sp modelId="{54FB442F-969F-4A71-9D27-BDF91C974CEA}">
      <dsp:nvSpPr>
        <dsp:cNvPr id="0" name=""/>
        <dsp:cNvSpPr/>
      </dsp:nvSpPr>
      <dsp:spPr>
        <a:xfrm rot="5400000">
          <a:off x="4171808" y="-3248435"/>
          <a:ext cx="857846" cy="73914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Perpetua" panose="02020502060401020303" pitchFamily="18" charset="0"/>
            </a:rPr>
            <a:t>Contexte de mise en place des applications</a:t>
          </a:r>
          <a:endParaRPr lang="fr-FR" sz="2700" kern="1200" dirty="0">
            <a:latin typeface="Perpetua" panose="02020502060401020303" pitchFamily="18" charset="0"/>
          </a:endParaRPr>
        </a:p>
      </dsp:txBody>
      <dsp:txXfrm rot="-5400000">
        <a:off x="904987" y="60263"/>
        <a:ext cx="7349613" cy="774092"/>
      </dsp:txXfrm>
    </dsp:sp>
    <dsp:sp modelId="{3EB20212-013E-4BC4-8160-E4AFBCBD6DFE}">
      <dsp:nvSpPr>
        <dsp:cNvPr id="0" name=""/>
        <dsp:cNvSpPr/>
      </dsp:nvSpPr>
      <dsp:spPr>
        <a:xfrm rot="5400000">
          <a:off x="-197964" y="1373109"/>
          <a:ext cx="1319764" cy="92383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Perpetua" panose="02020502060401020303" pitchFamily="18" charset="0"/>
            </a:rPr>
            <a:t> </a:t>
          </a:r>
          <a:endParaRPr lang="fr-FR" sz="2600" kern="1200" dirty="0">
            <a:latin typeface="Perpetua" panose="02020502060401020303" pitchFamily="18" charset="0"/>
          </a:endParaRPr>
        </a:p>
      </dsp:txBody>
      <dsp:txXfrm rot="-5400000">
        <a:off x="1" y="1637061"/>
        <a:ext cx="923834" cy="395930"/>
      </dsp:txXfrm>
    </dsp:sp>
    <dsp:sp modelId="{4424C8CF-727D-4688-8D55-F7E037230F16}">
      <dsp:nvSpPr>
        <dsp:cNvPr id="0" name=""/>
        <dsp:cNvSpPr/>
      </dsp:nvSpPr>
      <dsp:spPr>
        <a:xfrm rot="5400000">
          <a:off x="4190656" y="-2091676"/>
          <a:ext cx="857846" cy="73914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Perpetua" panose="02020502060401020303" pitchFamily="18" charset="0"/>
            </a:rPr>
            <a:t>Applications développées </a:t>
          </a:r>
          <a:endParaRPr lang="fr-FR" sz="2700" kern="1200" dirty="0">
            <a:latin typeface="Perpetua" panose="02020502060401020303" pitchFamily="18" charset="0"/>
          </a:endParaRPr>
        </a:p>
      </dsp:txBody>
      <dsp:txXfrm rot="-5400000">
        <a:off x="923835" y="1217022"/>
        <a:ext cx="7349613" cy="774092"/>
      </dsp:txXfrm>
    </dsp:sp>
    <dsp:sp modelId="{2D9F0740-1559-4DD4-9022-3920CB00CE69}">
      <dsp:nvSpPr>
        <dsp:cNvPr id="0" name=""/>
        <dsp:cNvSpPr/>
      </dsp:nvSpPr>
      <dsp:spPr>
        <a:xfrm rot="5400000">
          <a:off x="-197964" y="2546921"/>
          <a:ext cx="1319764" cy="92383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Perpetua" panose="02020502060401020303" pitchFamily="18" charset="0"/>
            </a:rPr>
            <a:t> </a:t>
          </a:r>
          <a:endParaRPr lang="fr-FR" sz="2600" kern="1200" dirty="0">
            <a:latin typeface="Perpetua" panose="02020502060401020303" pitchFamily="18" charset="0"/>
          </a:endParaRPr>
        </a:p>
      </dsp:txBody>
      <dsp:txXfrm rot="-5400000">
        <a:off x="1" y="2810873"/>
        <a:ext cx="923834" cy="395930"/>
      </dsp:txXfrm>
    </dsp:sp>
    <dsp:sp modelId="{69528F53-D0F7-4291-95E5-885420AB2BFB}">
      <dsp:nvSpPr>
        <dsp:cNvPr id="0" name=""/>
        <dsp:cNvSpPr/>
      </dsp:nvSpPr>
      <dsp:spPr>
        <a:xfrm rot="5400000">
          <a:off x="4190656" y="-917864"/>
          <a:ext cx="857846" cy="73914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Perpetua" panose="02020502060401020303" pitchFamily="18" charset="0"/>
            </a:rPr>
            <a:t>Application de traitement du Budget général de l’Etat</a:t>
          </a:r>
          <a:endParaRPr lang="fr-FR" sz="2700" kern="1200" dirty="0">
            <a:latin typeface="Perpetua" panose="02020502060401020303" pitchFamily="18" charset="0"/>
          </a:endParaRPr>
        </a:p>
      </dsp:txBody>
      <dsp:txXfrm rot="-5400000">
        <a:off x="923835" y="2390834"/>
        <a:ext cx="7349613" cy="774092"/>
      </dsp:txXfrm>
    </dsp:sp>
    <dsp:sp modelId="{1A52F47C-5CD6-4889-9885-25179DCFCAA9}">
      <dsp:nvSpPr>
        <dsp:cNvPr id="0" name=""/>
        <dsp:cNvSpPr/>
      </dsp:nvSpPr>
      <dsp:spPr>
        <a:xfrm rot="5400000">
          <a:off x="-197964" y="3720734"/>
          <a:ext cx="1319764" cy="92383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600" kern="1200" dirty="0">
            <a:latin typeface="Perpetua" panose="02020502060401020303" pitchFamily="18" charset="0"/>
          </a:endParaRPr>
        </a:p>
      </dsp:txBody>
      <dsp:txXfrm rot="-5400000">
        <a:off x="1" y="3984686"/>
        <a:ext cx="923834" cy="395930"/>
      </dsp:txXfrm>
    </dsp:sp>
    <dsp:sp modelId="{E984E8EA-02C6-4F17-BF7F-F5EFFAB5E48A}">
      <dsp:nvSpPr>
        <dsp:cNvPr id="0" name=""/>
        <dsp:cNvSpPr/>
      </dsp:nvSpPr>
      <dsp:spPr>
        <a:xfrm rot="5400000">
          <a:off x="4190656" y="255947"/>
          <a:ext cx="857846" cy="73914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Perpetua" panose="02020502060401020303" pitchFamily="18" charset="0"/>
            </a:rPr>
            <a:t>Application</a:t>
          </a:r>
          <a:r>
            <a:rPr lang="fr-FR" sz="2700" b="1" kern="1200" baseline="0" dirty="0" smtClean="0">
              <a:latin typeface="Perpetua" panose="02020502060401020303" pitchFamily="18" charset="0"/>
            </a:rPr>
            <a:t> de pré-arbitrage de la FBCF</a:t>
          </a:r>
          <a:endParaRPr lang="fr-FR" sz="2700" b="1" kern="1200" dirty="0">
            <a:latin typeface="Perpetua" panose="02020502060401020303" pitchFamily="18" charset="0"/>
          </a:endParaRPr>
        </a:p>
      </dsp:txBody>
      <dsp:txXfrm rot="-5400000">
        <a:off x="923835" y="3564646"/>
        <a:ext cx="7349613" cy="7740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 de mise en place des applications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Applications développées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traitement BGE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Application de pré-arbitrage de la FBCF 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85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45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991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77274" y="650386"/>
            <a:ext cx="8952426" cy="6310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77274" y="1365160"/>
            <a:ext cx="8952426" cy="54220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9" name="Rectangle à coins arrondis 8"/>
          <p:cNvSpPr/>
          <p:nvPr userDrawn="1"/>
        </p:nvSpPr>
        <p:spPr>
          <a:xfrm>
            <a:off x="1295400" y="90982"/>
            <a:ext cx="6540500" cy="5022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7928914" y="133885"/>
            <a:ext cx="1100786" cy="432792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</a:rPr>
              <a:t>INSEED</a:t>
            </a: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39409" y="100040"/>
            <a:ext cx="1100786" cy="432792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</a:rPr>
              <a:t>INSEED</a:t>
            </a:r>
          </a:p>
        </p:txBody>
      </p:sp>
    </p:spTree>
    <p:extLst>
      <p:ext uri="{BB962C8B-B14F-4D97-AF65-F5344CB8AC3E}">
        <p14:creationId xmlns:p14="http://schemas.microsoft.com/office/powerpoint/2010/main" val="45314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95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7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46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38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95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17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7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86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96CB-2E9B-44EF-A518-369B85A34784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90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323833" y="95534"/>
            <a:ext cx="653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ATELIER REGIONAL SUR LES COMPTES NATIONAUX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9809" y="680309"/>
            <a:ext cx="7103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Edwardian Script ITC" panose="030303020407070D0804" pitchFamily="66" charset="0"/>
              </a:rPr>
              <a:t>Jeudi, 07 Juillet 2016</a:t>
            </a:r>
            <a:endParaRPr lang="fr-FR" sz="3200" b="1" dirty="0">
              <a:latin typeface="Edwardian Script ITC" panose="030303020407070D08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80531" y="3643952"/>
            <a:ext cx="6769290" cy="818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77421" y="4080681"/>
            <a:ext cx="39987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Edwardian Script ITC" panose="030303020407070D0804" pitchFamily="66" charset="0"/>
              </a:rPr>
              <a:t>Présenté par:</a:t>
            </a:r>
          </a:p>
          <a:p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P’lanam Germain </a:t>
            </a:r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FAROUH</a:t>
            </a:r>
          </a:p>
          <a:p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Amey OTCHAKPA</a:t>
            </a:r>
            <a:endParaRPr lang="fr-FR" sz="2400" dirty="0">
              <a:ln w="0"/>
              <a:solidFill>
                <a:schemeClr val="tx2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Perpetua" panose="02020502060401020303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08953" y="1974714"/>
            <a:ext cx="7334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Kunstler Script" pitchFamily="66" charset="0"/>
              </a:rPr>
              <a:t>Présentations </a:t>
            </a:r>
            <a:r>
              <a:rPr lang="fr-FR" sz="4000" b="1" dirty="0" smtClean="0">
                <a:latin typeface="Kunstler Script" pitchFamily="66" charset="0"/>
              </a:rPr>
              <a:t>du TOGO sur </a:t>
            </a:r>
            <a:r>
              <a:rPr lang="fr-FR" sz="4000" b="1" dirty="0">
                <a:latin typeface="Kunstler Script" pitchFamily="66" charset="0"/>
              </a:rPr>
              <a:t>les applications développées pour les comptes définitifs et provisoires</a:t>
            </a:r>
          </a:p>
        </p:txBody>
      </p:sp>
    </p:spTree>
    <p:extLst>
      <p:ext uri="{BB962C8B-B14F-4D97-AF65-F5344CB8AC3E}">
        <p14:creationId xmlns:p14="http://schemas.microsoft.com/office/powerpoint/2010/main" val="10830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492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553937405"/>
              </p:ext>
            </p:extLst>
          </p:nvPr>
        </p:nvGraphicFramePr>
        <p:xfrm>
          <a:off x="414338" y="1642659"/>
          <a:ext cx="8315325" cy="4843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330718199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827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4135469951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632298" y="1819072"/>
            <a:ext cx="82782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30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Aider le comptable à minimiser le temps de traitement</a:t>
            </a:r>
          </a:p>
          <a:p>
            <a:pPr marL="285750" indent="-285750">
              <a:lnSpc>
                <a:spcPct val="30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Automatisation de certaines tâches qui ne changent pas d’une année à une autre</a:t>
            </a:r>
          </a:p>
          <a:p>
            <a:pPr marL="285750" indent="-285750">
              <a:lnSpc>
                <a:spcPct val="30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Automatisation des tâches n’exclut pas le travail de vérification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4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17893528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11285" y="1683204"/>
            <a:ext cx="863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Plusieurs applications ont été crées dans le cadre de l’élaboration des comptes nationaux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11285" y="2500009"/>
            <a:ext cx="8424153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Application de traitement des sources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Applications de pré-arbitrage (FBCF, Production, …)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Applications de vérification des indices (prix et volume) après les ERE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Applications de vérification du taux des données arbitrées par opération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Application de ventilation de la demande des CI par secteur institutionnel après leur projection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Application d’équilibrage du TEI au niveau fin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201069309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82794" y="1410511"/>
            <a:ext cx="8696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Ensemble des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transactions qui diminuent la valeur nette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existe cinq types de dépenses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dépenses d’amortissement et charge de la dette publique et dépenses en atténuation des recettes des gestions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antérieures</a:t>
            </a: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dépenses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fonctionnement</a:t>
            </a: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dépenses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personnel</a:t>
            </a: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dépenses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transfert</a:t>
            </a: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dépenses d’investissement (sur ressources internes)</a:t>
            </a:r>
          </a:p>
          <a:p>
            <a:pPr>
              <a:lnSpc>
                <a:spcPct val="20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966826224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18982" y="2169269"/>
            <a:ext cx="86965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Estimation des FBCF sans produits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Estimation de la FBCF des hors-DSF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endParaRPr lang="fr-FR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endParaRPr lang="fr-FR" b="1" u="sng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fr-FR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4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8490" y="2265528"/>
            <a:ext cx="81886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>
                <a:ln>
                  <a:solidFill>
                    <a:schemeClr val="accent2"/>
                  </a:solidFill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Edwardian Script ITC" panose="030303020407070D0804" pitchFamily="66" charset="0"/>
              </a:rPr>
              <a:t>Merci pour votre aimable attention</a:t>
            </a:r>
            <a:endParaRPr lang="fr-FR" sz="9600" dirty="0">
              <a:ln>
                <a:solidFill>
                  <a:schemeClr val="accent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59809" y="680309"/>
            <a:ext cx="7103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Edwardian Script ITC" panose="030303020407070D0804" pitchFamily="66" charset="0"/>
              </a:rPr>
              <a:t>Jeudi, 07 Juillet 2016</a:t>
            </a:r>
            <a:endParaRPr lang="fr-FR" sz="3200" b="1" dirty="0">
              <a:latin typeface="Edwardian Script ITC" panose="030303020407070D08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23833" y="95534"/>
            <a:ext cx="6537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Perpetua" panose="02020502060401020303" pitchFamily="18" charset="0"/>
              </a:rPr>
              <a:t>COMPTES NATIONAUX DEFINITIFS 2012</a:t>
            </a:r>
            <a:endParaRPr lang="fr-FR" sz="2800" b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7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8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4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438" fill="hold">
                                          <p:stCondLst>
                                            <p:cond delay="4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438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438" fill="hold">
                                          <p:stCondLst>
                                            <p:cond delay="131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492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Thème INSEE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ème INSEED" id="{BCBB8CA0-B7F8-4ABE-B5AD-CBBC80608EEA}" vid="{2C850606-2565-443B-B7ED-E4EC931C08C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INSEED</Template>
  <TotalTime>2344</TotalTime>
  <Words>314</Words>
  <Application>Microsoft Office PowerPoint</Application>
  <PresentationFormat>Affichage à l'écran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INSEED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P'lanam FAROUH</cp:lastModifiedBy>
  <cp:revision>109</cp:revision>
  <dcterms:created xsi:type="dcterms:W3CDTF">2016-07-03T06:59:56Z</dcterms:created>
  <dcterms:modified xsi:type="dcterms:W3CDTF">2019-07-02T16:45:00Z</dcterms:modified>
</cp:coreProperties>
</file>