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8"/>
  </p:notesMasterIdLst>
  <p:handoutMasterIdLst>
    <p:handoutMasterId r:id="rId9"/>
  </p:handoutMasterIdLst>
  <p:sldIdLst>
    <p:sldId id="257" r:id="rId3"/>
    <p:sldId id="263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60"/>
  </p:normalViewPr>
  <p:slideViewPr>
    <p:cSldViewPr snapToGrid="0">
      <p:cViewPr>
        <p:scale>
          <a:sx n="66" d="100"/>
          <a:sy n="66" d="100"/>
        </p:scale>
        <p:origin x="-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i="1" dirty="0" smtClean="0">
                <a:solidFill>
                  <a:srgbClr val="FF0000"/>
                </a:solidFill>
              </a:rPr>
              <a:t>Hubert GBOSSA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Stratégie de l’AFC en matière de la mise en œuvre du SCN2008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025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fr-CA" dirty="0" smtClean="0"/>
              <a:t>Passer au SCN 2008 en accord a la stratégie africaine de mise en œuvre.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Assurer la comparabilité sous-régionale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Intégrer les besoins du PCI dans les compte nationaux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OBJECTIF COMMUN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24799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0255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fr-CA" dirty="0" smtClean="0"/>
              <a:t>Changement de nomenclatures et d’année de base.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Contrainte de ressources humaines et de statistiques de base.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Gestion de la période transitoire a l’adoption du SCN2008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PROBLEMES COMMUNS</a:t>
            </a:r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24799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1025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fr-CA" dirty="0" smtClean="0"/>
              <a:t>Rattrapage des retards des comptes nationaux définitifs.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Mise en place de comptes nationaux provisoires.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Le changement de nomenclatures et de l’année de base.</a:t>
            </a:r>
          </a:p>
          <a:p>
            <a:pPr>
              <a:lnSpc>
                <a:spcPct val="200000"/>
              </a:lnSpc>
            </a:pPr>
            <a:r>
              <a:rPr lang="fr-CA" dirty="0" smtClean="0"/>
              <a:t>Initier les comptes nationaux trimestriels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500" dirty="0" smtClean="0"/>
              <a:t>LES ETAPES DE MISE EN ŒUVRE POUR L’AFC</a:t>
            </a:r>
            <a:endParaRPr lang="fr-CA" sz="3500" dirty="0"/>
          </a:p>
        </p:txBody>
      </p:sp>
    </p:spTree>
    <p:extLst>
      <p:ext uri="{BB962C8B-B14F-4D97-AF65-F5344CB8AC3E}">
        <p14:creationId xmlns="" xmlns:p14="http://schemas.microsoft.com/office/powerpoint/2010/main" val="24799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7732"/>
          </a:xfrm>
        </p:spPr>
        <p:txBody>
          <a:bodyPr/>
          <a:lstStyle/>
          <a:p>
            <a:pPr algn="ctr"/>
            <a:r>
              <a:rPr lang="en-US" dirty="0" smtClean="0"/>
              <a:t>FIN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9921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114</Words>
  <Application>Microsoft Office PowerPoint</Application>
  <PresentationFormat>Custom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 level design</vt:lpstr>
      <vt:lpstr>Stratégie de l’AFC en matière de la mise en œuvre du SCN2008</vt:lpstr>
      <vt:lpstr>OBJECTIF COMMUN</vt:lpstr>
      <vt:lpstr>PROBLEMES COMMUNS</vt:lpstr>
      <vt:lpstr>LES ETAPES DE MISE EN ŒUVRE POUR L’AFC</vt:lpstr>
      <vt:lpstr>FIN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2013-03-10T20:52:36Z</dcterms:created>
  <dcterms:modified xsi:type="dcterms:W3CDTF">2014-10-12T16:46:07Z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  <property fmtid="{D5CDD505-2E9C-101B-9397-08002B2CF9AE}" pid="3" name="_AdHocReviewCycleID">
    <vt:i4>-1522343179</vt:i4>
  </property>
  <property fmtid="{D5CDD505-2E9C-101B-9397-08002B2CF9AE}" pid="4" name="_NewReviewCycle">
    <vt:lpwstr/>
  </property>
  <property fmtid="{D5CDD505-2E9C-101B-9397-08002B2CF9AE}" pid="5" name="_PreviousAdHocReviewCycleID">
    <vt:i4>-299929129</vt:i4>
  </property>
</Properties>
</file>