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1" r:id="rId3"/>
    <p:sldId id="282" r:id="rId4"/>
    <p:sldId id="333" r:id="rId5"/>
    <p:sldId id="334" r:id="rId6"/>
    <p:sldId id="335" r:id="rId7"/>
    <p:sldId id="336" r:id="rId8"/>
    <p:sldId id="318" r:id="rId9"/>
    <p:sldId id="338" r:id="rId10"/>
    <p:sldId id="337" r:id="rId11"/>
    <p:sldId id="339" r:id="rId12"/>
    <p:sldId id="340" r:id="rId13"/>
    <p:sldId id="341" r:id="rId14"/>
    <p:sldId id="317" r:id="rId1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999"/>
    <a:srgbClr val="FF9933"/>
    <a:srgbClr val="6631FD"/>
    <a:srgbClr val="8A1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9F14E53-95DE-429D-976D-B582FE4B4C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021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FD38FEF-975B-4713-9B34-8A9ED50FD0A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07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7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10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11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7372F-99E4-4EF5-9B42-0E5BB2D18033}" type="slidenum">
              <a:rPr lang="en-GB"/>
              <a:pPr/>
              <a:t>14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F12A78D7-AF82-49F1-BB4A-0A37566573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5784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5785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5786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D20F0-A1E0-4877-8D46-171463D228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209DD-B507-4819-8C31-20E6A3052A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7010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4038600"/>
            <a:ext cx="7010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ECE6A480-4F82-46DD-BBE2-4E92B66AD1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9050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40386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CCB001D4-927E-4960-A66B-CA511371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FBE77-18A7-4EC6-A2DA-51BE9479C1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5C90C-2ED0-458C-A73F-1562FF0FC7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C6762-4060-4898-A770-B52928FCA7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676F3-294E-44A6-A7FC-8DCBD20452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E01F9-2B5F-46BF-AC91-C2D9E9E6A9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E20D8-22F1-4795-B485-C49D84ACC6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830EE-FC2F-46E7-B278-2655D96612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5F299-9970-4FE6-A3AE-DC4048218A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fr-FR" smtClean="0"/>
              <a:t>Atelier ERETES Afritac 2013</a:t>
            </a:r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3A3ACCF0-6515-4B02-AA70-311150B7E6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476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476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476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Outil </a:t>
            </a:r>
            <a:r>
              <a:rPr lang="fr-F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ERETES</a:t>
            </a:r>
            <a:endParaRPr lang="fr-FR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365104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 qu’il y a de neuf depuis 2011...</a:t>
            </a:r>
            <a:endParaRPr lang="fr-F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dirty="0" smtClean="0"/>
              <a:t>Atelier ERETES Afritac 2013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" y="1902743"/>
            <a:ext cx="1666875" cy="561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Je suis encore en version 3.3.04 (ou </a:t>
            </a:r>
            <a:r>
              <a:rPr lang="fr-F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antérieure) </a:t>
            </a:r>
            <a:r>
              <a:rPr lang="fr-F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....</a:t>
            </a:r>
            <a:endParaRPr lang="fr-FR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3789040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Dois-je migrer en ERETES 2008.02 ?</a:t>
            </a:r>
            <a:endParaRPr lang="fr-F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dirty="0" smtClean="0"/>
              <a:t>Atelier ERETES Afritac 2013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" y="1902743"/>
            <a:ext cx="16668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37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ERETES 2008.02</a:t>
            </a:r>
            <a:endParaRPr lang="fr-FR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5696" y="4365104"/>
            <a:ext cx="6765032" cy="1357306"/>
          </a:xfrm>
        </p:spPr>
        <p:txBody>
          <a:bodyPr/>
          <a:lstStyle/>
          <a:p>
            <a:r>
              <a:rPr lang="fr-FR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Installer et </a:t>
            </a:r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utiliser en SCN 1993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...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smtClean="0"/>
              <a:t>Atelier ERETES Afritac 2013</a:t>
            </a:r>
            <a:endParaRPr lang="fr-F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" y="1902743"/>
            <a:ext cx="16668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46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Lancer ERETES2008_02FR.exe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1"/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Choisir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répertoire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d’installation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lvl="1"/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Choisir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répertoire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 Progress</a:t>
            </a:r>
          </a:p>
          <a:p>
            <a:pPr mar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Installation de l’outil</a:t>
            </a:r>
            <a:endParaRPr lang="fr-FR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Atelier ERETES Afritac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0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nouvelle base en SCN 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1993,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restaurer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base vide 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eretes1993.bkp (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répertoire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Basep.art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</a:p>
          <a:p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nouvelle base en SCN 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2008,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restaurer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base vide eretes2008.bkp 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répertoire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Basep.art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smtClean="0"/>
              <a:t>Atelier ERETES Afritac 2013</a:t>
            </a:r>
            <a:endParaRPr lang="fr-FR" sz="12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Préparation du matériel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39116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 smtClean="0"/>
              <a:t> </a:t>
            </a:r>
            <a:endParaRPr lang="es-PE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Atelier ERETES Afritac 2013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452320" y="6129392"/>
            <a:ext cx="12954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14</a:t>
            </a:fld>
            <a:endParaRPr lang="fr-FR" dirty="0"/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" y="764704"/>
            <a:ext cx="1666875" cy="561975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11560" y="4365104"/>
            <a:ext cx="7772400" cy="1362075"/>
          </a:xfrm>
        </p:spPr>
        <p:txBody>
          <a:bodyPr/>
          <a:lstStyle/>
          <a:p>
            <a:pPr algn="ctr"/>
            <a:r>
              <a:rPr lang="es-PE" sz="4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Merci</a:t>
            </a:r>
            <a:r>
              <a:rPr lang="es-PE" sz="4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144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ERETES 2008.01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disponible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depuis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fin 2011</a:t>
            </a:r>
          </a:p>
          <a:p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ERETES 2008.02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disponible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depuis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fin 2012</a:t>
            </a:r>
          </a:p>
          <a:p>
            <a:endParaRPr lang="en-GB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Les nouvelles versions d’ERETES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96535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q"/>
            </a:pP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améliorations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demandées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par les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utilisateurs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>
              <a:buFont typeface="Wingdings" pitchFamily="2" charset="2"/>
              <a:buChar char="q"/>
            </a:pP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évolution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technologique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>
              <a:buFont typeface="Wingdings" pitchFamily="2" charset="2"/>
              <a:buChar char="q"/>
            </a:pP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évolution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méthodologique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La version ERETES 2008.01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6967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q"/>
            </a:pP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Accès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la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requête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personnalisée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l’outil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mise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jour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cellule </a:t>
            </a:r>
          </a:p>
          <a:p>
            <a:pPr lvl="0">
              <a:buFont typeface="Wingdings" pitchFamily="2" charset="2"/>
              <a:buChar char="q"/>
            </a:pP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Possibilité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de conserver les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inactives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l’outil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changement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nomenclatures</a:t>
            </a:r>
          </a:p>
          <a:p>
            <a:pPr lvl="0">
              <a:buFont typeface="Wingdings" pitchFamily="2" charset="2"/>
              <a:buChar char="q"/>
            </a:pP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Stockage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la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préférence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d’affichage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l’ERE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VC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Les améliorations de ERETES2008.01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53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Modification de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l’aide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ligne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(migration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Hlp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-&gt; Html)</a:t>
            </a:r>
          </a:p>
          <a:p>
            <a:pPr>
              <a:buFont typeface="Wingdings" pitchFamily="2" charset="2"/>
              <a:buChar char="q"/>
            </a:pP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recherche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par mot-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clé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l’aide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manuels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400" dirty="0" smtClean="0"/>
              <a:t>L’évolution technologique de ERETES2008.01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57060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Adaptation au SCN2008</a:t>
            </a:r>
          </a:p>
          <a:p>
            <a:pPr lvl="0">
              <a:buFont typeface="Wingdings" pitchFamily="2" charset="2"/>
              <a:buChar char="q"/>
            </a:pP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Modification de la base de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départ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>
              <a:buFont typeface="Wingdings" pitchFamily="2" charset="2"/>
              <a:buChar char="q"/>
            </a:pP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Adaptation des tableaux </a:t>
            </a:r>
          </a:p>
          <a:p>
            <a:pPr lvl="0">
              <a:buFont typeface="Wingdings" pitchFamily="2" charset="2"/>
              <a:buChar char="q"/>
            </a:pP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même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version avec un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comportement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différencié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selon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méthodologie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utilisée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(SCN93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SCN2008)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572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3052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5135" y="527716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400" dirty="0" smtClean="0"/>
              <a:t>L’évolution méthodologique de ERETES2008.01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80815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Je suis encore en version 3.3.04 (ou </a:t>
            </a:r>
            <a:r>
              <a:rPr lang="fr-F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antérieure) </a:t>
            </a:r>
            <a:r>
              <a:rPr lang="fr-FR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....</a:t>
            </a:r>
            <a:endParaRPr lang="fr-FR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3789040"/>
            <a:ext cx="6477000" cy="1357306"/>
          </a:xfrm>
        </p:spPr>
        <p:txBody>
          <a:bodyPr/>
          <a:lstStyle/>
          <a:p>
            <a:r>
              <a:rPr lang="fr-F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Dois-je migrer en ERETES 2008.01 ?</a:t>
            </a:r>
            <a:endParaRPr lang="fr-F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572396" y="6400800"/>
            <a:ext cx="1219200" cy="457200"/>
          </a:xfrm>
        </p:spPr>
        <p:txBody>
          <a:bodyPr/>
          <a:lstStyle/>
          <a:p>
            <a:fld id="{F12A78D7-AF82-49F1-BB4A-0A375665737D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052746" y="6400800"/>
            <a:ext cx="2895600" cy="457200"/>
          </a:xfrm>
        </p:spPr>
        <p:txBody>
          <a:bodyPr/>
          <a:lstStyle/>
          <a:p>
            <a:r>
              <a:rPr lang="fr-FR" dirty="0" smtClean="0"/>
              <a:t>Atelier ERETES Afritac 2013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" y="1902743"/>
            <a:ext cx="16668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35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47664" y="456638"/>
            <a:ext cx="7010400" cy="956953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La version ERETES 2008.02</a:t>
            </a:r>
            <a:endParaRPr lang="fr-FR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0" y="1556792"/>
            <a:ext cx="7010400" cy="4463008"/>
          </a:xfrm>
        </p:spPr>
        <p:txBody>
          <a:bodyPr/>
          <a:lstStyle/>
          <a:p>
            <a:pPr marL="0" lvl="0" indent="0">
              <a:buNone/>
            </a:pP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améliorations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demandées</a:t>
            </a:r>
            <a:r>
              <a:rPr lang="en-GB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par les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utilisateurs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</a:p>
          <a:p>
            <a:pPr marL="0" lvl="0" indent="0">
              <a:buNone/>
            </a:pP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Relooking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l’outil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gestion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</a:t>
            </a:r>
            <a:r>
              <a:rPr lang="es-PE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utilisateurs</a:t>
            </a:r>
            <a:r>
              <a:rPr lang="es-P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</a:t>
            </a:r>
            <a:r>
              <a:rPr lang="es-PE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modification</a:t>
            </a:r>
            <a:r>
              <a:rPr lang="es-P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la </a:t>
            </a:r>
            <a:r>
              <a:rPr lang="es-PE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définition</a:t>
            </a:r>
            <a:r>
              <a:rPr lang="es-P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la </a:t>
            </a:r>
            <a:r>
              <a:rPr lang="es-PE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première</a:t>
            </a:r>
            <a:r>
              <a:rPr lang="es-P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campagne</a:t>
            </a:r>
            <a:endParaRPr lang="es-PE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s-PE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Ajout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d’un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outil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passage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du </a:t>
            </a: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prix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base </a:t>
            </a: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prix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d’acquisition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l’ERE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d’année</a:t>
            </a:r>
            <a:r>
              <a:rPr lang="es-P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s-P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base</a:t>
            </a: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8</a:t>
            </a:fld>
            <a:endParaRPr lang="fr-FR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39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47664" y="456638"/>
            <a:ext cx="7010400" cy="956953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800" dirty="0" smtClean="0"/>
              <a:t>La version ERETES 2008.02</a:t>
            </a:r>
            <a:endParaRPr lang="fr-FR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0" y="1556792"/>
            <a:ext cx="7010400" cy="446300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fr-B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Ajout </a:t>
            </a:r>
            <a:r>
              <a:rPr lang="fr-BE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 l’outil de mise à jour d’une cellule d’une fonctionnalité d’application d’un calcul arithmétique à la valeur d’une sélection de </a:t>
            </a:r>
            <a:r>
              <a:rPr lang="fr-B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données</a:t>
            </a:r>
          </a:p>
          <a:p>
            <a:pPr>
              <a:buFont typeface="Wingdings" pitchFamily="2" charset="2"/>
              <a:buChar char="q"/>
            </a:pPr>
            <a:r>
              <a:rPr lang="fr-B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Généralisation du choix d’Excel (</a:t>
            </a:r>
            <a:r>
              <a:rPr lang="fr-BE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xlsx</a:t>
            </a:r>
            <a:r>
              <a:rPr lang="fr-B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 dans tous les tableaux</a:t>
            </a:r>
          </a:p>
          <a:p>
            <a:pPr>
              <a:buFont typeface="Wingdings" pitchFamily="2" charset="2"/>
              <a:buChar char="q"/>
            </a:pPr>
            <a:r>
              <a:rPr lang="fr-B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Règlement d’un problème de compatibilité avec certaines versions de Windows 7 (Backup </a:t>
            </a:r>
            <a:r>
              <a:rPr lang="fr-BE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failed</a:t>
            </a:r>
            <a:r>
              <a:rPr lang="fr-B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lang="es-PE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lang="fr-FR" sz="1200" dirty="0" smtClean="0"/>
              <a:t>Atelier ERETES Afritac 2013</a:t>
            </a:r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fr-FR" smtClean="0"/>
              <a:pPr/>
              <a:t>9</a:t>
            </a:fld>
            <a:endParaRPr lang="fr-FR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2777"/>
            <a:ext cx="1259632" cy="424676"/>
          </a:xfrm>
          <a:prstGeom prst="rect">
            <a:avLst/>
          </a:prstGeom>
        </p:spPr>
      </p:pic>
      <p:pic>
        <p:nvPicPr>
          <p:cNvPr id="11" name="Picture 10" descr="logoTrasysNe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275409"/>
            <a:ext cx="1214414" cy="58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54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2346</TotalTime>
  <Words>402</Words>
  <Application>Microsoft Office PowerPoint</Application>
  <PresentationFormat>On-screen Show (4:3)</PresentationFormat>
  <Paragraphs>80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template</vt:lpstr>
      <vt:lpstr>Outil ERETES</vt:lpstr>
      <vt:lpstr>Les nouvelles versions d’ERETES</vt:lpstr>
      <vt:lpstr>La version ERETES 2008.01</vt:lpstr>
      <vt:lpstr>Les améliorations de ERETES2008.01</vt:lpstr>
      <vt:lpstr>L’évolution technologique de ERETES2008.01</vt:lpstr>
      <vt:lpstr>L’évolution méthodologique de ERETES2008.01</vt:lpstr>
      <vt:lpstr>Je suis encore en version 3.3.04 (ou antérieure) ....</vt:lpstr>
      <vt:lpstr>La version ERETES 2008.02</vt:lpstr>
      <vt:lpstr>La version ERETES 2008.02</vt:lpstr>
      <vt:lpstr>Je suis encore en version 3.3.04 (ou antérieure) ....</vt:lpstr>
      <vt:lpstr>ERETES 2008.02</vt:lpstr>
      <vt:lpstr>Installation de l’outil</vt:lpstr>
      <vt:lpstr>Préparation du matériel</vt:lpstr>
      <vt:lpstr>Merci </vt:lpstr>
    </vt:vector>
  </TitlesOfParts>
  <Company>Trasys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Outil de séries</dc:title>
  <dc:creator>bourgmaj</dc:creator>
  <cp:lastModifiedBy>bourgmaj</cp:lastModifiedBy>
  <cp:revision>70</cp:revision>
  <dcterms:created xsi:type="dcterms:W3CDTF">2011-11-14T13:24:01Z</dcterms:created>
  <dcterms:modified xsi:type="dcterms:W3CDTF">2013-07-10T07:37:52Z</dcterms:modified>
</cp:coreProperties>
</file>