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343" r:id="rId2"/>
    <p:sldId id="292" r:id="rId3"/>
    <p:sldId id="350" r:id="rId4"/>
    <p:sldId id="344" r:id="rId5"/>
    <p:sldId id="266" r:id="rId6"/>
    <p:sldId id="347" r:id="rId7"/>
    <p:sldId id="346" r:id="rId8"/>
    <p:sldId id="348" r:id="rId9"/>
    <p:sldId id="349" r:id="rId10"/>
  </p:sldIdLst>
  <p:sldSz cx="9144000" cy="6858000" type="screen4x3"/>
  <p:notesSz cx="7099300" cy="10234613"/>
  <p:defaultTextStyle>
    <a:defPPr>
      <a:defRPr lang="fr-FR"/>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DDDDDD"/>
    <a:srgbClr val="000099"/>
    <a:srgbClr val="1C1C1C"/>
    <a:srgbClr val="080808"/>
    <a:srgbClr val="333333"/>
    <a:srgbClr val="0033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1626" autoAdjust="0"/>
    <p:restoredTop sz="96717" autoAdjust="0"/>
  </p:normalViewPr>
  <p:slideViewPr>
    <p:cSldViewPr>
      <p:cViewPr varScale="1">
        <p:scale>
          <a:sx n="73" d="100"/>
          <a:sy n="73" d="100"/>
        </p:scale>
        <p:origin x="1746" y="7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1026"/>
          <p:cNvSpPr>
            <a:spLocks noGrp="1" noChangeArrowheads="1"/>
          </p:cNvSpPr>
          <p:nvPr>
            <p:ph type="hdr" sz="quarter"/>
          </p:nvPr>
        </p:nvSpPr>
        <p:spPr bwMode="auto">
          <a:xfrm>
            <a:off x="0" y="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t" anchorCtr="0" compatLnSpc="1">
            <a:prstTxWarp prst="textNoShape">
              <a:avLst/>
            </a:prstTxWarp>
          </a:bodyPr>
          <a:lstStyle>
            <a:lvl1pPr defTabSz="947738">
              <a:defRPr sz="1200" smtClean="0"/>
            </a:lvl1pPr>
          </a:lstStyle>
          <a:p>
            <a:pPr>
              <a:defRPr/>
            </a:pPr>
            <a:endParaRPr lang="fr-FR" altLang="fr-FR"/>
          </a:p>
        </p:txBody>
      </p:sp>
      <p:sp>
        <p:nvSpPr>
          <p:cNvPr id="20483" name="Rectangle 1027"/>
          <p:cNvSpPr>
            <a:spLocks noGrp="1" noChangeArrowheads="1"/>
          </p:cNvSpPr>
          <p:nvPr>
            <p:ph type="dt" sz="quarter" idx="1"/>
          </p:nvPr>
        </p:nvSpPr>
        <p:spPr bwMode="auto">
          <a:xfrm>
            <a:off x="4022725" y="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t" anchorCtr="0" compatLnSpc="1">
            <a:prstTxWarp prst="textNoShape">
              <a:avLst/>
            </a:prstTxWarp>
          </a:bodyPr>
          <a:lstStyle>
            <a:lvl1pPr algn="r" defTabSz="947738">
              <a:defRPr sz="1200" smtClean="0"/>
            </a:lvl1pPr>
          </a:lstStyle>
          <a:p>
            <a:pPr>
              <a:defRPr/>
            </a:pPr>
            <a:endParaRPr lang="fr-FR" altLang="fr-FR"/>
          </a:p>
        </p:txBody>
      </p:sp>
      <p:sp>
        <p:nvSpPr>
          <p:cNvPr id="20484" name="Rectangle 1028"/>
          <p:cNvSpPr>
            <a:spLocks noGrp="1" noChangeArrowheads="1"/>
          </p:cNvSpPr>
          <p:nvPr>
            <p:ph type="ftr" sz="quarter" idx="2"/>
          </p:nvPr>
        </p:nvSpPr>
        <p:spPr bwMode="auto">
          <a:xfrm>
            <a:off x="0" y="972185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b" anchorCtr="0" compatLnSpc="1">
            <a:prstTxWarp prst="textNoShape">
              <a:avLst/>
            </a:prstTxWarp>
          </a:bodyPr>
          <a:lstStyle>
            <a:lvl1pPr defTabSz="947738">
              <a:defRPr sz="1200" smtClean="0"/>
            </a:lvl1pPr>
          </a:lstStyle>
          <a:p>
            <a:pPr>
              <a:defRPr/>
            </a:pPr>
            <a:endParaRPr lang="fr-FR" altLang="fr-FR"/>
          </a:p>
        </p:txBody>
      </p:sp>
      <p:sp>
        <p:nvSpPr>
          <p:cNvPr id="20485" name="Rectangle 1029"/>
          <p:cNvSpPr>
            <a:spLocks noGrp="1" noChangeArrowheads="1"/>
          </p:cNvSpPr>
          <p:nvPr>
            <p:ph type="sldNum" sz="quarter" idx="3"/>
          </p:nvPr>
        </p:nvSpPr>
        <p:spPr bwMode="auto">
          <a:xfrm>
            <a:off x="4022725" y="972185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b" anchorCtr="0" compatLnSpc="1">
            <a:prstTxWarp prst="textNoShape">
              <a:avLst/>
            </a:prstTxWarp>
          </a:bodyPr>
          <a:lstStyle>
            <a:lvl1pPr algn="r" defTabSz="947738">
              <a:defRPr sz="1200"/>
            </a:lvl1pPr>
          </a:lstStyle>
          <a:p>
            <a:fld id="{03F61FA8-9F53-4CE8-80D9-383E5BABAB04}" type="slidenum">
              <a:rPr lang="fr-FR" altLang="fr-FR"/>
              <a:pPr/>
              <a:t>‹N°›</a:t>
            </a:fld>
            <a:endParaRPr lang="fr-FR" alt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t" anchorCtr="0" compatLnSpc="1">
            <a:prstTxWarp prst="textNoShape">
              <a:avLst/>
            </a:prstTxWarp>
          </a:bodyPr>
          <a:lstStyle>
            <a:lvl1pPr defTabSz="947738">
              <a:defRPr sz="1200" smtClean="0"/>
            </a:lvl1pPr>
          </a:lstStyle>
          <a:p>
            <a:pPr>
              <a:defRPr/>
            </a:pPr>
            <a:endParaRPr lang="fr-FR" altLang="fr-FR"/>
          </a:p>
        </p:txBody>
      </p:sp>
      <p:sp>
        <p:nvSpPr>
          <p:cNvPr id="6147" name="Rectangle 3"/>
          <p:cNvSpPr>
            <a:spLocks noGrp="1" noChangeArrowheads="1"/>
          </p:cNvSpPr>
          <p:nvPr>
            <p:ph type="dt" idx="1"/>
          </p:nvPr>
        </p:nvSpPr>
        <p:spPr bwMode="auto">
          <a:xfrm>
            <a:off x="4022725" y="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t" anchorCtr="0" compatLnSpc="1">
            <a:prstTxWarp prst="textNoShape">
              <a:avLst/>
            </a:prstTxWarp>
          </a:bodyPr>
          <a:lstStyle>
            <a:lvl1pPr algn="r" defTabSz="947738">
              <a:defRPr sz="1200" smtClean="0"/>
            </a:lvl1pPr>
          </a:lstStyle>
          <a:p>
            <a:pPr>
              <a:defRPr/>
            </a:pPr>
            <a:endParaRPr lang="fr-FR" altLang="fr-FR"/>
          </a:p>
        </p:txBody>
      </p:sp>
      <p:sp>
        <p:nvSpPr>
          <p:cNvPr id="16388"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946150" y="4862513"/>
            <a:ext cx="5207000" cy="4605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t" anchorCtr="0" compatLnSpc="1">
            <a:prstTxWarp prst="textNoShape">
              <a:avLst/>
            </a:prstTxWarp>
          </a:bodyPr>
          <a:lstStyle/>
          <a:p>
            <a:pPr lvl="0"/>
            <a:r>
              <a:rPr lang="fr-FR" altLang="fr-FR" noProof="0" smtClean="0"/>
              <a:t>Cliquez pour modifier les styles du texte du masque</a:t>
            </a:r>
          </a:p>
          <a:p>
            <a:pPr lvl="1"/>
            <a:r>
              <a:rPr lang="fr-FR" altLang="fr-FR" noProof="0" smtClean="0"/>
              <a:t>Deuxième niveau</a:t>
            </a:r>
          </a:p>
          <a:p>
            <a:pPr lvl="2"/>
            <a:r>
              <a:rPr lang="fr-FR" altLang="fr-FR" noProof="0" smtClean="0"/>
              <a:t>Troisième niveau</a:t>
            </a:r>
          </a:p>
          <a:p>
            <a:pPr lvl="3"/>
            <a:r>
              <a:rPr lang="fr-FR" altLang="fr-FR" noProof="0" smtClean="0"/>
              <a:t>Quatrième niveau</a:t>
            </a:r>
          </a:p>
          <a:p>
            <a:pPr lvl="4"/>
            <a:r>
              <a:rPr lang="fr-FR" altLang="fr-FR" noProof="0" smtClean="0"/>
              <a:t>Cinquième niveau</a:t>
            </a:r>
          </a:p>
        </p:txBody>
      </p:sp>
      <p:sp>
        <p:nvSpPr>
          <p:cNvPr id="6150" name="Rectangle 6"/>
          <p:cNvSpPr>
            <a:spLocks noGrp="1" noChangeArrowheads="1"/>
          </p:cNvSpPr>
          <p:nvPr>
            <p:ph type="ftr" sz="quarter" idx="4"/>
          </p:nvPr>
        </p:nvSpPr>
        <p:spPr bwMode="auto">
          <a:xfrm>
            <a:off x="0" y="972185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b" anchorCtr="0" compatLnSpc="1">
            <a:prstTxWarp prst="textNoShape">
              <a:avLst/>
            </a:prstTxWarp>
          </a:bodyPr>
          <a:lstStyle>
            <a:lvl1pPr defTabSz="947738">
              <a:defRPr sz="1200" smtClean="0"/>
            </a:lvl1pPr>
          </a:lstStyle>
          <a:p>
            <a:pPr>
              <a:defRPr/>
            </a:pPr>
            <a:endParaRPr lang="fr-FR" altLang="fr-FR"/>
          </a:p>
        </p:txBody>
      </p:sp>
      <p:sp>
        <p:nvSpPr>
          <p:cNvPr id="6151" name="Rectangle 7"/>
          <p:cNvSpPr>
            <a:spLocks noGrp="1" noChangeArrowheads="1"/>
          </p:cNvSpPr>
          <p:nvPr>
            <p:ph type="sldNum" sz="quarter" idx="5"/>
          </p:nvPr>
        </p:nvSpPr>
        <p:spPr bwMode="auto">
          <a:xfrm>
            <a:off x="4022725" y="972185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b" anchorCtr="0" compatLnSpc="1">
            <a:prstTxWarp prst="textNoShape">
              <a:avLst/>
            </a:prstTxWarp>
          </a:bodyPr>
          <a:lstStyle>
            <a:lvl1pPr algn="r" defTabSz="947738">
              <a:defRPr sz="1200"/>
            </a:lvl1pPr>
          </a:lstStyle>
          <a:p>
            <a:fld id="{17E1391F-5B5A-44BE-94FF-CEEA3D8A0DC6}" type="slidenum">
              <a:rPr lang="fr-FR" altLang="fr-FR"/>
              <a:pPr/>
              <a:t>‹N°›</a:t>
            </a:fld>
            <a:endParaRPr lang="fr-FR"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txBox="1">
            <a:spLocks noGrp="1" noChangeArrowheads="1"/>
          </p:cNvSpPr>
          <p:nvPr/>
        </p:nvSpPr>
        <p:spPr bwMode="auto">
          <a:xfrm>
            <a:off x="4022725" y="972185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751" tIns="47376" rIns="94751" bIns="47376"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BA4DD107-11E2-4478-8C50-5857D2872471}" type="slidenum">
              <a:rPr lang="fr-FR" altLang="fr-FR"/>
              <a:pPr algn="r" eaLnBrk="1" hangingPunct="1">
                <a:spcBef>
                  <a:spcPct val="0"/>
                </a:spcBef>
              </a:pPr>
              <a:t>1</a:t>
            </a:fld>
            <a:endParaRPr lang="fr-FR" altLang="fr-FR"/>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28452810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Line 1031"/>
          <p:cNvSpPr>
            <a:spLocks noChangeShapeType="1"/>
          </p:cNvSpPr>
          <p:nvPr/>
        </p:nvSpPr>
        <p:spPr bwMode="auto">
          <a:xfrm>
            <a:off x="457200" y="2667000"/>
            <a:ext cx="3276600" cy="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 name="Line 1037"/>
          <p:cNvSpPr>
            <a:spLocks noChangeShapeType="1"/>
          </p:cNvSpPr>
          <p:nvPr/>
        </p:nvSpPr>
        <p:spPr bwMode="auto">
          <a:xfrm>
            <a:off x="8229600" y="6248400"/>
            <a:ext cx="0" cy="609600"/>
          </a:xfrm>
          <a:prstGeom prst="line">
            <a:avLst/>
          </a:prstGeom>
          <a:noFill/>
          <a:ln w="5715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pic>
        <p:nvPicPr>
          <p:cNvPr id="6" name="Picture 1039" descr="C:\Documents and Settings\All Users\Documents\Transfert_WINDOWS\Transfert_Laurie\Insee\Visuels pour PPT\Bureaux-Small-100dpi-RV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2590800"/>
            <a:ext cx="16192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40" descr="C:\Documents and Settings\All Users\Documents\Transfert_WINDOWS\Transfert_Laurie\Insee\Visuels pour PPT\Drapeaux-Small-100dpi-RV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4876800"/>
            <a:ext cx="16192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41" descr="C:\Documents and Settings\All Users\Documents\Transfert_WINDOWS\Transfert_Laurie\Insee\Visuels pour PPT\Ecran1-Small-100dpi-RVB.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9400" y="3733800"/>
            <a:ext cx="16192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043" descr="C:\Documents and Settings\All Users\Documents\Transfert_WINDOWS\Transfert_Laurie\Insee\Visuels pour PPT\Logement-Small-100dpi-RVB.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29400" y="1447800"/>
            <a:ext cx="16192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1044"/>
          <p:cNvSpPr txBox="1">
            <a:spLocks noChangeArrowheads="1"/>
          </p:cNvSpPr>
          <p:nvPr/>
        </p:nvSpPr>
        <p:spPr bwMode="auto">
          <a:xfrm>
            <a:off x="447675" y="4724400"/>
            <a:ext cx="549592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fr-FR" altLang="fr-FR" sz="2000">
                <a:solidFill>
                  <a:srgbClr val="000099"/>
                </a:solidFill>
                <a:latin typeface="Arial" panose="020B0604020202020204" pitchFamily="34" charset="0"/>
              </a:rPr>
              <a:t>Billot Sylvain</a:t>
            </a:r>
            <a:br>
              <a:rPr lang="fr-FR" altLang="fr-FR" sz="2000">
                <a:solidFill>
                  <a:srgbClr val="000099"/>
                </a:solidFill>
                <a:latin typeface="Arial" panose="020B0604020202020204" pitchFamily="34" charset="0"/>
              </a:rPr>
            </a:br>
            <a:r>
              <a:rPr lang="fr-FR" altLang="fr-FR" sz="2000">
                <a:solidFill>
                  <a:srgbClr val="000099"/>
                </a:solidFill>
                <a:latin typeface="Arial" panose="020B0604020202020204" pitchFamily="34" charset="0"/>
              </a:rPr>
              <a:t>Division Synthèse générale des comptes (DCN)</a:t>
            </a:r>
          </a:p>
        </p:txBody>
      </p:sp>
      <p:pic>
        <p:nvPicPr>
          <p:cNvPr id="11" name="Picture 1047" descr="\\S90ddarsfer\sil\SIL\IIS\Com\DiaporamaCharte2011\Photos\ChoixPhotos\FouleLuxembourgRecadreePetiteB.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29400" y="304800"/>
            <a:ext cx="161925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054"/>
          <p:cNvGrpSpPr>
            <a:grpSpLocks/>
          </p:cNvGrpSpPr>
          <p:nvPr/>
        </p:nvGrpSpPr>
        <p:grpSpPr bwMode="auto">
          <a:xfrm>
            <a:off x="247650" y="5638800"/>
            <a:ext cx="644525" cy="1104900"/>
            <a:chOff x="156" y="3552"/>
            <a:chExt cx="406" cy="696"/>
          </a:xfrm>
        </p:grpSpPr>
        <p:sp>
          <p:nvSpPr>
            <p:cNvPr id="13" name="Rectangle 1055"/>
            <p:cNvSpPr>
              <a:spLocks noChangeArrowheads="1"/>
            </p:cNvSpPr>
            <p:nvPr userDrawn="1"/>
          </p:nvSpPr>
          <p:spPr bwMode="auto">
            <a:xfrm>
              <a:off x="291" y="3552"/>
              <a:ext cx="249" cy="240"/>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fr-FR" altLang="fr-FR"/>
            </a:p>
          </p:txBody>
        </p:sp>
        <p:pic>
          <p:nvPicPr>
            <p:cNvPr id="14" name="Picture 1056" descr="\\S90ddarsfer\sil\SIL\IIS\Com\DiaporamaCharte2011\Version définitive\InseeDeveloppeRVB.gif"/>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56" y="3552"/>
              <a:ext cx="406" cy="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74" name="Rectangle 1026"/>
          <p:cNvSpPr>
            <a:spLocks noGrp="1" noChangeArrowheads="1"/>
          </p:cNvSpPr>
          <p:nvPr>
            <p:ph type="ctrTitle"/>
          </p:nvPr>
        </p:nvSpPr>
        <p:spPr>
          <a:xfrm>
            <a:off x="457200" y="1187450"/>
            <a:ext cx="5794375" cy="1079500"/>
          </a:xfrm>
          <a:extLst>
            <a:ext uri="{91240B29-F687-4F45-9708-019B960494DF}">
              <a14:hiddenLine xmlns:a14="http://schemas.microsoft.com/office/drawing/2010/main" w="9525">
                <a:solidFill>
                  <a:srgbClr val="003399"/>
                </a:solidFill>
                <a:miter lim="800000"/>
                <a:headEnd/>
                <a:tailEnd/>
              </a14:hiddenLine>
            </a:ext>
          </a:extLst>
        </p:spPr>
        <p:txBody>
          <a:bodyPr/>
          <a:lstStyle>
            <a:lvl1pPr>
              <a:defRPr/>
            </a:lvl1pPr>
          </a:lstStyle>
          <a:p>
            <a:pPr lvl="0"/>
            <a:r>
              <a:rPr lang="fr-FR" altLang="fr-FR" noProof="0" smtClean="0"/>
              <a:t>Titre du diaporama</a:t>
            </a:r>
            <a:br>
              <a:rPr lang="fr-FR" altLang="fr-FR" noProof="0" smtClean="0"/>
            </a:br>
            <a:r>
              <a:rPr lang="fr-FR" altLang="fr-FR" noProof="0" smtClean="0"/>
              <a:t>sur deux lignes</a:t>
            </a:r>
          </a:p>
        </p:txBody>
      </p:sp>
      <p:sp>
        <p:nvSpPr>
          <p:cNvPr id="3075" name="Rectangle 1027"/>
          <p:cNvSpPr>
            <a:spLocks noGrp="1" noChangeArrowheads="1"/>
          </p:cNvSpPr>
          <p:nvPr>
            <p:ph type="subTitle" idx="1"/>
          </p:nvPr>
        </p:nvSpPr>
        <p:spPr>
          <a:xfrm>
            <a:off x="457200" y="2362200"/>
            <a:ext cx="5791200" cy="990600"/>
          </a:xfrm>
        </p:spPr>
        <p:txBody>
          <a:bodyPr/>
          <a:lstStyle>
            <a:lvl1pPr marL="0" indent="0">
              <a:buFontTx/>
              <a:buNone/>
              <a:defRPr sz="2100" b="1" i="1">
                <a:solidFill>
                  <a:srgbClr val="FF6600"/>
                </a:solidFill>
              </a:defRPr>
            </a:lvl1pPr>
          </a:lstStyle>
          <a:p>
            <a:pPr lvl="0"/>
            <a:r>
              <a:rPr lang="fr-FR" altLang="fr-FR" noProof="0" smtClean="0"/>
              <a:t>Sous titre</a:t>
            </a:r>
          </a:p>
        </p:txBody>
      </p:sp>
      <p:sp>
        <p:nvSpPr>
          <p:cNvPr id="15" name="Rectangle 1028"/>
          <p:cNvSpPr>
            <a:spLocks noGrp="1" noChangeArrowheads="1"/>
          </p:cNvSpPr>
          <p:nvPr>
            <p:ph type="dt" sz="half" idx="10"/>
          </p:nvPr>
        </p:nvSpPr>
        <p:spPr/>
        <p:txBody>
          <a:bodyPr/>
          <a:lstStyle>
            <a:lvl1pPr>
              <a:defRPr smtClean="0">
                <a:solidFill>
                  <a:srgbClr val="000099"/>
                </a:solidFill>
              </a:defRPr>
            </a:lvl1pPr>
          </a:lstStyle>
          <a:p>
            <a:pPr>
              <a:defRPr/>
            </a:pPr>
            <a:r>
              <a:rPr lang="fr-FR" altLang="fr-FR"/>
              <a:t>28/11/2014</a:t>
            </a:r>
          </a:p>
        </p:txBody>
      </p:sp>
    </p:spTree>
    <p:extLst>
      <p:ext uri="{BB962C8B-B14F-4D97-AF65-F5344CB8AC3E}">
        <p14:creationId xmlns:p14="http://schemas.microsoft.com/office/powerpoint/2010/main" val="1423717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5"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6" name="Rectangle 9"/>
          <p:cNvSpPr>
            <a:spLocks noGrp="1" noChangeArrowheads="1"/>
          </p:cNvSpPr>
          <p:nvPr>
            <p:ph type="sldNum" sz="quarter" idx="12"/>
          </p:nvPr>
        </p:nvSpPr>
        <p:spPr>
          <a:ln/>
        </p:spPr>
        <p:txBody>
          <a:bodyPr/>
          <a:lstStyle>
            <a:lvl1pPr>
              <a:defRPr/>
            </a:lvl1pPr>
          </a:lstStyle>
          <a:p>
            <a:fld id="{062278D9-4F85-42AE-BD40-8649F71FB873}" type="slidenum">
              <a:rPr lang="fr-FR" altLang="fr-FR"/>
              <a:pPr/>
              <a:t>‹N°›</a:t>
            </a:fld>
            <a:endParaRPr lang="fr-FR" altLang="fr-FR"/>
          </a:p>
        </p:txBody>
      </p:sp>
    </p:spTree>
    <p:extLst>
      <p:ext uri="{BB962C8B-B14F-4D97-AF65-F5344CB8AC3E}">
        <p14:creationId xmlns:p14="http://schemas.microsoft.com/office/powerpoint/2010/main" val="469826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216650" y="161925"/>
            <a:ext cx="2038350" cy="593407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101600" y="161925"/>
            <a:ext cx="5962650" cy="593407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5"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6" name="Rectangle 9"/>
          <p:cNvSpPr>
            <a:spLocks noGrp="1" noChangeArrowheads="1"/>
          </p:cNvSpPr>
          <p:nvPr>
            <p:ph type="sldNum" sz="quarter" idx="12"/>
          </p:nvPr>
        </p:nvSpPr>
        <p:spPr>
          <a:ln/>
        </p:spPr>
        <p:txBody>
          <a:bodyPr/>
          <a:lstStyle>
            <a:lvl1pPr>
              <a:defRPr/>
            </a:lvl1pPr>
          </a:lstStyle>
          <a:p>
            <a:fld id="{1EEE05F2-FE0F-4EEA-92DE-60F7553FFA23}" type="slidenum">
              <a:rPr lang="fr-FR" altLang="fr-FR"/>
              <a:pPr/>
              <a:t>‹N°›</a:t>
            </a:fld>
            <a:endParaRPr lang="fr-FR" altLang="fr-FR"/>
          </a:p>
        </p:txBody>
      </p:sp>
    </p:spTree>
    <p:extLst>
      <p:ext uri="{BB962C8B-B14F-4D97-AF65-F5344CB8AC3E}">
        <p14:creationId xmlns:p14="http://schemas.microsoft.com/office/powerpoint/2010/main" val="40770817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p:spPr>
        <p:txBody>
          <a:bodyPr/>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a:xfrm>
            <a:off x="8382000" y="6324600"/>
            <a:ext cx="762000" cy="228600"/>
          </a:xfrm>
        </p:spPr>
        <p:txBody>
          <a:bodyPr/>
          <a:lstStyle>
            <a:lvl1pPr>
              <a:defRPr/>
            </a:lvl1pPr>
          </a:lstStyle>
          <a:p>
            <a:pPr>
              <a:defRPr/>
            </a:pPr>
            <a:r>
              <a:rPr lang="fr-FR" altLang="fr-FR"/>
              <a:t>Date</a:t>
            </a:r>
          </a:p>
        </p:txBody>
      </p:sp>
      <p:sp>
        <p:nvSpPr>
          <p:cNvPr id="5" name="Espace réservé du pied de page 4"/>
          <p:cNvSpPr>
            <a:spLocks noGrp="1"/>
          </p:cNvSpPr>
          <p:nvPr>
            <p:ph type="ftr" sz="quarter" idx="11"/>
          </p:nvPr>
        </p:nvSpPr>
        <p:spPr>
          <a:xfrm>
            <a:off x="838200" y="6324600"/>
            <a:ext cx="6477000" cy="228600"/>
          </a:xfrm>
        </p:spPr>
        <p:txBody>
          <a:bodyPr/>
          <a:lstStyle>
            <a:lvl1pPr>
              <a:defRPr/>
            </a:lvl1pPr>
          </a:lstStyle>
          <a:p>
            <a:pPr>
              <a:defRPr/>
            </a:pPr>
            <a:r>
              <a:rPr lang="fr-FR" altLang="fr-FR"/>
              <a:t>Titre du diaporama</a:t>
            </a:r>
          </a:p>
        </p:txBody>
      </p:sp>
      <p:sp>
        <p:nvSpPr>
          <p:cNvPr id="6" name="Espace réservé du numéro de diapositive 5"/>
          <p:cNvSpPr>
            <a:spLocks noGrp="1"/>
          </p:cNvSpPr>
          <p:nvPr>
            <p:ph type="sldNum" sz="quarter" idx="12"/>
          </p:nvPr>
        </p:nvSpPr>
        <p:spPr>
          <a:xfrm>
            <a:off x="0" y="6324600"/>
            <a:ext cx="304800" cy="228600"/>
          </a:xfrm>
        </p:spPr>
        <p:txBody>
          <a:bodyPr/>
          <a:lstStyle>
            <a:lvl1pPr>
              <a:defRPr/>
            </a:lvl1pPr>
          </a:lstStyle>
          <a:p>
            <a:fld id="{E262B659-B599-438C-BD2E-9BA94088FC54}" type="slidenum">
              <a:rPr lang="fr-FR" altLang="fr-FR"/>
              <a:pPr/>
              <a:t>‹N°›</a:t>
            </a:fld>
            <a:endParaRPr lang="fr-FR" altLang="fr-FR"/>
          </a:p>
        </p:txBody>
      </p:sp>
    </p:spTree>
    <p:extLst>
      <p:ext uri="{BB962C8B-B14F-4D97-AF65-F5344CB8AC3E}">
        <p14:creationId xmlns:p14="http://schemas.microsoft.com/office/powerpoint/2010/main" val="1680886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5"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6" name="Rectangle 9"/>
          <p:cNvSpPr>
            <a:spLocks noGrp="1" noChangeArrowheads="1"/>
          </p:cNvSpPr>
          <p:nvPr>
            <p:ph type="sldNum" sz="quarter" idx="12"/>
          </p:nvPr>
        </p:nvSpPr>
        <p:spPr>
          <a:ln/>
        </p:spPr>
        <p:txBody>
          <a:bodyPr/>
          <a:lstStyle>
            <a:lvl1pPr>
              <a:defRPr/>
            </a:lvl1pPr>
          </a:lstStyle>
          <a:p>
            <a:fld id="{BFAA955B-2790-480E-B70E-88DBEA09CE44}" type="slidenum">
              <a:rPr lang="fr-FR" altLang="fr-FR"/>
              <a:pPr/>
              <a:t>‹N°›</a:t>
            </a:fld>
            <a:endParaRPr lang="fr-FR" altLang="fr-FR"/>
          </a:p>
        </p:txBody>
      </p:sp>
    </p:spTree>
    <p:extLst>
      <p:ext uri="{BB962C8B-B14F-4D97-AF65-F5344CB8AC3E}">
        <p14:creationId xmlns:p14="http://schemas.microsoft.com/office/powerpoint/2010/main" val="219853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5"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6" name="Rectangle 9"/>
          <p:cNvSpPr>
            <a:spLocks noGrp="1" noChangeArrowheads="1"/>
          </p:cNvSpPr>
          <p:nvPr>
            <p:ph type="sldNum" sz="quarter" idx="12"/>
          </p:nvPr>
        </p:nvSpPr>
        <p:spPr>
          <a:ln/>
        </p:spPr>
        <p:txBody>
          <a:bodyPr/>
          <a:lstStyle>
            <a:lvl1pPr>
              <a:defRPr/>
            </a:lvl1pPr>
          </a:lstStyle>
          <a:p>
            <a:fld id="{005FD093-44BD-4B81-983A-98780D2D97F3}" type="slidenum">
              <a:rPr lang="fr-FR" altLang="fr-FR"/>
              <a:pPr/>
              <a:t>‹N°›</a:t>
            </a:fld>
            <a:endParaRPr lang="fr-FR" altLang="fr-FR"/>
          </a:p>
        </p:txBody>
      </p:sp>
    </p:spTree>
    <p:extLst>
      <p:ext uri="{BB962C8B-B14F-4D97-AF65-F5344CB8AC3E}">
        <p14:creationId xmlns:p14="http://schemas.microsoft.com/office/powerpoint/2010/main" val="2926447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101600" y="1295400"/>
            <a:ext cx="40005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254500" y="1295400"/>
            <a:ext cx="40005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6"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7" name="Rectangle 9"/>
          <p:cNvSpPr>
            <a:spLocks noGrp="1" noChangeArrowheads="1"/>
          </p:cNvSpPr>
          <p:nvPr>
            <p:ph type="sldNum" sz="quarter" idx="12"/>
          </p:nvPr>
        </p:nvSpPr>
        <p:spPr>
          <a:ln/>
        </p:spPr>
        <p:txBody>
          <a:bodyPr/>
          <a:lstStyle>
            <a:lvl1pPr>
              <a:defRPr/>
            </a:lvl1pPr>
          </a:lstStyle>
          <a:p>
            <a:fld id="{4730780E-D289-4947-956B-0071D6349590}" type="slidenum">
              <a:rPr lang="fr-FR" altLang="fr-FR"/>
              <a:pPr/>
              <a:t>‹N°›</a:t>
            </a:fld>
            <a:endParaRPr lang="fr-FR" altLang="fr-FR"/>
          </a:p>
        </p:txBody>
      </p:sp>
    </p:spTree>
    <p:extLst>
      <p:ext uri="{BB962C8B-B14F-4D97-AF65-F5344CB8AC3E}">
        <p14:creationId xmlns:p14="http://schemas.microsoft.com/office/powerpoint/2010/main" val="3862732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8"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9" name="Rectangle 9"/>
          <p:cNvSpPr>
            <a:spLocks noGrp="1" noChangeArrowheads="1"/>
          </p:cNvSpPr>
          <p:nvPr>
            <p:ph type="sldNum" sz="quarter" idx="12"/>
          </p:nvPr>
        </p:nvSpPr>
        <p:spPr>
          <a:ln/>
        </p:spPr>
        <p:txBody>
          <a:bodyPr/>
          <a:lstStyle>
            <a:lvl1pPr>
              <a:defRPr/>
            </a:lvl1pPr>
          </a:lstStyle>
          <a:p>
            <a:fld id="{D38C7897-9320-439E-98BA-41CFA7CDD667}" type="slidenum">
              <a:rPr lang="fr-FR" altLang="fr-FR"/>
              <a:pPr/>
              <a:t>‹N°›</a:t>
            </a:fld>
            <a:endParaRPr lang="fr-FR" altLang="fr-FR"/>
          </a:p>
        </p:txBody>
      </p:sp>
    </p:spTree>
    <p:extLst>
      <p:ext uri="{BB962C8B-B14F-4D97-AF65-F5344CB8AC3E}">
        <p14:creationId xmlns:p14="http://schemas.microsoft.com/office/powerpoint/2010/main" val="3711348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4"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5" name="Rectangle 9"/>
          <p:cNvSpPr>
            <a:spLocks noGrp="1" noChangeArrowheads="1"/>
          </p:cNvSpPr>
          <p:nvPr>
            <p:ph type="sldNum" sz="quarter" idx="12"/>
          </p:nvPr>
        </p:nvSpPr>
        <p:spPr>
          <a:ln/>
        </p:spPr>
        <p:txBody>
          <a:bodyPr/>
          <a:lstStyle>
            <a:lvl1pPr>
              <a:defRPr/>
            </a:lvl1pPr>
          </a:lstStyle>
          <a:p>
            <a:fld id="{4D40F451-7E25-4340-8F07-7380AB1A105C}" type="slidenum">
              <a:rPr lang="fr-FR" altLang="fr-FR"/>
              <a:pPr/>
              <a:t>‹N°›</a:t>
            </a:fld>
            <a:endParaRPr lang="fr-FR" altLang="fr-FR"/>
          </a:p>
        </p:txBody>
      </p:sp>
    </p:spTree>
    <p:extLst>
      <p:ext uri="{BB962C8B-B14F-4D97-AF65-F5344CB8AC3E}">
        <p14:creationId xmlns:p14="http://schemas.microsoft.com/office/powerpoint/2010/main" val="619789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3"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4" name="Rectangle 9"/>
          <p:cNvSpPr>
            <a:spLocks noGrp="1" noChangeArrowheads="1"/>
          </p:cNvSpPr>
          <p:nvPr>
            <p:ph type="sldNum" sz="quarter" idx="12"/>
          </p:nvPr>
        </p:nvSpPr>
        <p:spPr>
          <a:ln/>
        </p:spPr>
        <p:txBody>
          <a:bodyPr/>
          <a:lstStyle>
            <a:lvl1pPr>
              <a:defRPr/>
            </a:lvl1pPr>
          </a:lstStyle>
          <a:p>
            <a:fld id="{9468F2D2-0FFD-41BC-93FD-457BDDB31D33}" type="slidenum">
              <a:rPr lang="fr-FR" altLang="fr-FR"/>
              <a:pPr/>
              <a:t>‹N°›</a:t>
            </a:fld>
            <a:endParaRPr lang="fr-FR" altLang="fr-FR"/>
          </a:p>
        </p:txBody>
      </p:sp>
    </p:spTree>
    <p:extLst>
      <p:ext uri="{BB962C8B-B14F-4D97-AF65-F5344CB8AC3E}">
        <p14:creationId xmlns:p14="http://schemas.microsoft.com/office/powerpoint/2010/main" val="3773176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6"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7" name="Rectangle 9"/>
          <p:cNvSpPr>
            <a:spLocks noGrp="1" noChangeArrowheads="1"/>
          </p:cNvSpPr>
          <p:nvPr>
            <p:ph type="sldNum" sz="quarter" idx="12"/>
          </p:nvPr>
        </p:nvSpPr>
        <p:spPr>
          <a:ln/>
        </p:spPr>
        <p:txBody>
          <a:bodyPr/>
          <a:lstStyle>
            <a:lvl1pPr>
              <a:defRPr/>
            </a:lvl1pPr>
          </a:lstStyle>
          <a:p>
            <a:fld id="{FB9DA367-F7CC-4ED7-ABD5-2DFA6BD5AA59}" type="slidenum">
              <a:rPr lang="fr-FR" altLang="fr-FR"/>
              <a:pPr/>
              <a:t>‹N°›</a:t>
            </a:fld>
            <a:endParaRPr lang="fr-FR" altLang="fr-FR"/>
          </a:p>
        </p:txBody>
      </p:sp>
    </p:spTree>
    <p:extLst>
      <p:ext uri="{BB962C8B-B14F-4D97-AF65-F5344CB8AC3E}">
        <p14:creationId xmlns:p14="http://schemas.microsoft.com/office/powerpoint/2010/main" val="4268651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6"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7" name="Rectangle 9"/>
          <p:cNvSpPr>
            <a:spLocks noGrp="1" noChangeArrowheads="1"/>
          </p:cNvSpPr>
          <p:nvPr>
            <p:ph type="sldNum" sz="quarter" idx="12"/>
          </p:nvPr>
        </p:nvSpPr>
        <p:spPr>
          <a:ln/>
        </p:spPr>
        <p:txBody>
          <a:bodyPr/>
          <a:lstStyle>
            <a:lvl1pPr>
              <a:defRPr/>
            </a:lvl1pPr>
          </a:lstStyle>
          <a:p>
            <a:fld id="{E6C9573D-FF1F-48A7-A80A-D4A355859847}" type="slidenum">
              <a:rPr lang="fr-FR" altLang="fr-FR"/>
              <a:pPr/>
              <a:t>‹N°›</a:t>
            </a:fld>
            <a:endParaRPr lang="fr-FR" altLang="fr-FR"/>
          </a:p>
        </p:txBody>
      </p:sp>
    </p:spTree>
    <p:extLst>
      <p:ext uri="{BB962C8B-B14F-4D97-AF65-F5344CB8AC3E}">
        <p14:creationId xmlns:p14="http://schemas.microsoft.com/office/powerpoint/2010/main" val="1217523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61925"/>
            <a:ext cx="7772400"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fr-FR" altLang="fr-FR" smtClean="0"/>
              <a:t>Cliquez pour modifier</a:t>
            </a:r>
            <a:br>
              <a:rPr lang="fr-FR" altLang="fr-FR" smtClean="0"/>
            </a:br>
            <a:r>
              <a:rPr lang="fr-FR" altLang="fr-FR" smtClean="0"/>
              <a:t>le style</a:t>
            </a:r>
          </a:p>
        </p:txBody>
      </p:sp>
      <p:sp>
        <p:nvSpPr>
          <p:cNvPr id="1027" name="Rectangle 3"/>
          <p:cNvSpPr>
            <a:spLocks noGrp="1" noChangeArrowheads="1"/>
          </p:cNvSpPr>
          <p:nvPr>
            <p:ph type="body" idx="1"/>
          </p:nvPr>
        </p:nvSpPr>
        <p:spPr bwMode="auto">
          <a:xfrm>
            <a:off x="101600" y="1295400"/>
            <a:ext cx="81534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1031" name="Rectangle 7"/>
          <p:cNvSpPr>
            <a:spLocks noGrp="1" noChangeArrowheads="1"/>
          </p:cNvSpPr>
          <p:nvPr>
            <p:ph type="dt" sz="half" idx="2"/>
          </p:nvPr>
        </p:nvSpPr>
        <p:spPr bwMode="auto">
          <a:xfrm>
            <a:off x="8382000" y="6324600"/>
            <a:ext cx="762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200" b="1" smtClean="0">
                <a:solidFill>
                  <a:srgbClr val="003399"/>
                </a:solidFill>
                <a:latin typeface="+mn-lt"/>
              </a:defRPr>
            </a:lvl1pPr>
          </a:lstStyle>
          <a:p>
            <a:pPr>
              <a:defRPr/>
            </a:pPr>
            <a:r>
              <a:rPr lang="fr-FR" altLang="fr-FR"/>
              <a:t>Date</a:t>
            </a:r>
          </a:p>
        </p:txBody>
      </p:sp>
      <p:sp>
        <p:nvSpPr>
          <p:cNvPr id="1032" name="Rectangle 8"/>
          <p:cNvSpPr>
            <a:spLocks noGrp="1" noChangeArrowheads="1"/>
          </p:cNvSpPr>
          <p:nvPr>
            <p:ph type="ftr" sz="quarter" idx="3"/>
          </p:nvPr>
        </p:nvSpPr>
        <p:spPr bwMode="auto">
          <a:xfrm>
            <a:off x="838200" y="6324600"/>
            <a:ext cx="6477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400" i="1" smtClean="0">
                <a:solidFill>
                  <a:srgbClr val="003399"/>
                </a:solidFill>
                <a:latin typeface="+mn-lt"/>
              </a:defRPr>
            </a:lvl1pPr>
          </a:lstStyle>
          <a:p>
            <a:pPr>
              <a:defRPr/>
            </a:pPr>
            <a:r>
              <a:rPr lang="fr-FR" altLang="fr-FR"/>
              <a:t>Titre du diaporama</a:t>
            </a:r>
          </a:p>
        </p:txBody>
      </p:sp>
      <p:sp>
        <p:nvSpPr>
          <p:cNvPr id="1033" name="Rectangle 9"/>
          <p:cNvSpPr>
            <a:spLocks noGrp="1" noChangeArrowheads="1"/>
          </p:cNvSpPr>
          <p:nvPr>
            <p:ph type="sldNum" sz="quarter" idx="4"/>
          </p:nvPr>
        </p:nvSpPr>
        <p:spPr bwMode="auto">
          <a:xfrm>
            <a:off x="0" y="6324600"/>
            <a:ext cx="304800" cy="228600"/>
          </a:xfrm>
          <a:prstGeom prst="rect">
            <a:avLst/>
          </a:prstGeom>
          <a:solidFill>
            <a:srgbClr val="FF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36000" bIns="0" numCol="1" anchor="t" anchorCtr="0" compatLnSpc="1">
            <a:prstTxWarp prst="textNoShape">
              <a:avLst/>
            </a:prstTxWarp>
          </a:bodyPr>
          <a:lstStyle>
            <a:lvl1pPr algn="r">
              <a:lnSpc>
                <a:spcPct val="115000"/>
              </a:lnSpc>
              <a:defRPr sz="1200" b="1">
                <a:solidFill>
                  <a:schemeClr val="bg1"/>
                </a:solidFill>
                <a:latin typeface="Arial" panose="020B0604020202020204" pitchFamily="34" charset="0"/>
              </a:defRPr>
            </a:lvl1pPr>
          </a:lstStyle>
          <a:p>
            <a:fld id="{E45EE9C5-7A16-4F20-A8BB-58CA0C59A243}" type="slidenum">
              <a:rPr lang="fr-FR" altLang="fr-FR"/>
              <a:pPr/>
              <a:t>‹N°›</a:t>
            </a:fld>
            <a:endParaRPr lang="fr-FR" altLang="fr-FR"/>
          </a:p>
        </p:txBody>
      </p:sp>
      <p:sp>
        <p:nvSpPr>
          <p:cNvPr id="2" name="Line 14"/>
          <p:cNvSpPr>
            <a:spLocks noChangeShapeType="1"/>
          </p:cNvSpPr>
          <p:nvPr/>
        </p:nvSpPr>
        <p:spPr bwMode="auto">
          <a:xfrm>
            <a:off x="8229600" y="6248400"/>
            <a:ext cx="0" cy="609600"/>
          </a:xfrm>
          <a:prstGeom prst="line">
            <a:avLst/>
          </a:prstGeom>
          <a:noFill/>
          <a:ln w="5715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 name="Line 15"/>
          <p:cNvSpPr>
            <a:spLocks noChangeShapeType="1"/>
          </p:cNvSpPr>
          <p:nvPr/>
        </p:nvSpPr>
        <p:spPr bwMode="auto">
          <a:xfrm>
            <a:off x="457200" y="990600"/>
            <a:ext cx="7772400" cy="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grpSp>
        <p:nvGrpSpPr>
          <p:cNvPr id="4" name="Group 20"/>
          <p:cNvGrpSpPr>
            <a:grpSpLocks/>
          </p:cNvGrpSpPr>
          <p:nvPr/>
        </p:nvGrpSpPr>
        <p:grpSpPr bwMode="auto">
          <a:xfrm>
            <a:off x="333375" y="6324600"/>
            <a:ext cx="371475" cy="404813"/>
            <a:chOff x="210" y="3984"/>
            <a:chExt cx="234" cy="255"/>
          </a:xfrm>
        </p:grpSpPr>
        <p:sp>
          <p:nvSpPr>
            <p:cNvPr id="1034" name="Rectangle 19"/>
            <p:cNvSpPr>
              <a:spLocks noChangeArrowheads="1"/>
            </p:cNvSpPr>
            <p:nvPr userDrawn="1"/>
          </p:nvSpPr>
          <p:spPr bwMode="auto">
            <a:xfrm>
              <a:off x="290" y="3984"/>
              <a:ext cx="144" cy="14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fr-FR" altLang="fr-FR"/>
            </a:p>
          </p:txBody>
        </p:sp>
        <p:pic>
          <p:nvPicPr>
            <p:cNvPr id="1035" name="Picture 18" descr="\\S90ddarsfer\sil\SIL\IIS\Com\DiaporamaCharte2011\Version définitive\InseeSignatureRVB.gif"/>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210" y="3984"/>
              <a:ext cx="234" cy="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3672"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hdr="0"/>
  <p:txStyles>
    <p:titleStyle>
      <a:lvl1pPr algn="l" rtl="0" eaLnBrk="0" fontAlgn="base" hangingPunct="0">
        <a:lnSpc>
          <a:spcPct val="90000"/>
        </a:lnSpc>
        <a:spcBef>
          <a:spcPct val="0"/>
        </a:spcBef>
        <a:spcAft>
          <a:spcPct val="0"/>
        </a:spcAft>
        <a:defRPr sz="2800" b="1">
          <a:solidFill>
            <a:srgbClr val="000099"/>
          </a:solidFill>
          <a:latin typeface="+mj-lt"/>
          <a:ea typeface="+mj-ea"/>
          <a:cs typeface="+mj-cs"/>
        </a:defRPr>
      </a:lvl1pPr>
      <a:lvl2pPr algn="l" rtl="0" eaLnBrk="0" fontAlgn="base" hangingPunct="0">
        <a:lnSpc>
          <a:spcPct val="90000"/>
        </a:lnSpc>
        <a:spcBef>
          <a:spcPct val="0"/>
        </a:spcBef>
        <a:spcAft>
          <a:spcPct val="0"/>
        </a:spcAft>
        <a:defRPr sz="2800" b="1">
          <a:solidFill>
            <a:srgbClr val="000099"/>
          </a:solidFill>
          <a:latin typeface="Arial" charset="0"/>
        </a:defRPr>
      </a:lvl2pPr>
      <a:lvl3pPr algn="l" rtl="0" eaLnBrk="0" fontAlgn="base" hangingPunct="0">
        <a:lnSpc>
          <a:spcPct val="90000"/>
        </a:lnSpc>
        <a:spcBef>
          <a:spcPct val="0"/>
        </a:spcBef>
        <a:spcAft>
          <a:spcPct val="0"/>
        </a:spcAft>
        <a:defRPr sz="2800" b="1">
          <a:solidFill>
            <a:srgbClr val="000099"/>
          </a:solidFill>
          <a:latin typeface="Arial" charset="0"/>
        </a:defRPr>
      </a:lvl3pPr>
      <a:lvl4pPr algn="l" rtl="0" eaLnBrk="0" fontAlgn="base" hangingPunct="0">
        <a:lnSpc>
          <a:spcPct val="90000"/>
        </a:lnSpc>
        <a:spcBef>
          <a:spcPct val="0"/>
        </a:spcBef>
        <a:spcAft>
          <a:spcPct val="0"/>
        </a:spcAft>
        <a:defRPr sz="2800" b="1">
          <a:solidFill>
            <a:srgbClr val="000099"/>
          </a:solidFill>
          <a:latin typeface="Arial" charset="0"/>
        </a:defRPr>
      </a:lvl4pPr>
      <a:lvl5pPr algn="l" rtl="0" eaLnBrk="0" fontAlgn="base" hangingPunct="0">
        <a:lnSpc>
          <a:spcPct val="90000"/>
        </a:lnSpc>
        <a:spcBef>
          <a:spcPct val="0"/>
        </a:spcBef>
        <a:spcAft>
          <a:spcPct val="0"/>
        </a:spcAft>
        <a:defRPr sz="2800" b="1">
          <a:solidFill>
            <a:srgbClr val="000099"/>
          </a:solidFill>
          <a:latin typeface="Arial" charset="0"/>
        </a:defRPr>
      </a:lvl5pPr>
      <a:lvl6pPr marL="457200" algn="l" rtl="0" fontAlgn="base">
        <a:lnSpc>
          <a:spcPct val="90000"/>
        </a:lnSpc>
        <a:spcBef>
          <a:spcPct val="0"/>
        </a:spcBef>
        <a:spcAft>
          <a:spcPct val="0"/>
        </a:spcAft>
        <a:defRPr sz="2800" b="1">
          <a:solidFill>
            <a:srgbClr val="000099"/>
          </a:solidFill>
          <a:latin typeface="Arial" charset="0"/>
        </a:defRPr>
      </a:lvl6pPr>
      <a:lvl7pPr marL="914400" algn="l" rtl="0" fontAlgn="base">
        <a:lnSpc>
          <a:spcPct val="90000"/>
        </a:lnSpc>
        <a:spcBef>
          <a:spcPct val="0"/>
        </a:spcBef>
        <a:spcAft>
          <a:spcPct val="0"/>
        </a:spcAft>
        <a:defRPr sz="2800" b="1">
          <a:solidFill>
            <a:srgbClr val="000099"/>
          </a:solidFill>
          <a:latin typeface="Arial" charset="0"/>
        </a:defRPr>
      </a:lvl7pPr>
      <a:lvl8pPr marL="1371600" algn="l" rtl="0" fontAlgn="base">
        <a:lnSpc>
          <a:spcPct val="90000"/>
        </a:lnSpc>
        <a:spcBef>
          <a:spcPct val="0"/>
        </a:spcBef>
        <a:spcAft>
          <a:spcPct val="0"/>
        </a:spcAft>
        <a:defRPr sz="2800" b="1">
          <a:solidFill>
            <a:srgbClr val="000099"/>
          </a:solidFill>
          <a:latin typeface="Arial" charset="0"/>
        </a:defRPr>
      </a:lvl8pPr>
      <a:lvl9pPr marL="1828800" algn="l" rtl="0" fontAlgn="base">
        <a:lnSpc>
          <a:spcPct val="90000"/>
        </a:lnSpc>
        <a:spcBef>
          <a:spcPct val="0"/>
        </a:spcBef>
        <a:spcAft>
          <a:spcPct val="0"/>
        </a:spcAft>
        <a:defRPr sz="2800" b="1">
          <a:solidFill>
            <a:srgbClr val="000099"/>
          </a:solidFill>
          <a:latin typeface="Arial" charset="0"/>
        </a:defRPr>
      </a:lvl9pPr>
    </p:titleStyle>
    <p:bodyStyle>
      <a:lvl1pPr marL="342900" indent="-342900" algn="l" rtl="0" eaLnBrk="0" fontAlgn="base" hangingPunct="0">
        <a:lnSpc>
          <a:spcPct val="90000"/>
        </a:lnSpc>
        <a:spcBef>
          <a:spcPct val="20000"/>
        </a:spcBef>
        <a:spcAft>
          <a:spcPct val="0"/>
        </a:spcAft>
        <a:buBlip>
          <a:blip r:embed="rId15"/>
        </a:buBlip>
        <a:defRPr sz="2400">
          <a:solidFill>
            <a:srgbClr val="000099"/>
          </a:solidFill>
          <a:latin typeface="+mn-lt"/>
          <a:ea typeface="+mn-ea"/>
          <a:cs typeface="+mn-cs"/>
        </a:defRPr>
      </a:lvl1pPr>
      <a:lvl2pPr marL="742950" indent="-285750" algn="l" rtl="0" eaLnBrk="0" fontAlgn="base" hangingPunct="0">
        <a:lnSpc>
          <a:spcPct val="90000"/>
        </a:lnSpc>
        <a:spcBef>
          <a:spcPct val="20000"/>
        </a:spcBef>
        <a:spcAft>
          <a:spcPct val="0"/>
        </a:spcAft>
        <a:buBlip>
          <a:blip r:embed="rId15"/>
        </a:buBlip>
        <a:defRPr sz="2200">
          <a:solidFill>
            <a:srgbClr val="333333"/>
          </a:solidFill>
          <a:latin typeface="+mn-lt"/>
        </a:defRPr>
      </a:lvl2pPr>
      <a:lvl3pPr marL="1143000" indent="-228600" algn="l" rtl="0" eaLnBrk="0" fontAlgn="base" hangingPunct="0">
        <a:lnSpc>
          <a:spcPct val="90000"/>
        </a:lnSpc>
        <a:spcBef>
          <a:spcPct val="20000"/>
        </a:spcBef>
        <a:spcAft>
          <a:spcPct val="0"/>
        </a:spcAft>
        <a:buBlip>
          <a:blip r:embed="rId15"/>
        </a:buBlip>
        <a:defRPr>
          <a:solidFill>
            <a:srgbClr val="000099"/>
          </a:solidFill>
          <a:latin typeface="+mn-lt"/>
        </a:defRPr>
      </a:lvl3pPr>
      <a:lvl4pPr marL="1600200" indent="-228600" algn="l" rtl="0" eaLnBrk="0" fontAlgn="base" hangingPunct="0">
        <a:lnSpc>
          <a:spcPct val="90000"/>
        </a:lnSpc>
        <a:spcBef>
          <a:spcPct val="20000"/>
        </a:spcBef>
        <a:spcAft>
          <a:spcPct val="0"/>
        </a:spcAft>
        <a:buBlip>
          <a:blip r:embed="rId15"/>
        </a:buBlip>
        <a:defRPr sz="1600">
          <a:solidFill>
            <a:srgbClr val="333333"/>
          </a:solidFill>
          <a:latin typeface="+mn-lt"/>
        </a:defRPr>
      </a:lvl4pPr>
      <a:lvl5pPr marL="2057400" indent="-228600" algn="l" rtl="0" eaLnBrk="0" fontAlgn="base" hangingPunct="0">
        <a:lnSpc>
          <a:spcPct val="90000"/>
        </a:lnSpc>
        <a:spcBef>
          <a:spcPct val="20000"/>
        </a:spcBef>
        <a:spcAft>
          <a:spcPct val="0"/>
        </a:spcAft>
        <a:buClr>
          <a:srgbClr val="FF6600"/>
        </a:buClr>
        <a:buChar char="♦"/>
        <a:defRPr sz="2400" b="1">
          <a:solidFill>
            <a:srgbClr val="000099"/>
          </a:solidFill>
          <a:latin typeface="+mn-lt"/>
        </a:defRPr>
      </a:lvl5pPr>
      <a:lvl6pPr marL="2514600" indent="-228600" algn="l" rtl="0" fontAlgn="base">
        <a:lnSpc>
          <a:spcPct val="90000"/>
        </a:lnSpc>
        <a:spcBef>
          <a:spcPct val="20000"/>
        </a:spcBef>
        <a:spcAft>
          <a:spcPct val="0"/>
        </a:spcAft>
        <a:buClr>
          <a:srgbClr val="FF6600"/>
        </a:buClr>
        <a:buChar char="♦"/>
        <a:defRPr sz="2400" b="1">
          <a:solidFill>
            <a:srgbClr val="000099"/>
          </a:solidFill>
          <a:latin typeface="+mn-lt"/>
        </a:defRPr>
      </a:lvl6pPr>
      <a:lvl7pPr marL="2971800" indent="-228600" algn="l" rtl="0" fontAlgn="base">
        <a:lnSpc>
          <a:spcPct val="90000"/>
        </a:lnSpc>
        <a:spcBef>
          <a:spcPct val="20000"/>
        </a:spcBef>
        <a:spcAft>
          <a:spcPct val="0"/>
        </a:spcAft>
        <a:buClr>
          <a:srgbClr val="FF6600"/>
        </a:buClr>
        <a:buChar char="♦"/>
        <a:defRPr sz="2400" b="1">
          <a:solidFill>
            <a:srgbClr val="000099"/>
          </a:solidFill>
          <a:latin typeface="+mn-lt"/>
        </a:defRPr>
      </a:lvl7pPr>
      <a:lvl8pPr marL="3429000" indent="-228600" algn="l" rtl="0" fontAlgn="base">
        <a:lnSpc>
          <a:spcPct val="90000"/>
        </a:lnSpc>
        <a:spcBef>
          <a:spcPct val="20000"/>
        </a:spcBef>
        <a:spcAft>
          <a:spcPct val="0"/>
        </a:spcAft>
        <a:buClr>
          <a:srgbClr val="FF6600"/>
        </a:buClr>
        <a:buChar char="♦"/>
        <a:defRPr sz="2400" b="1">
          <a:solidFill>
            <a:srgbClr val="000099"/>
          </a:solidFill>
          <a:latin typeface="+mn-lt"/>
        </a:defRPr>
      </a:lvl8pPr>
      <a:lvl9pPr marL="3886200" indent="-228600" algn="l" rtl="0" fontAlgn="base">
        <a:lnSpc>
          <a:spcPct val="90000"/>
        </a:lnSpc>
        <a:spcBef>
          <a:spcPct val="20000"/>
        </a:spcBef>
        <a:spcAft>
          <a:spcPct val="0"/>
        </a:spcAft>
        <a:buClr>
          <a:srgbClr val="FF6600"/>
        </a:buClr>
        <a:buChar char="♦"/>
        <a:defRPr sz="2400" b="1">
          <a:solidFill>
            <a:srgbClr val="000099"/>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notesSlide" Target="../notesSlides/notesSlide1.xml"/><Relationship Id="rId7" Type="http://schemas.openxmlformats.org/officeDocument/2006/relationships/image" Target="../media/image12.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1.jpeg"/><Relationship Id="rId11" Type="http://schemas.openxmlformats.org/officeDocument/2006/relationships/image" Target="../media/image14.png"/><Relationship Id="rId5" Type="http://schemas.openxmlformats.org/officeDocument/2006/relationships/image" Target="../media/image2.png"/><Relationship Id="rId10" Type="http://schemas.openxmlformats.org/officeDocument/2006/relationships/image" Target="../media/image13.emf"/><Relationship Id="rId4" Type="http://schemas.openxmlformats.org/officeDocument/2006/relationships/image" Target="../media/image10.png"/><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ctrTitle" idx="4294967295"/>
          </p:nvPr>
        </p:nvSpPr>
        <p:spPr>
          <a:xfrm>
            <a:off x="457200" y="1066800"/>
            <a:ext cx="5791200" cy="990600"/>
          </a:xfrm>
        </p:spPr>
        <p:txBody>
          <a:bodyPr/>
          <a:lstStyle/>
          <a:p>
            <a:pPr eaLnBrk="1" hangingPunct="1"/>
            <a:r>
              <a:rPr lang="fr-FR" altLang="fr-FR" dirty="0" smtClean="0">
                <a:cs typeface="Arial" charset="0"/>
              </a:rPr>
              <a:t>Champs et articulations des </a:t>
            </a:r>
            <a:r>
              <a:rPr lang="fr-FR" altLang="fr-FR" dirty="0" err="1" smtClean="0">
                <a:cs typeface="Arial" charset="0"/>
              </a:rPr>
              <a:t>rétropolations</a:t>
            </a:r>
            <a:endParaRPr lang="fr-FR" altLang="fr-FR" dirty="0" smtClean="0">
              <a:cs typeface="Arial" charset="0"/>
            </a:endParaRPr>
          </a:p>
        </p:txBody>
      </p:sp>
      <p:pic>
        <p:nvPicPr>
          <p:cNvPr id="2053" name="Picture 10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5783263"/>
            <a:ext cx="4876800"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5" name="Text Box 20"/>
          <p:cNvSpPr txBox="1">
            <a:spLocks noChangeArrowheads="1"/>
          </p:cNvSpPr>
          <p:nvPr/>
        </p:nvSpPr>
        <p:spPr bwMode="auto">
          <a:xfrm>
            <a:off x="449840" y="3848100"/>
            <a:ext cx="555466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lnSpc>
                <a:spcPct val="90000"/>
              </a:lnSpc>
              <a:spcBef>
                <a:spcPct val="20000"/>
              </a:spcBef>
              <a:buBlip>
                <a:blip r:embed="rId5"/>
              </a:buBlip>
              <a:defRPr sz="2400">
                <a:solidFill>
                  <a:srgbClr val="333333"/>
                </a:solidFill>
                <a:latin typeface="Arial" charset="0"/>
              </a:defRPr>
            </a:lvl1pPr>
            <a:lvl2pPr marL="742950" indent="-285750" eaLnBrk="0" hangingPunct="0">
              <a:lnSpc>
                <a:spcPct val="90000"/>
              </a:lnSpc>
              <a:spcBef>
                <a:spcPct val="20000"/>
              </a:spcBef>
              <a:buBlip>
                <a:blip r:embed="rId5"/>
              </a:buBlip>
              <a:defRPr sz="2200">
                <a:solidFill>
                  <a:srgbClr val="660066"/>
                </a:solidFill>
                <a:latin typeface="Arial" charset="0"/>
              </a:defRPr>
            </a:lvl2pPr>
            <a:lvl3pPr marL="1143000" indent="-228600" eaLnBrk="0" hangingPunct="0">
              <a:lnSpc>
                <a:spcPct val="90000"/>
              </a:lnSpc>
              <a:spcBef>
                <a:spcPct val="20000"/>
              </a:spcBef>
              <a:buBlip>
                <a:blip r:embed="rId5"/>
              </a:buBlip>
              <a:defRPr>
                <a:solidFill>
                  <a:srgbClr val="333333"/>
                </a:solidFill>
                <a:latin typeface="Arial" charset="0"/>
              </a:defRPr>
            </a:lvl3pPr>
            <a:lvl4pPr marL="1600200" indent="-228600" eaLnBrk="0" hangingPunct="0">
              <a:lnSpc>
                <a:spcPct val="90000"/>
              </a:lnSpc>
              <a:spcBef>
                <a:spcPct val="20000"/>
              </a:spcBef>
              <a:buBlip>
                <a:blip r:embed="rId5"/>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r>
              <a:rPr lang="fr-FR" altLang="fr-FR" sz="2000" dirty="0">
                <a:solidFill>
                  <a:srgbClr val="660066"/>
                </a:solidFill>
              </a:rPr>
              <a:t>Sylvain Billot</a:t>
            </a:r>
            <a:br>
              <a:rPr lang="fr-FR" altLang="fr-FR" sz="2000" dirty="0">
                <a:solidFill>
                  <a:srgbClr val="660066"/>
                </a:solidFill>
              </a:rPr>
            </a:br>
            <a:r>
              <a:rPr lang="fr-FR" altLang="fr-FR" sz="2000" dirty="0">
                <a:solidFill>
                  <a:srgbClr val="660066"/>
                </a:solidFill>
              </a:rPr>
              <a:t>Département des Comptes Nationaux - INSEE</a:t>
            </a:r>
          </a:p>
        </p:txBody>
      </p:sp>
      <p:pic>
        <p:nvPicPr>
          <p:cNvPr id="2056" name="Picture 47" descr="http://www.google.fr/url?source=imglanding&amp;ct=img&amp;q=http://extranet.editis.com/it-yonixweb/IMAGES/DEC/P3/9782707137029.JPG&amp;sa=X&amp;ei=trBDVar0INDZatzZgfgC&amp;ved=0CAkQ8wc&amp;usg=AFQjCNHRXPszaD5DR3ej17_8g_5WoTzUEA"/>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7000" y="533400"/>
            <a:ext cx="1152525" cy="164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42" descr="http://www.google.fr/url?source=imglanding&amp;ct=img&amp;q=http://www.insee.fr/fr/ffc/img/ecofra.png&amp;sa=X&amp;ei=abBDVe3hM5b1armggJAI&amp;ved=0CAkQ8wc&amp;usg=AFQjCNGDpoNNC06LFd0YwamJKJF7kVgdIA"/>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81800" y="2362200"/>
            <a:ext cx="1882775"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058" name="Object 35"/>
          <p:cNvGraphicFramePr>
            <a:graphicFrameLocks/>
          </p:cNvGraphicFramePr>
          <p:nvPr/>
        </p:nvGraphicFramePr>
        <p:xfrm>
          <a:off x="6781800" y="3505200"/>
          <a:ext cx="1882775" cy="1295400"/>
        </p:xfrm>
        <a:graphic>
          <a:graphicData uri="http://schemas.openxmlformats.org/presentationml/2006/ole">
            <mc:AlternateContent xmlns:mc="http://schemas.openxmlformats.org/markup-compatibility/2006">
              <mc:Choice xmlns:v="urn:schemas-microsoft-com:vml" Requires="v">
                <p:oleObj spid="_x0000_s123918" name="Image bitmap" r:id="rId8" imgW="6542857" imgH="5276190" progId="Paint.Picture">
                  <p:embed/>
                </p:oleObj>
              </mc:Choice>
              <mc:Fallback>
                <p:oleObj name="Image bitmap" r:id="rId8" imgW="6542857" imgH="5276190" progId="Paint.Picture">
                  <p:embed/>
                  <p:pic>
                    <p:nvPicPr>
                      <p:cNvPr id="2058" name="Object 35"/>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781800" y="3505200"/>
                        <a:ext cx="188277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059" name="Picture 34"/>
          <p:cNvPicPr>
            <a:picLocks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781800" y="4876800"/>
            <a:ext cx="1882775" cy="1290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3" name="Picture 15"/>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649838" y="533400"/>
            <a:ext cx="1098875" cy="1641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828167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C572AC6C-1CA5-4928-B80B-C58974812E24}" type="slidenum">
              <a:rPr lang="fr-FR" altLang="fr-FR" sz="1200" b="1">
                <a:solidFill>
                  <a:schemeClr val="bg1"/>
                </a:solidFill>
                <a:latin typeface="Arial" panose="020B0604020202020204" pitchFamily="34" charset="0"/>
              </a:rPr>
              <a:pPr algn="r" eaLnBrk="1" hangingPunct="1">
                <a:lnSpc>
                  <a:spcPct val="115000"/>
                </a:lnSpc>
              </a:pPr>
              <a:t>2</a:t>
            </a:fld>
            <a:endParaRPr lang="fr-FR" altLang="fr-FR" sz="1200" b="1">
              <a:solidFill>
                <a:schemeClr val="bg1"/>
              </a:solidFill>
              <a:latin typeface="Arial" panose="020B0604020202020204" pitchFamily="34" charset="0"/>
            </a:endParaRPr>
          </a:p>
        </p:txBody>
      </p:sp>
      <p:sp>
        <p:nvSpPr>
          <p:cNvPr id="39943" name="Rectangle 2"/>
          <p:cNvSpPr>
            <a:spLocks noChangeArrowheads="1"/>
          </p:cNvSpPr>
          <p:nvPr/>
        </p:nvSpPr>
        <p:spPr bwMode="auto">
          <a:xfrm>
            <a:off x="457200" y="152400"/>
            <a:ext cx="7772400"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lstStyle>
            <a:lvl1pPr eaLnBrk="0" hangingPunct="0">
              <a:lnSpc>
                <a:spcPct val="90000"/>
              </a:lnSpc>
              <a:defRPr sz="2800" b="1">
                <a:solidFill>
                  <a:srgbClr val="000099"/>
                </a:solidFill>
                <a:latin typeface="Arial" panose="020B0604020202020204" pitchFamily="34" charset="0"/>
              </a:defRPr>
            </a:lvl1pPr>
            <a:lvl2pPr eaLnBrk="0" hangingPunct="0">
              <a:lnSpc>
                <a:spcPct val="90000"/>
              </a:lnSpc>
              <a:defRPr sz="2800" b="1">
                <a:solidFill>
                  <a:srgbClr val="000099"/>
                </a:solidFill>
                <a:latin typeface="Arial" panose="020B0604020202020204" pitchFamily="34" charset="0"/>
              </a:defRPr>
            </a:lvl2pPr>
            <a:lvl3pPr eaLnBrk="0" hangingPunct="0">
              <a:lnSpc>
                <a:spcPct val="90000"/>
              </a:lnSpc>
              <a:defRPr sz="2800" b="1">
                <a:solidFill>
                  <a:srgbClr val="000099"/>
                </a:solidFill>
                <a:latin typeface="Arial" panose="020B0604020202020204" pitchFamily="34" charset="0"/>
              </a:defRPr>
            </a:lvl3pPr>
            <a:lvl4pPr eaLnBrk="0" hangingPunct="0">
              <a:lnSpc>
                <a:spcPct val="90000"/>
              </a:lnSpc>
              <a:defRPr sz="2800" b="1">
                <a:solidFill>
                  <a:srgbClr val="000099"/>
                </a:solidFill>
                <a:latin typeface="Arial" panose="020B0604020202020204" pitchFamily="34" charset="0"/>
              </a:defRPr>
            </a:lvl4pPr>
            <a:lvl5pPr eaLnBrk="0" hangingPunct="0">
              <a:lnSpc>
                <a:spcPct val="90000"/>
              </a:lnSpc>
              <a:defRPr sz="2800" b="1">
                <a:solidFill>
                  <a:srgbClr val="000099"/>
                </a:solidFill>
                <a:latin typeface="Arial" panose="020B0604020202020204" pitchFamily="34" charset="0"/>
              </a:defRPr>
            </a:lvl5pPr>
            <a:lvl6pPr marL="457200" eaLnBrk="0" fontAlgn="base" hangingPunct="0">
              <a:lnSpc>
                <a:spcPct val="90000"/>
              </a:lnSpc>
              <a:spcBef>
                <a:spcPct val="0"/>
              </a:spcBef>
              <a:spcAft>
                <a:spcPct val="0"/>
              </a:spcAft>
              <a:defRPr sz="2800" b="1">
                <a:solidFill>
                  <a:srgbClr val="000099"/>
                </a:solidFill>
                <a:latin typeface="Arial" panose="020B0604020202020204" pitchFamily="34" charset="0"/>
              </a:defRPr>
            </a:lvl6pPr>
            <a:lvl7pPr marL="914400" eaLnBrk="0" fontAlgn="base" hangingPunct="0">
              <a:lnSpc>
                <a:spcPct val="90000"/>
              </a:lnSpc>
              <a:spcBef>
                <a:spcPct val="0"/>
              </a:spcBef>
              <a:spcAft>
                <a:spcPct val="0"/>
              </a:spcAft>
              <a:defRPr sz="2800" b="1">
                <a:solidFill>
                  <a:srgbClr val="000099"/>
                </a:solidFill>
                <a:latin typeface="Arial" panose="020B0604020202020204" pitchFamily="34" charset="0"/>
              </a:defRPr>
            </a:lvl7pPr>
            <a:lvl8pPr marL="1371600" eaLnBrk="0" fontAlgn="base" hangingPunct="0">
              <a:lnSpc>
                <a:spcPct val="90000"/>
              </a:lnSpc>
              <a:spcBef>
                <a:spcPct val="0"/>
              </a:spcBef>
              <a:spcAft>
                <a:spcPct val="0"/>
              </a:spcAft>
              <a:defRPr sz="2800" b="1">
                <a:solidFill>
                  <a:srgbClr val="000099"/>
                </a:solidFill>
                <a:latin typeface="Arial" panose="020B0604020202020204" pitchFamily="34" charset="0"/>
              </a:defRPr>
            </a:lvl8pPr>
            <a:lvl9pPr marL="1828800" eaLnBrk="0" fontAlgn="base" hangingPunct="0">
              <a:lnSpc>
                <a:spcPct val="90000"/>
              </a:lnSpc>
              <a:spcBef>
                <a:spcPct val="0"/>
              </a:spcBef>
              <a:spcAft>
                <a:spcPct val="0"/>
              </a:spcAft>
              <a:defRPr sz="2800" b="1">
                <a:solidFill>
                  <a:srgbClr val="000099"/>
                </a:solidFill>
                <a:latin typeface="Arial" panose="020B0604020202020204" pitchFamily="34" charset="0"/>
              </a:defRPr>
            </a:lvl9pPr>
          </a:lstStyle>
          <a:p>
            <a:pPr eaLnBrk="1" hangingPunct="1"/>
            <a:r>
              <a:rPr lang="fr-FR" altLang="fr-FR" dirty="0" smtClean="0"/>
              <a:t>Une vision d’ensemble</a:t>
            </a:r>
            <a:r>
              <a:rPr lang="fr-FR" altLang="fr-FR" dirty="0"/>
              <a:t/>
            </a:r>
            <a:br>
              <a:rPr lang="fr-FR" altLang="fr-FR" dirty="0"/>
            </a:br>
            <a:r>
              <a:rPr lang="fr-FR" altLang="fr-FR" sz="1000" dirty="0"/>
              <a:t/>
            </a:r>
            <a:br>
              <a:rPr lang="fr-FR" altLang="fr-FR" sz="1000" dirty="0"/>
            </a:br>
            <a:r>
              <a:rPr lang="fr-FR" altLang="fr-FR" sz="1000" dirty="0"/>
              <a:t>	</a:t>
            </a:r>
            <a:endParaRPr lang="fr-FR" altLang="fr-FR" sz="2000" dirty="0">
              <a:solidFill>
                <a:schemeClr val="tx1"/>
              </a:solidFill>
            </a:endParaRPr>
          </a:p>
        </p:txBody>
      </p:sp>
      <p:pic>
        <p:nvPicPr>
          <p:cNvPr id="7"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a:xfrm>
            <a:off x="381000" y="1295400"/>
            <a:ext cx="8382000" cy="4437063"/>
          </a:xfrm>
          <a:prstGeom prst="rect">
            <a:avLst/>
          </a:prstGeom>
        </p:spPr>
      </p:pic>
      <p:sp>
        <p:nvSpPr>
          <p:cNvPr id="10" name="Oval 7"/>
          <p:cNvSpPr>
            <a:spLocks noChangeArrowheads="1"/>
          </p:cNvSpPr>
          <p:nvPr/>
        </p:nvSpPr>
        <p:spPr bwMode="auto">
          <a:xfrm>
            <a:off x="381000" y="1981200"/>
            <a:ext cx="1905000" cy="1524000"/>
          </a:xfrm>
          <a:prstGeom prst="ellipse">
            <a:avLst/>
          </a:prstGeom>
          <a:noFill/>
          <a:ln w="28575" cap="sq">
            <a:solidFill>
              <a:schemeClr va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fr-FR"/>
          </a:p>
        </p:txBody>
      </p:sp>
      <p:sp>
        <p:nvSpPr>
          <p:cNvPr id="11" name="Text Box 11"/>
          <p:cNvSpPr txBox="1">
            <a:spLocks noChangeArrowheads="1"/>
          </p:cNvSpPr>
          <p:nvPr/>
        </p:nvSpPr>
        <p:spPr bwMode="auto">
          <a:xfrm>
            <a:off x="609600" y="4578350"/>
            <a:ext cx="1447800" cy="643766"/>
          </a:xfrm>
          <a:prstGeom prst="rect">
            <a:avLst/>
          </a:prstGeom>
          <a:solidFill>
            <a:schemeClr val="folHlink"/>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r>
              <a:rPr lang="fr-FR" altLang="fr-FR" sz="1200" b="1" dirty="0">
                <a:solidFill>
                  <a:schemeClr val="bg1"/>
                </a:solidFill>
                <a:latin typeface="Arial" panose="020B0604020202020204" pitchFamily="34" charset="0"/>
              </a:rPr>
              <a:t>1. Les ERE</a:t>
            </a:r>
            <a:r>
              <a:rPr lang="fr-FR" altLang="fr-FR" sz="1200" dirty="0">
                <a:solidFill>
                  <a:schemeClr val="bg1"/>
                </a:solidFill>
                <a:latin typeface="Arial" panose="020B0604020202020204" pitchFamily="34" charset="0"/>
              </a:rPr>
              <a:t> sont </a:t>
            </a:r>
            <a:r>
              <a:rPr lang="fr-FR" altLang="fr-FR" sz="1200" dirty="0" err="1">
                <a:solidFill>
                  <a:schemeClr val="bg1"/>
                </a:solidFill>
                <a:latin typeface="Arial" panose="020B0604020202020204" pitchFamily="34" charset="0"/>
              </a:rPr>
              <a:t>rétropolés</a:t>
            </a:r>
            <a:r>
              <a:rPr lang="fr-FR" altLang="fr-FR" sz="1200" dirty="0">
                <a:solidFill>
                  <a:schemeClr val="bg1"/>
                </a:solidFill>
                <a:latin typeface="Arial" panose="020B0604020202020204" pitchFamily="34" charset="0"/>
              </a:rPr>
              <a:t> et validés en premier</a:t>
            </a:r>
          </a:p>
        </p:txBody>
      </p:sp>
      <p:sp>
        <p:nvSpPr>
          <p:cNvPr id="12" name="Line 10"/>
          <p:cNvSpPr>
            <a:spLocks noChangeShapeType="1"/>
          </p:cNvSpPr>
          <p:nvPr/>
        </p:nvSpPr>
        <p:spPr bwMode="auto">
          <a:xfrm flipV="1">
            <a:off x="1066800" y="3657600"/>
            <a:ext cx="228600" cy="914400"/>
          </a:xfrm>
          <a:prstGeom prst="line">
            <a:avLst/>
          </a:prstGeom>
          <a:noFill/>
          <a:ln w="28575" cap="sq">
            <a:solidFill>
              <a:schemeClr val="hlink"/>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p>
            <a:endParaRPr lang="fr-FR"/>
          </a:p>
        </p:txBody>
      </p:sp>
      <p:sp>
        <p:nvSpPr>
          <p:cNvPr id="13" name="Oval 15"/>
          <p:cNvSpPr>
            <a:spLocks noChangeArrowheads="1"/>
          </p:cNvSpPr>
          <p:nvPr/>
        </p:nvSpPr>
        <p:spPr bwMode="auto">
          <a:xfrm>
            <a:off x="3048000" y="1828800"/>
            <a:ext cx="2667000" cy="1600200"/>
          </a:xfrm>
          <a:prstGeom prst="ellipse">
            <a:avLst/>
          </a:prstGeom>
          <a:noFill/>
          <a:ln w="28575" cap="sq">
            <a:solidFill>
              <a:srgbClr val="FF99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fr-FR"/>
          </a:p>
        </p:txBody>
      </p:sp>
      <p:sp>
        <p:nvSpPr>
          <p:cNvPr id="15" name="Line 16"/>
          <p:cNvSpPr>
            <a:spLocks noChangeShapeType="1"/>
          </p:cNvSpPr>
          <p:nvPr/>
        </p:nvSpPr>
        <p:spPr bwMode="auto">
          <a:xfrm>
            <a:off x="4648200" y="1295400"/>
            <a:ext cx="457200" cy="609600"/>
          </a:xfrm>
          <a:prstGeom prst="line">
            <a:avLst/>
          </a:prstGeom>
          <a:noFill/>
          <a:ln w="28575" cap="sq">
            <a:solidFill>
              <a:srgbClr val="FF99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p>
            <a:endParaRPr lang="fr-FR"/>
          </a:p>
        </p:txBody>
      </p:sp>
      <p:sp>
        <p:nvSpPr>
          <p:cNvPr id="16" name="Text Box 17"/>
          <p:cNvSpPr txBox="1">
            <a:spLocks noChangeArrowheads="1"/>
          </p:cNvSpPr>
          <p:nvPr/>
        </p:nvSpPr>
        <p:spPr bwMode="auto">
          <a:xfrm>
            <a:off x="2667000" y="838200"/>
            <a:ext cx="1905000" cy="643766"/>
          </a:xfrm>
          <a:prstGeom prst="rect">
            <a:avLst/>
          </a:prstGeom>
          <a:solidFill>
            <a:schemeClr val="accent1"/>
          </a:solidFill>
          <a:ln>
            <a:noFill/>
          </a:ln>
          <a:effectLst/>
        </p:spPr>
        <p:txBody>
          <a:bodyPr lIns="90488" tIns="44450" rIns="90488" bIns="44450">
            <a:spAutoFit/>
          </a:bodyPr>
          <a:lstStyle/>
          <a:p>
            <a:pPr>
              <a:spcBef>
                <a:spcPct val="50000"/>
              </a:spcBef>
            </a:pPr>
            <a:r>
              <a:rPr lang="fr-FR" altLang="fr-FR" sz="1200" dirty="0">
                <a:latin typeface="Arial" panose="020B0604020202020204" pitchFamily="34" charset="0"/>
              </a:rPr>
              <a:t>3. </a:t>
            </a:r>
            <a:r>
              <a:rPr lang="fr-FR" altLang="fr-FR" sz="1200" b="1" dirty="0">
                <a:latin typeface="Arial" panose="020B0604020202020204" pitchFamily="34" charset="0"/>
              </a:rPr>
              <a:t>Le TEI</a:t>
            </a:r>
            <a:r>
              <a:rPr lang="fr-FR" altLang="fr-FR" sz="1200" dirty="0">
                <a:latin typeface="Arial" panose="020B0604020202020204" pitchFamily="34" charset="0"/>
              </a:rPr>
              <a:t> est </a:t>
            </a:r>
            <a:r>
              <a:rPr lang="fr-FR" altLang="fr-FR" sz="1200" dirty="0" err="1">
                <a:latin typeface="Arial" panose="020B0604020202020204" pitchFamily="34" charset="0"/>
              </a:rPr>
              <a:t>rétropolé</a:t>
            </a:r>
            <a:r>
              <a:rPr lang="fr-FR" altLang="fr-FR" sz="1200" dirty="0">
                <a:latin typeface="Arial" panose="020B0604020202020204" pitchFamily="34" charset="0"/>
              </a:rPr>
              <a:t> puis calé sur les ERE et le CPR</a:t>
            </a:r>
          </a:p>
        </p:txBody>
      </p:sp>
      <p:sp>
        <p:nvSpPr>
          <p:cNvPr id="17" name="Oval 12"/>
          <p:cNvSpPr>
            <a:spLocks noChangeArrowheads="1"/>
          </p:cNvSpPr>
          <p:nvPr/>
        </p:nvSpPr>
        <p:spPr bwMode="auto">
          <a:xfrm>
            <a:off x="2971800" y="3581400"/>
            <a:ext cx="2971800" cy="1143000"/>
          </a:xfrm>
          <a:prstGeom prst="ellipse">
            <a:avLst/>
          </a:prstGeom>
          <a:noFill/>
          <a:ln w="28575" cap="sq">
            <a:solidFill>
              <a:srgbClr val="0080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fr-FR"/>
          </a:p>
        </p:txBody>
      </p:sp>
      <p:sp>
        <p:nvSpPr>
          <p:cNvPr id="18" name="Line 13"/>
          <p:cNvSpPr>
            <a:spLocks noChangeShapeType="1"/>
          </p:cNvSpPr>
          <p:nvPr/>
        </p:nvSpPr>
        <p:spPr bwMode="auto">
          <a:xfrm flipH="1" flipV="1">
            <a:off x="5943600" y="4191000"/>
            <a:ext cx="1143000" cy="304800"/>
          </a:xfrm>
          <a:prstGeom prst="line">
            <a:avLst/>
          </a:prstGeom>
          <a:noFill/>
          <a:ln w="28575" cap="sq">
            <a:solidFill>
              <a:srgbClr val="008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p>
            <a:endParaRPr lang="fr-FR"/>
          </a:p>
        </p:txBody>
      </p:sp>
      <p:sp>
        <p:nvSpPr>
          <p:cNvPr id="19" name="Text Box 14"/>
          <p:cNvSpPr txBox="1">
            <a:spLocks noChangeArrowheads="1"/>
          </p:cNvSpPr>
          <p:nvPr/>
        </p:nvSpPr>
        <p:spPr bwMode="auto">
          <a:xfrm>
            <a:off x="7162800" y="4191000"/>
            <a:ext cx="1676400" cy="1013098"/>
          </a:xfrm>
          <a:prstGeom prst="rect">
            <a:avLst/>
          </a:prstGeom>
          <a:solidFill>
            <a:srgbClr val="00B050"/>
          </a:solidFill>
          <a:ln>
            <a:noFill/>
          </a:ln>
          <a:effectLst/>
        </p:spPr>
        <p:txBody>
          <a:bodyPr lIns="90488" tIns="44450" rIns="90488" bIns="44450">
            <a:spAutoFit/>
          </a:bodyPr>
          <a:lstStyle/>
          <a:p>
            <a:pPr>
              <a:spcBef>
                <a:spcPct val="50000"/>
              </a:spcBef>
            </a:pPr>
            <a:r>
              <a:rPr lang="fr-FR" altLang="fr-FR" sz="1200" b="1" dirty="0">
                <a:latin typeface="Arial" panose="020B0604020202020204" pitchFamily="34" charset="0"/>
              </a:rPr>
              <a:t>2. CPR</a:t>
            </a:r>
            <a:r>
              <a:rPr lang="fr-FR" altLang="fr-FR" sz="1200" dirty="0">
                <a:latin typeface="Arial" panose="020B0604020202020204" pitchFamily="34" charset="0"/>
              </a:rPr>
              <a:t> : Le compte de production est </a:t>
            </a:r>
            <a:r>
              <a:rPr lang="fr-FR" altLang="fr-FR" sz="1200" dirty="0" err="1">
                <a:latin typeface="Arial" panose="020B0604020202020204" pitchFamily="34" charset="0"/>
              </a:rPr>
              <a:t>rétropolé</a:t>
            </a:r>
            <a:r>
              <a:rPr lang="fr-FR" altLang="fr-FR" sz="1200" dirty="0">
                <a:latin typeface="Arial" panose="020B0604020202020204" pitchFamily="34" charset="0"/>
              </a:rPr>
              <a:t> et mis en cohérence avec les ERE</a:t>
            </a:r>
          </a:p>
        </p:txBody>
      </p:sp>
      <p:sp>
        <p:nvSpPr>
          <p:cNvPr id="20" name="Oval 9"/>
          <p:cNvSpPr>
            <a:spLocks noChangeArrowheads="1"/>
          </p:cNvSpPr>
          <p:nvPr/>
        </p:nvSpPr>
        <p:spPr bwMode="auto">
          <a:xfrm>
            <a:off x="5715000" y="1600200"/>
            <a:ext cx="381000" cy="1981200"/>
          </a:xfrm>
          <a:prstGeom prst="ellipse">
            <a:avLst/>
          </a:prstGeom>
          <a:noFill/>
          <a:ln w="28575" cap="sq">
            <a:solidFill>
              <a:schemeClr va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fr-FR"/>
          </a:p>
        </p:txBody>
      </p:sp>
      <p:sp>
        <p:nvSpPr>
          <p:cNvPr id="21" name="Oval 8"/>
          <p:cNvSpPr>
            <a:spLocks noChangeArrowheads="1"/>
          </p:cNvSpPr>
          <p:nvPr/>
        </p:nvSpPr>
        <p:spPr bwMode="auto">
          <a:xfrm>
            <a:off x="6324600" y="1905000"/>
            <a:ext cx="2438400" cy="1600200"/>
          </a:xfrm>
          <a:prstGeom prst="ellipse">
            <a:avLst/>
          </a:prstGeom>
          <a:noFill/>
          <a:ln w="28575" cap="sq">
            <a:solidFill>
              <a:schemeClr va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fr-FR"/>
          </a:p>
        </p:txBody>
      </p:sp>
      <p:sp>
        <p:nvSpPr>
          <p:cNvPr id="22" name="Oval 19"/>
          <p:cNvSpPr>
            <a:spLocks noChangeArrowheads="1"/>
          </p:cNvSpPr>
          <p:nvPr/>
        </p:nvSpPr>
        <p:spPr bwMode="auto">
          <a:xfrm>
            <a:off x="3048000" y="4876800"/>
            <a:ext cx="2895600" cy="762000"/>
          </a:xfrm>
          <a:prstGeom prst="ellipse">
            <a:avLst/>
          </a:prstGeom>
          <a:noFill/>
          <a:ln w="28575" cap="sq">
            <a:solidFill>
              <a:srgbClr val="FFFF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endParaRPr lang="fr-FR"/>
          </a:p>
        </p:txBody>
      </p:sp>
      <p:sp>
        <p:nvSpPr>
          <p:cNvPr id="23" name="Text Box 21"/>
          <p:cNvSpPr txBox="1">
            <a:spLocks noChangeArrowheads="1"/>
          </p:cNvSpPr>
          <p:nvPr/>
        </p:nvSpPr>
        <p:spPr bwMode="auto">
          <a:xfrm>
            <a:off x="7239000" y="5257800"/>
            <a:ext cx="1447800" cy="1197764"/>
          </a:xfrm>
          <a:prstGeom prst="rect">
            <a:avLst/>
          </a:prstGeom>
          <a:solidFill>
            <a:srgbClr val="FFFF00"/>
          </a:solidFill>
          <a:ln>
            <a:noFill/>
          </a:ln>
          <a:effectLst/>
        </p:spPr>
        <p:txBody>
          <a:bodyPr lIns="90488" tIns="44450" rIns="90488" bIns="44450">
            <a:spAutoFit/>
          </a:bodyPr>
          <a:lstStyle/>
          <a:p>
            <a:pPr>
              <a:spcBef>
                <a:spcPct val="50000"/>
              </a:spcBef>
            </a:pPr>
            <a:r>
              <a:rPr lang="fr-FR" altLang="fr-FR" sz="1200" b="1" dirty="0">
                <a:latin typeface="Arial" panose="020B0604020202020204" pitchFamily="34" charset="0"/>
              </a:rPr>
              <a:t>4. CEB</a:t>
            </a:r>
            <a:r>
              <a:rPr lang="fr-FR" altLang="fr-FR" sz="1200" dirty="0">
                <a:latin typeface="Arial" panose="020B0604020202020204" pitchFamily="34" charset="0"/>
              </a:rPr>
              <a:t> : le  compte d’exploitation par branche est </a:t>
            </a:r>
            <a:r>
              <a:rPr lang="fr-FR" altLang="fr-FR" sz="1200" dirty="0" err="1">
                <a:latin typeface="Arial" panose="020B0604020202020204" pitchFamily="34" charset="0"/>
              </a:rPr>
              <a:t>rétropolé</a:t>
            </a:r>
            <a:r>
              <a:rPr lang="fr-FR" altLang="fr-FR" sz="1200" dirty="0">
                <a:latin typeface="Arial" panose="020B0604020202020204" pitchFamily="34" charset="0"/>
              </a:rPr>
              <a:t> en dernier</a:t>
            </a:r>
          </a:p>
        </p:txBody>
      </p:sp>
      <p:sp>
        <p:nvSpPr>
          <p:cNvPr id="24" name="Line 20"/>
          <p:cNvSpPr>
            <a:spLocks noChangeShapeType="1"/>
          </p:cNvSpPr>
          <p:nvPr/>
        </p:nvSpPr>
        <p:spPr bwMode="auto">
          <a:xfrm flipH="1" flipV="1">
            <a:off x="6019800" y="5257800"/>
            <a:ext cx="1143000" cy="304800"/>
          </a:xfrm>
          <a:prstGeom prst="line">
            <a:avLst/>
          </a:prstGeom>
          <a:noFill/>
          <a:ln w="28575" cap="sq">
            <a:solidFill>
              <a:srgbClr val="FFFF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p>
            <a:endParaRPr lang="fr-FR"/>
          </a:p>
        </p:txBody>
      </p:sp>
      <p:sp>
        <p:nvSpPr>
          <p:cNvPr id="25" name="Line 26"/>
          <p:cNvSpPr>
            <a:spLocks noChangeShapeType="1"/>
          </p:cNvSpPr>
          <p:nvPr/>
        </p:nvSpPr>
        <p:spPr bwMode="auto">
          <a:xfrm flipV="1">
            <a:off x="4495800" y="5791200"/>
            <a:ext cx="0" cy="381000"/>
          </a:xfrm>
          <a:prstGeom prst="line">
            <a:avLst/>
          </a:prstGeom>
          <a:noFill/>
          <a:ln w="28575" cap="sq">
            <a:solidFill>
              <a:srgbClr val="00008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p>
            <a:endParaRPr lang="fr-FR"/>
          </a:p>
        </p:txBody>
      </p:sp>
      <p:sp>
        <p:nvSpPr>
          <p:cNvPr id="26" name="Line 24"/>
          <p:cNvSpPr>
            <a:spLocks noChangeShapeType="1"/>
          </p:cNvSpPr>
          <p:nvPr/>
        </p:nvSpPr>
        <p:spPr bwMode="auto">
          <a:xfrm>
            <a:off x="4343400" y="5791200"/>
            <a:ext cx="0" cy="381000"/>
          </a:xfrm>
          <a:prstGeom prst="line">
            <a:avLst/>
          </a:prstGeom>
          <a:noFill/>
          <a:ln w="28575" cap="sq">
            <a:solidFill>
              <a:srgbClr val="00008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p>
            <a:endParaRPr lang="fr-FR"/>
          </a:p>
        </p:txBody>
      </p:sp>
      <p:sp>
        <p:nvSpPr>
          <p:cNvPr id="27" name="Text Box 25"/>
          <p:cNvSpPr txBox="1">
            <a:spLocks noChangeArrowheads="1"/>
          </p:cNvSpPr>
          <p:nvPr/>
        </p:nvSpPr>
        <p:spPr bwMode="auto">
          <a:xfrm>
            <a:off x="2590800" y="6248400"/>
            <a:ext cx="3836988" cy="301625"/>
          </a:xfrm>
          <a:prstGeom prst="rect">
            <a:avLst/>
          </a:prstGeom>
          <a:solidFill>
            <a:srgbClr val="C0C0C0"/>
          </a:solidFill>
          <a:ln>
            <a:noFill/>
          </a:ln>
          <a:effectLst/>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a:latin typeface="Arial" panose="020B0604020202020204" pitchFamily="34" charset="0"/>
              </a:rPr>
              <a:t>TEE : le TES rétropolé sert à rétropoler le TEE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C572AC6C-1CA5-4928-B80B-C58974812E24}" type="slidenum">
              <a:rPr lang="fr-FR" altLang="fr-FR" sz="1200" b="1">
                <a:solidFill>
                  <a:schemeClr val="bg1"/>
                </a:solidFill>
                <a:latin typeface="Arial" panose="020B0604020202020204" pitchFamily="34" charset="0"/>
              </a:rPr>
              <a:pPr algn="r" eaLnBrk="1" hangingPunct="1">
                <a:lnSpc>
                  <a:spcPct val="115000"/>
                </a:lnSpc>
              </a:pPr>
              <a:t>3</a:t>
            </a:fld>
            <a:endParaRPr lang="fr-FR" altLang="fr-FR" sz="1200" b="1">
              <a:solidFill>
                <a:schemeClr val="bg1"/>
              </a:solidFill>
              <a:latin typeface="Arial" panose="020B0604020202020204" pitchFamily="34" charset="0"/>
            </a:endParaRPr>
          </a:p>
        </p:txBody>
      </p:sp>
      <p:sp>
        <p:nvSpPr>
          <p:cNvPr id="39943" name="Rectangle 2"/>
          <p:cNvSpPr>
            <a:spLocks noChangeArrowheads="1"/>
          </p:cNvSpPr>
          <p:nvPr/>
        </p:nvSpPr>
        <p:spPr bwMode="auto">
          <a:xfrm>
            <a:off x="457200" y="152400"/>
            <a:ext cx="7772400"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lstStyle>
            <a:lvl1pPr eaLnBrk="0" hangingPunct="0">
              <a:lnSpc>
                <a:spcPct val="90000"/>
              </a:lnSpc>
              <a:defRPr sz="2800" b="1">
                <a:solidFill>
                  <a:srgbClr val="000099"/>
                </a:solidFill>
                <a:latin typeface="Arial" panose="020B0604020202020204" pitchFamily="34" charset="0"/>
              </a:defRPr>
            </a:lvl1pPr>
            <a:lvl2pPr eaLnBrk="0" hangingPunct="0">
              <a:lnSpc>
                <a:spcPct val="90000"/>
              </a:lnSpc>
              <a:defRPr sz="2800" b="1">
                <a:solidFill>
                  <a:srgbClr val="000099"/>
                </a:solidFill>
                <a:latin typeface="Arial" panose="020B0604020202020204" pitchFamily="34" charset="0"/>
              </a:defRPr>
            </a:lvl2pPr>
            <a:lvl3pPr eaLnBrk="0" hangingPunct="0">
              <a:lnSpc>
                <a:spcPct val="90000"/>
              </a:lnSpc>
              <a:defRPr sz="2800" b="1">
                <a:solidFill>
                  <a:srgbClr val="000099"/>
                </a:solidFill>
                <a:latin typeface="Arial" panose="020B0604020202020204" pitchFamily="34" charset="0"/>
              </a:defRPr>
            </a:lvl3pPr>
            <a:lvl4pPr eaLnBrk="0" hangingPunct="0">
              <a:lnSpc>
                <a:spcPct val="90000"/>
              </a:lnSpc>
              <a:defRPr sz="2800" b="1">
                <a:solidFill>
                  <a:srgbClr val="000099"/>
                </a:solidFill>
                <a:latin typeface="Arial" panose="020B0604020202020204" pitchFamily="34" charset="0"/>
              </a:defRPr>
            </a:lvl4pPr>
            <a:lvl5pPr eaLnBrk="0" hangingPunct="0">
              <a:lnSpc>
                <a:spcPct val="90000"/>
              </a:lnSpc>
              <a:defRPr sz="2800" b="1">
                <a:solidFill>
                  <a:srgbClr val="000099"/>
                </a:solidFill>
                <a:latin typeface="Arial" panose="020B0604020202020204" pitchFamily="34" charset="0"/>
              </a:defRPr>
            </a:lvl5pPr>
            <a:lvl6pPr marL="457200" eaLnBrk="0" fontAlgn="base" hangingPunct="0">
              <a:lnSpc>
                <a:spcPct val="90000"/>
              </a:lnSpc>
              <a:spcBef>
                <a:spcPct val="0"/>
              </a:spcBef>
              <a:spcAft>
                <a:spcPct val="0"/>
              </a:spcAft>
              <a:defRPr sz="2800" b="1">
                <a:solidFill>
                  <a:srgbClr val="000099"/>
                </a:solidFill>
                <a:latin typeface="Arial" panose="020B0604020202020204" pitchFamily="34" charset="0"/>
              </a:defRPr>
            </a:lvl6pPr>
            <a:lvl7pPr marL="914400" eaLnBrk="0" fontAlgn="base" hangingPunct="0">
              <a:lnSpc>
                <a:spcPct val="90000"/>
              </a:lnSpc>
              <a:spcBef>
                <a:spcPct val="0"/>
              </a:spcBef>
              <a:spcAft>
                <a:spcPct val="0"/>
              </a:spcAft>
              <a:defRPr sz="2800" b="1">
                <a:solidFill>
                  <a:srgbClr val="000099"/>
                </a:solidFill>
                <a:latin typeface="Arial" panose="020B0604020202020204" pitchFamily="34" charset="0"/>
              </a:defRPr>
            </a:lvl7pPr>
            <a:lvl8pPr marL="1371600" eaLnBrk="0" fontAlgn="base" hangingPunct="0">
              <a:lnSpc>
                <a:spcPct val="90000"/>
              </a:lnSpc>
              <a:spcBef>
                <a:spcPct val="0"/>
              </a:spcBef>
              <a:spcAft>
                <a:spcPct val="0"/>
              </a:spcAft>
              <a:defRPr sz="2800" b="1">
                <a:solidFill>
                  <a:srgbClr val="000099"/>
                </a:solidFill>
                <a:latin typeface="Arial" panose="020B0604020202020204" pitchFamily="34" charset="0"/>
              </a:defRPr>
            </a:lvl8pPr>
            <a:lvl9pPr marL="1828800" eaLnBrk="0" fontAlgn="base" hangingPunct="0">
              <a:lnSpc>
                <a:spcPct val="90000"/>
              </a:lnSpc>
              <a:spcBef>
                <a:spcPct val="0"/>
              </a:spcBef>
              <a:spcAft>
                <a:spcPct val="0"/>
              </a:spcAft>
              <a:defRPr sz="2800" b="1">
                <a:solidFill>
                  <a:srgbClr val="000099"/>
                </a:solidFill>
                <a:latin typeface="Arial" panose="020B0604020202020204" pitchFamily="34" charset="0"/>
              </a:defRPr>
            </a:lvl9pPr>
          </a:lstStyle>
          <a:p>
            <a:pPr eaLnBrk="1" hangingPunct="1"/>
            <a:r>
              <a:rPr lang="fr-FR" altLang="fr-FR" dirty="0" smtClean="0"/>
              <a:t>Une vision d’ensemble</a:t>
            </a:r>
            <a:r>
              <a:rPr lang="fr-FR" altLang="fr-FR" dirty="0"/>
              <a:t/>
            </a:r>
            <a:br>
              <a:rPr lang="fr-FR" altLang="fr-FR" dirty="0"/>
            </a:br>
            <a:r>
              <a:rPr lang="fr-FR" altLang="fr-FR" sz="1000" dirty="0"/>
              <a:t/>
            </a:r>
            <a:br>
              <a:rPr lang="fr-FR" altLang="fr-FR" sz="1000" dirty="0"/>
            </a:br>
            <a:r>
              <a:rPr lang="fr-FR" altLang="fr-FR" sz="1000" dirty="0"/>
              <a:t>	</a:t>
            </a:r>
            <a:endParaRPr lang="fr-FR" altLang="fr-FR" sz="2000" dirty="0">
              <a:solidFill>
                <a:schemeClr val="tx1"/>
              </a:solidFill>
            </a:endParaRPr>
          </a:p>
        </p:txBody>
      </p:sp>
      <p:sp>
        <p:nvSpPr>
          <p:cNvPr id="28" name="Rectangle 1"/>
          <p:cNvSpPr>
            <a:spLocks noChangeArrowheads="1"/>
          </p:cNvSpPr>
          <p:nvPr/>
        </p:nvSpPr>
        <p:spPr bwMode="auto">
          <a:xfrm>
            <a:off x="228600" y="1066800"/>
            <a:ext cx="8153400" cy="5257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741363" algn="l"/>
                <a:tab pos="1189038" algn="l"/>
                <a:tab pos="1638300" algn="l"/>
                <a:tab pos="2087563" algn="l"/>
                <a:tab pos="2536825" algn="l"/>
                <a:tab pos="2986088" algn="l"/>
                <a:tab pos="3435350" algn="l"/>
                <a:tab pos="3884613" algn="l"/>
                <a:tab pos="4333875" algn="l"/>
                <a:tab pos="4783138" algn="l"/>
                <a:tab pos="5232400" algn="l"/>
                <a:tab pos="5681663" algn="l"/>
                <a:tab pos="6130925" algn="l"/>
                <a:tab pos="6580188" algn="l"/>
                <a:tab pos="7029450" algn="l"/>
                <a:tab pos="7478713" algn="l"/>
                <a:tab pos="7927975" algn="l"/>
                <a:tab pos="8377238" algn="l"/>
                <a:tab pos="8826500" algn="l"/>
                <a:tab pos="9275763" algn="l"/>
                <a:tab pos="9725025" algn="l"/>
              </a:tabLst>
              <a:defRPr sz="2400">
                <a:solidFill>
                  <a:srgbClr val="000000"/>
                </a:solidFill>
                <a:latin typeface="Times New Roman" panose="02020603050405020304" pitchFamily="18" charset="0"/>
                <a:ea typeface="Microsoft YaHei" panose="020B0503020204020204" pitchFamily="34" charset="-122"/>
              </a:defRPr>
            </a:lvl1pPr>
            <a:lvl2pPr marL="741363" indent="-268288">
              <a:tabLst>
                <a:tab pos="741363" algn="l"/>
                <a:tab pos="1189038" algn="l"/>
                <a:tab pos="1638300" algn="l"/>
                <a:tab pos="2087563" algn="l"/>
                <a:tab pos="2536825" algn="l"/>
                <a:tab pos="2986088" algn="l"/>
                <a:tab pos="3435350" algn="l"/>
                <a:tab pos="3884613" algn="l"/>
                <a:tab pos="4333875" algn="l"/>
                <a:tab pos="4783138" algn="l"/>
                <a:tab pos="5232400" algn="l"/>
                <a:tab pos="5681663" algn="l"/>
                <a:tab pos="6130925" algn="l"/>
                <a:tab pos="6580188" algn="l"/>
                <a:tab pos="7029450" algn="l"/>
                <a:tab pos="7478713" algn="l"/>
                <a:tab pos="7927975" algn="l"/>
                <a:tab pos="8377238" algn="l"/>
                <a:tab pos="8826500" algn="l"/>
                <a:tab pos="9275763" algn="l"/>
                <a:tab pos="9725025" algn="l"/>
              </a:tabLst>
              <a:defRPr sz="2400">
                <a:solidFill>
                  <a:srgbClr val="000000"/>
                </a:solidFill>
                <a:latin typeface="Times New Roman" panose="02020603050405020304" pitchFamily="18" charset="0"/>
                <a:ea typeface="Microsoft YaHei" panose="020B0503020204020204" pitchFamily="34" charset="-122"/>
              </a:defRPr>
            </a:lvl2pPr>
            <a:lvl3pPr>
              <a:tabLst>
                <a:tab pos="741363" algn="l"/>
                <a:tab pos="1189038" algn="l"/>
                <a:tab pos="1638300" algn="l"/>
                <a:tab pos="2087563" algn="l"/>
                <a:tab pos="2536825" algn="l"/>
                <a:tab pos="2986088" algn="l"/>
                <a:tab pos="3435350" algn="l"/>
                <a:tab pos="3884613" algn="l"/>
                <a:tab pos="4333875" algn="l"/>
                <a:tab pos="4783138" algn="l"/>
                <a:tab pos="5232400" algn="l"/>
                <a:tab pos="5681663" algn="l"/>
                <a:tab pos="6130925" algn="l"/>
                <a:tab pos="6580188" algn="l"/>
                <a:tab pos="7029450" algn="l"/>
                <a:tab pos="7478713" algn="l"/>
                <a:tab pos="7927975" algn="l"/>
                <a:tab pos="8377238" algn="l"/>
                <a:tab pos="8826500" algn="l"/>
                <a:tab pos="9275763" algn="l"/>
                <a:tab pos="9725025" algn="l"/>
              </a:tabLst>
              <a:defRPr sz="2400">
                <a:solidFill>
                  <a:srgbClr val="000000"/>
                </a:solidFill>
                <a:latin typeface="Times New Roman" panose="02020603050405020304" pitchFamily="18" charset="0"/>
                <a:ea typeface="Microsoft YaHei" panose="020B0503020204020204" pitchFamily="34" charset="-122"/>
              </a:defRPr>
            </a:lvl3pPr>
            <a:lvl4pPr>
              <a:tabLst>
                <a:tab pos="741363" algn="l"/>
                <a:tab pos="1189038" algn="l"/>
                <a:tab pos="1638300" algn="l"/>
                <a:tab pos="2087563" algn="l"/>
                <a:tab pos="2536825" algn="l"/>
                <a:tab pos="2986088" algn="l"/>
                <a:tab pos="3435350" algn="l"/>
                <a:tab pos="3884613" algn="l"/>
                <a:tab pos="4333875" algn="l"/>
                <a:tab pos="4783138" algn="l"/>
                <a:tab pos="5232400" algn="l"/>
                <a:tab pos="5681663" algn="l"/>
                <a:tab pos="6130925" algn="l"/>
                <a:tab pos="6580188" algn="l"/>
                <a:tab pos="7029450" algn="l"/>
                <a:tab pos="7478713" algn="l"/>
                <a:tab pos="7927975" algn="l"/>
                <a:tab pos="8377238" algn="l"/>
                <a:tab pos="8826500" algn="l"/>
                <a:tab pos="9275763" algn="l"/>
                <a:tab pos="9725025" algn="l"/>
              </a:tabLst>
              <a:defRPr sz="2400">
                <a:solidFill>
                  <a:srgbClr val="000000"/>
                </a:solidFill>
                <a:latin typeface="Times New Roman" panose="02020603050405020304" pitchFamily="18" charset="0"/>
                <a:ea typeface="Microsoft YaHei" panose="020B0503020204020204" pitchFamily="34" charset="-122"/>
              </a:defRPr>
            </a:lvl4pPr>
            <a:lvl5pPr>
              <a:tabLst>
                <a:tab pos="741363" algn="l"/>
                <a:tab pos="1189038" algn="l"/>
                <a:tab pos="1638300" algn="l"/>
                <a:tab pos="2087563" algn="l"/>
                <a:tab pos="2536825" algn="l"/>
                <a:tab pos="2986088" algn="l"/>
                <a:tab pos="3435350" algn="l"/>
                <a:tab pos="3884613" algn="l"/>
                <a:tab pos="4333875" algn="l"/>
                <a:tab pos="4783138" algn="l"/>
                <a:tab pos="5232400" algn="l"/>
                <a:tab pos="5681663" algn="l"/>
                <a:tab pos="6130925" algn="l"/>
                <a:tab pos="6580188" algn="l"/>
                <a:tab pos="7029450" algn="l"/>
                <a:tab pos="7478713" algn="l"/>
                <a:tab pos="7927975" algn="l"/>
                <a:tab pos="8377238" algn="l"/>
                <a:tab pos="8826500" algn="l"/>
                <a:tab pos="9275763" algn="l"/>
                <a:tab pos="9725025" algn="l"/>
              </a:tabLst>
              <a:defRPr sz="2400">
                <a:solidFill>
                  <a:srgbClr val="000000"/>
                </a:solidFill>
                <a:latin typeface="Times New Roman" panose="02020603050405020304" pitchFamily="18"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741363" algn="l"/>
                <a:tab pos="1189038" algn="l"/>
                <a:tab pos="1638300" algn="l"/>
                <a:tab pos="2087563" algn="l"/>
                <a:tab pos="2536825" algn="l"/>
                <a:tab pos="2986088" algn="l"/>
                <a:tab pos="3435350" algn="l"/>
                <a:tab pos="3884613" algn="l"/>
                <a:tab pos="4333875" algn="l"/>
                <a:tab pos="4783138" algn="l"/>
                <a:tab pos="5232400" algn="l"/>
                <a:tab pos="5681663" algn="l"/>
                <a:tab pos="6130925" algn="l"/>
                <a:tab pos="6580188" algn="l"/>
                <a:tab pos="7029450" algn="l"/>
                <a:tab pos="7478713" algn="l"/>
                <a:tab pos="7927975" algn="l"/>
                <a:tab pos="8377238" algn="l"/>
                <a:tab pos="8826500" algn="l"/>
                <a:tab pos="9275763" algn="l"/>
                <a:tab pos="9725025" algn="l"/>
              </a:tabLst>
              <a:defRPr sz="2400">
                <a:solidFill>
                  <a:srgbClr val="000000"/>
                </a:solidFill>
                <a:latin typeface="Times New Roman" panose="02020603050405020304" pitchFamily="18"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741363" algn="l"/>
                <a:tab pos="1189038" algn="l"/>
                <a:tab pos="1638300" algn="l"/>
                <a:tab pos="2087563" algn="l"/>
                <a:tab pos="2536825" algn="l"/>
                <a:tab pos="2986088" algn="l"/>
                <a:tab pos="3435350" algn="l"/>
                <a:tab pos="3884613" algn="l"/>
                <a:tab pos="4333875" algn="l"/>
                <a:tab pos="4783138" algn="l"/>
                <a:tab pos="5232400" algn="l"/>
                <a:tab pos="5681663" algn="l"/>
                <a:tab pos="6130925" algn="l"/>
                <a:tab pos="6580188" algn="l"/>
                <a:tab pos="7029450" algn="l"/>
                <a:tab pos="7478713" algn="l"/>
                <a:tab pos="7927975" algn="l"/>
                <a:tab pos="8377238" algn="l"/>
                <a:tab pos="8826500" algn="l"/>
                <a:tab pos="9275763" algn="l"/>
                <a:tab pos="9725025" algn="l"/>
              </a:tabLst>
              <a:defRPr sz="2400">
                <a:solidFill>
                  <a:srgbClr val="000000"/>
                </a:solidFill>
                <a:latin typeface="Times New Roman" panose="02020603050405020304" pitchFamily="18"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741363" algn="l"/>
                <a:tab pos="1189038" algn="l"/>
                <a:tab pos="1638300" algn="l"/>
                <a:tab pos="2087563" algn="l"/>
                <a:tab pos="2536825" algn="l"/>
                <a:tab pos="2986088" algn="l"/>
                <a:tab pos="3435350" algn="l"/>
                <a:tab pos="3884613" algn="l"/>
                <a:tab pos="4333875" algn="l"/>
                <a:tab pos="4783138" algn="l"/>
                <a:tab pos="5232400" algn="l"/>
                <a:tab pos="5681663" algn="l"/>
                <a:tab pos="6130925" algn="l"/>
                <a:tab pos="6580188" algn="l"/>
                <a:tab pos="7029450" algn="l"/>
                <a:tab pos="7478713" algn="l"/>
                <a:tab pos="7927975" algn="l"/>
                <a:tab pos="8377238" algn="l"/>
                <a:tab pos="8826500" algn="l"/>
                <a:tab pos="9275763" algn="l"/>
                <a:tab pos="9725025" algn="l"/>
              </a:tabLst>
              <a:defRPr sz="2400">
                <a:solidFill>
                  <a:srgbClr val="000000"/>
                </a:solidFill>
                <a:latin typeface="Times New Roman" panose="02020603050405020304" pitchFamily="18"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741363" algn="l"/>
                <a:tab pos="1189038" algn="l"/>
                <a:tab pos="1638300" algn="l"/>
                <a:tab pos="2087563" algn="l"/>
                <a:tab pos="2536825" algn="l"/>
                <a:tab pos="2986088" algn="l"/>
                <a:tab pos="3435350" algn="l"/>
                <a:tab pos="3884613" algn="l"/>
                <a:tab pos="4333875" algn="l"/>
                <a:tab pos="4783138" algn="l"/>
                <a:tab pos="5232400" algn="l"/>
                <a:tab pos="5681663" algn="l"/>
                <a:tab pos="6130925" algn="l"/>
                <a:tab pos="6580188" algn="l"/>
                <a:tab pos="7029450" algn="l"/>
                <a:tab pos="7478713" algn="l"/>
                <a:tab pos="7927975" algn="l"/>
                <a:tab pos="8377238" algn="l"/>
                <a:tab pos="8826500" algn="l"/>
                <a:tab pos="9275763" algn="l"/>
                <a:tab pos="9725025" algn="l"/>
              </a:tabLst>
              <a:defRPr sz="2400">
                <a:solidFill>
                  <a:srgbClr val="000000"/>
                </a:solidFill>
                <a:latin typeface="Times New Roman" panose="02020603050405020304" pitchFamily="18" charset="0"/>
                <a:ea typeface="Microsoft YaHei" panose="020B0503020204020204" pitchFamily="34" charset="-122"/>
              </a:defRPr>
            </a:lvl9pPr>
          </a:lstStyle>
          <a:p>
            <a:pPr lvl="1">
              <a:lnSpc>
                <a:spcPct val="90000"/>
              </a:lnSpc>
              <a:spcBef>
                <a:spcPts val="500"/>
              </a:spcBef>
              <a:buClrTx/>
              <a:buFontTx/>
              <a:buNone/>
            </a:pPr>
            <a:endParaRPr lang="fr-FR" altLang="fr-FR" sz="2000" b="1" dirty="0">
              <a:solidFill>
                <a:srgbClr val="660066"/>
              </a:solidFill>
              <a:latin typeface="Arial" panose="020B0604020202020204" pitchFamily="34" charset="0"/>
            </a:endParaRPr>
          </a:p>
          <a:p>
            <a:pPr marL="725488" lvl="1" indent="-252413">
              <a:lnSpc>
                <a:spcPct val="90000"/>
              </a:lnSpc>
              <a:spcBef>
                <a:spcPts val="500"/>
              </a:spcBef>
              <a:buClr>
                <a:srgbClr val="4A004A"/>
              </a:buClr>
              <a:buSzPct val="125000"/>
              <a:buFont typeface="Times New Roman" panose="02020603050405020304" pitchFamily="18" charset="0"/>
              <a:buBlip>
                <a:blip r:embed="rId2"/>
              </a:buBlip>
            </a:pPr>
            <a:r>
              <a:rPr lang="fr-FR" altLang="fr-FR" b="1" dirty="0">
                <a:solidFill>
                  <a:srgbClr val="333333"/>
                </a:solidFill>
                <a:latin typeface="Arial" panose="020B0604020202020204" pitchFamily="34" charset="0"/>
              </a:rPr>
              <a:t>Des calages différents dans le TES, les CPR, le TEE et les CEB</a:t>
            </a:r>
          </a:p>
          <a:p>
            <a:pPr marL="725488" lvl="1" indent="-252413">
              <a:lnSpc>
                <a:spcPct val="90000"/>
              </a:lnSpc>
              <a:spcBef>
                <a:spcPts val="500"/>
              </a:spcBef>
              <a:buClr>
                <a:srgbClr val="4A004A"/>
              </a:buClr>
              <a:buSzPct val="45000"/>
              <a:buFont typeface="Wingdings" panose="05000000000000000000" pitchFamily="2" charset="2"/>
              <a:buChar char=""/>
            </a:pPr>
            <a:endParaRPr lang="fr-FR" altLang="fr-FR" b="1" dirty="0" smtClean="0">
              <a:solidFill>
                <a:srgbClr val="4A004A"/>
              </a:solidFill>
              <a:latin typeface="Arial" panose="020B0604020202020204" pitchFamily="34" charset="0"/>
            </a:endParaRPr>
          </a:p>
          <a:p>
            <a:pPr marL="725488" lvl="1" indent="-252413">
              <a:lnSpc>
                <a:spcPct val="90000"/>
              </a:lnSpc>
              <a:spcBef>
                <a:spcPts val="500"/>
              </a:spcBef>
              <a:buClr>
                <a:srgbClr val="4A004A"/>
              </a:buClr>
              <a:buSzPct val="45000"/>
              <a:buFont typeface="Wingdings" panose="05000000000000000000" pitchFamily="2" charset="2"/>
              <a:buChar char=""/>
            </a:pPr>
            <a:r>
              <a:rPr lang="fr-FR" altLang="fr-FR" b="1" dirty="0" smtClean="0">
                <a:solidFill>
                  <a:srgbClr val="4A004A"/>
                </a:solidFill>
                <a:latin typeface="Arial" panose="020B0604020202020204" pitchFamily="34" charset="0"/>
              </a:rPr>
              <a:t>Les </a:t>
            </a:r>
            <a:r>
              <a:rPr lang="fr-FR" altLang="fr-FR" b="1" dirty="0">
                <a:solidFill>
                  <a:srgbClr val="4A004A"/>
                </a:solidFill>
                <a:latin typeface="Arial" panose="020B0604020202020204" pitchFamily="34" charset="0"/>
              </a:rPr>
              <a:t>ERE : calage ERE par ERE et agrégation</a:t>
            </a:r>
          </a:p>
          <a:p>
            <a:pPr marL="725488" lvl="1" indent="-252413">
              <a:lnSpc>
                <a:spcPct val="90000"/>
              </a:lnSpc>
              <a:spcBef>
                <a:spcPts val="500"/>
              </a:spcBef>
              <a:buClr>
                <a:srgbClr val="4A004A"/>
              </a:buClr>
              <a:buSzPct val="45000"/>
              <a:buFont typeface="Wingdings" panose="05000000000000000000" pitchFamily="2" charset="2"/>
              <a:buChar char=""/>
            </a:pPr>
            <a:r>
              <a:rPr lang="fr-FR" altLang="fr-FR" b="1" dirty="0">
                <a:solidFill>
                  <a:srgbClr val="4A004A"/>
                </a:solidFill>
                <a:latin typeface="Arial" panose="020B0604020202020204" pitchFamily="34" charset="0"/>
              </a:rPr>
              <a:t>Les CPR : ventilation des totaux P1 et P2 des </a:t>
            </a:r>
            <a:r>
              <a:rPr lang="fr-FR" altLang="fr-FR" b="1" dirty="0" smtClean="0">
                <a:solidFill>
                  <a:srgbClr val="4A004A"/>
                </a:solidFill>
                <a:latin typeface="Arial" panose="020B0604020202020204" pitchFamily="34" charset="0"/>
              </a:rPr>
              <a:t>CPR </a:t>
            </a:r>
            <a:r>
              <a:rPr lang="fr-FR" altLang="fr-FR" b="1" dirty="0">
                <a:solidFill>
                  <a:srgbClr val="4A004A"/>
                </a:solidFill>
                <a:latin typeface="Arial" panose="020B0604020202020204" pitchFamily="34" charset="0"/>
              </a:rPr>
              <a:t>sur les branches</a:t>
            </a:r>
          </a:p>
          <a:p>
            <a:pPr marL="725488" lvl="1" indent="-252413">
              <a:lnSpc>
                <a:spcPct val="90000"/>
              </a:lnSpc>
              <a:spcBef>
                <a:spcPts val="500"/>
              </a:spcBef>
              <a:buClr>
                <a:srgbClr val="4A004A"/>
              </a:buClr>
              <a:buSzPct val="45000"/>
              <a:buFont typeface="Wingdings" panose="05000000000000000000" pitchFamily="2" charset="2"/>
              <a:buChar char=""/>
            </a:pPr>
            <a:r>
              <a:rPr lang="fr-FR" altLang="fr-FR" b="1" dirty="0">
                <a:solidFill>
                  <a:srgbClr val="4A004A"/>
                </a:solidFill>
                <a:latin typeface="Arial" panose="020B0604020202020204" pitchFamily="34" charset="0"/>
              </a:rPr>
              <a:t>Le TEE : Calage compte par compte</a:t>
            </a:r>
          </a:p>
          <a:p>
            <a:pPr marL="725488" lvl="1" indent="-252413">
              <a:lnSpc>
                <a:spcPct val="90000"/>
              </a:lnSpc>
              <a:spcBef>
                <a:spcPts val="500"/>
              </a:spcBef>
              <a:buClr>
                <a:srgbClr val="4A004A"/>
              </a:buClr>
              <a:buSzPct val="45000"/>
              <a:buFont typeface="Wingdings" panose="05000000000000000000" pitchFamily="2" charset="2"/>
              <a:buChar char=""/>
            </a:pPr>
            <a:r>
              <a:rPr lang="fr-FR" altLang="fr-FR" b="1" dirty="0">
                <a:solidFill>
                  <a:srgbClr val="4A004A"/>
                </a:solidFill>
                <a:latin typeface="Arial" panose="020B0604020202020204" pitchFamily="34" charset="0"/>
              </a:rPr>
              <a:t>Les CEB : Calage sur marge car double contrainte sur la </a:t>
            </a:r>
            <a:r>
              <a:rPr lang="fr-FR" altLang="fr-FR" b="1" dirty="0" smtClean="0">
                <a:solidFill>
                  <a:srgbClr val="4A004A"/>
                </a:solidFill>
                <a:latin typeface="Arial" panose="020B0604020202020204" pitchFamily="34" charset="0"/>
              </a:rPr>
              <a:t>VA</a:t>
            </a:r>
          </a:p>
          <a:p>
            <a:pPr marL="725488" lvl="1" indent="-252413">
              <a:lnSpc>
                <a:spcPct val="90000"/>
              </a:lnSpc>
              <a:spcBef>
                <a:spcPts val="500"/>
              </a:spcBef>
              <a:buClr>
                <a:srgbClr val="4A004A"/>
              </a:buClr>
              <a:buSzPct val="45000"/>
              <a:buFont typeface="Wingdings" panose="05000000000000000000" pitchFamily="2" charset="2"/>
              <a:buChar char=""/>
            </a:pPr>
            <a:endParaRPr lang="fr-FR" altLang="fr-FR" b="1" dirty="0">
              <a:solidFill>
                <a:srgbClr val="4A004A"/>
              </a:solidFill>
              <a:latin typeface="Arial" panose="020B0604020202020204" pitchFamily="34" charset="0"/>
            </a:endParaRPr>
          </a:p>
          <a:p>
            <a:pPr marL="725488" lvl="1" indent="-252413">
              <a:lnSpc>
                <a:spcPct val="90000"/>
              </a:lnSpc>
              <a:spcBef>
                <a:spcPts val="500"/>
              </a:spcBef>
              <a:buClr>
                <a:srgbClr val="4A004A"/>
              </a:buClr>
              <a:buSzPct val="45000"/>
              <a:buFont typeface="Wingdings" panose="05000000000000000000" pitchFamily="2" charset="2"/>
              <a:buChar char=""/>
            </a:pPr>
            <a:r>
              <a:rPr lang="fr-FR" altLang="fr-FR" b="1" dirty="0">
                <a:solidFill>
                  <a:schemeClr val="accent2"/>
                </a:solidFill>
              </a:rPr>
              <a:t>Calage de la FBCF produit </a:t>
            </a:r>
            <a:r>
              <a:rPr lang="fr-FR" altLang="fr-FR" b="1" dirty="0">
                <a:solidFill>
                  <a:schemeClr val="accent2"/>
                </a:solidFill>
                <a:cs typeface="Times New Roman" panose="02020603050405020304" pitchFamily="18" charset="0"/>
              </a:rPr>
              <a:t>×</a:t>
            </a:r>
            <a:r>
              <a:rPr lang="fr-FR" altLang="fr-FR" b="1" dirty="0">
                <a:solidFill>
                  <a:schemeClr val="accent2"/>
                </a:solidFill>
              </a:rPr>
              <a:t> SI (toutes branches confondues) sur les ERE et le TEE</a:t>
            </a:r>
          </a:p>
          <a:p>
            <a:pPr marL="725488" lvl="1" indent="-252413">
              <a:lnSpc>
                <a:spcPct val="90000"/>
              </a:lnSpc>
              <a:spcBef>
                <a:spcPts val="500"/>
              </a:spcBef>
              <a:buClr>
                <a:srgbClr val="4A004A"/>
              </a:buClr>
              <a:buSzPct val="45000"/>
              <a:buFont typeface="Wingdings" panose="05000000000000000000" pitchFamily="2" charset="2"/>
              <a:buChar char=""/>
            </a:pPr>
            <a:endParaRPr lang="fr-FR" altLang="fr-FR" sz="2000" b="1" dirty="0" smtClean="0">
              <a:solidFill>
                <a:srgbClr val="4A004A"/>
              </a:solidFill>
              <a:latin typeface="Arial" panose="020B0604020202020204" pitchFamily="34" charset="0"/>
            </a:endParaRPr>
          </a:p>
          <a:p>
            <a:pPr marL="725488" lvl="1" indent="-252413">
              <a:lnSpc>
                <a:spcPct val="90000"/>
              </a:lnSpc>
              <a:spcBef>
                <a:spcPts val="500"/>
              </a:spcBef>
              <a:buClr>
                <a:srgbClr val="4A004A"/>
              </a:buClr>
              <a:buSzPct val="45000"/>
              <a:buFont typeface="Wingdings" panose="05000000000000000000" pitchFamily="2" charset="2"/>
              <a:buChar char=""/>
            </a:pPr>
            <a:endParaRPr lang="fr-FR" altLang="fr-FR" sz="2000" b="1" dirty="0">
              <a:solidFill>
                <a:srgbClr val="4A004A"/>
              </a:solidFill>
              <a:latin typeface="Arial" panose="020B0604020202020204" pitchFamily="34" charset="0"/>
            </a:endParaRPr>
          </a:p>
          <a:p>
            <a:pPr marL="725488" lvl="1" indent="-252413">
              <a:lnSpc>
                <a:spcPct val="90000"/>
              </a:lnSpc>
              <a:spcBef>
                <a:spcPts val="500"/>
              </a:spcBef>
              <a:buClr>
                <a:srgbClr val="4A004A"/>
              </a:buClr>
              <a:buSzPct val="45000"/>
              <a:buFont typeface="Wingdings" panose="05000000000000000000" pitchFamily="2" charset="2"/>
              <a:buChar char=""/>
            </a:pPr>
            <a:endParaRPr lang="fr-FR" altLang="fr-FR" sz="2000" b="1" dirty="0">
              <a:solidFill>
                <a:srgbClr val="4A004A"/>
              </a:solidFill>
              <a:latin typeface="Arial" panose="020B0604020202020204" pitchFamily="34" charset="0"/>
            </a:endParaRPr>
          </a:p>
        </p:txBody>
      </p:sp>
    </p:spTree>
    <p:extLst>
      <p:ext uri="{BB962C8B-B14F-4D97-AF65-F5344CB8AC3E}">
        <p14:creationId xmlns:p14="http://schemas.microsoft.com/office/powerpoint/2010/main" val="701610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additive="repl">
                                        <p:cTn id="10" dur="1" fill="hold">
                                          <p:stCondLst>
                                            <p:cond delay="0"/>
                                          </p:stCondLst>
                                        </p:cTn>
                                        <p:tgtEl>
                                          <p:spTgt spid="2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324600"/>
            <a:ext cx="304800" cy="228600"/>
          </a:xfrm>
          <a:prstGeom prst="rect">
            <a:avLst/>
          </a:prstGeom>
          <a:solidFill>
            <a:srgbClr val="FF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115000"/>
              </a:lnSpc>
            </a:pPr>
            <a:fld id="{C572AC6C-1CA5-4928-B80B-C58974812E24}" type="slidenum">
              <a:rPr lang="fr-FR" altLang="fr-FR" sz="1200" b="1">
                <a:solidFill>
                  <a:schemeClr val="bg1"/>
                </a:solidFill>
                <a:latin typeface="Arial" panose="020B0604020202020204" pitchFamily="34" charset="0"/>
              </a:rPr>
              <a:pPr algn="r" eaLnBrk="1" hangingPunct="1">
                <a:lnSpc>
                  <a:spcPct val="115000"/>
                </a:lnSpc>
              </a:pPr>
              <a:t>4</a:t>
            </a:fld>
            <a:endParaRPr lang="fr-FR" altLang="fr-FR" sz="1200" b="1">
              <a:solidFill>
                <a:schemeClr val="bg1"/>
              </a:solidFill>
              <a:latin typeface="Arial" panose="020B0604020202020204" pitchFamily="34" charset="0"/>
            </a:endParaRPr>
          </a:p>
        </p:txBody>
      </p:sp>
      <p:sp>
        <p:nvSpPr>
          <p:cNvPr id="39943" name="Rectangle 2"/>
          <p:cNvSpPr>
            <a:spLocks noChangeArrowheads="1"/>
          </p:cNvSpPr>
          <p:nvPr/>
        </p:nvSpPr>
        <p:spPr bwMode="auto">
          <a:xfrm>
            <a:off x="457200" y="152400"/>
            <a:ext cx="7772400"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lstStyle>
            <a:lvl1pPr eaLnBrk="0" hangingPunct="0">
              <a:lnSpc>
                <a:spcPct val="90000"/>
              </a:lnSpc>
              <a:defRPr sz="2800" b="1">
                <a:solidFill>
                  <a:srgbClr val="000099"/>
                </a:solidFill>
                <a:latin typeface="Arial" panose="020B0604020202020204" pitchFamily="34" charset="0"/>
              </a:defRPr>
            </a:lvl1pPr>
            <a:lvl2pPr eaLnBrk="0" hangingPunct="0">
              <a:lnSpc>
                <a:spcPct val="90000"/>
              </a:lnSpc>
              <a:defRPr sz="2800" b="1">
                <a:solidFill>
                  <a:srgbClr val="000099"/>
                </a:solidFill>
                <a:latin typeface="Arial" panose="020B0604020202020204" pitchFamily="34" charset="0"/>
              </a:defRPr>
            </a:lvl2pPr>
            <a:lvl3pPr eaLnBrk="0" hangingPunct="0">
              <a:lnSpc>
                <a:spcPct val="90000"/>
              </a:lnSpc>
              <a:defRPr sz="2800" b="1">
                <a:solidFill>
                  <a:srgbClr val="000099"/>
                </a:solidFill>
                <a:latin typeface="Arial" panose="020B0604020202020204" pitchFamily="34" charset="0"/>
              </a:defRPr>
            </a:lvl3pPr>
            <a:lvl4pPr eaLnBrk="0" hangingPunct="0">
              <a:lnSpc>
                <a:spcPct val="90000"/>
              </a:lnSpc>
              <a:defRPr sz="2800" b="1">
                <a:solidFill>
                  <a:srgbClr val="000099"/>
                </a:solidFill>
                <a:latin typeface="Arial" panose="020B0604020202020204" pitchFamily="34" charset="0"/>
              </a:defRPr>
            </a:lvl4pPr>
            <a:lvl5pPr eaLnBrk="0" hangingPunct="0">
              <a:lnSpc>
                <a:spcPct val="90000"/>
              </a:lnSpc>
              <a:defRPr sz="2800" b="1">
                <a:solidFill>
                  <a:srgbClr val="000099"/>
                </a:solidFill>
                <a:latin typeface="Arial" panose="020B0604020202020204" pitchFamily="34" charset="0"/>
              </a:defRPr>
            </a:lvl5pPr>
            <a:lvl6pPr marL="457200" eaLnBrk="0" fontAlgn="base" hangingPunct="0">
              <a:lnSpc>
                <a:spcPct val="90000"/>
              </a:lnSpc>
              <a:spcBef>
                <a:spcPct val="0"/>
              </a:spcBef>
              <a:spcAft>
                <a:spcPct val="0"/>
              </a:spcAft>
              <a:defRPr sz="2800" b="1">
                <a:solidFill>
                  <a:srgbClr val="000099"/>
                </a:solidFill>
                <a:latin typeface="Arial" panose="020B0604020202020204" pitchFamily="34" charset="0"/>
              </a:defRPr>
            </a:lvl6pPr>
            <a:lvl7pPr marL="914400" eaLnBrk="0" fontAlgn="base" hangingPunct="0">
              <a:lnSpc>
                <a:spcPct val="90000"/>
              </a:lnSpc>
              <a:spcBef>
                <a:spcPct val="0"/>
              </a:spcBef>
              <a:spcAft>
                <a:spcPct val="0"/>
              </a:spcAft>
              <a:defRPr sz="2800" b="1">
                <a:solidFill>
                  <a:srgbClr val="000099"/>
                </a:solidFill>
                <a:latin typeface="Arial" panose="020B0604020202020204" pitchFamily="34" charset="0"/>
              </a:defRPr>
            </a:lvl7pPr>
            <a:lvl8pPr marL="1371600" eaLnBrk="0" fontAlgn="base" hangingPunct="0">
              <a:lnSpc>
                <a:spcPct val="90000"/>
              </a:lnSpc>
              <a:spcBef>
                <a:spcPct val="0"/>
              </a:spcBef>
              <a:spcAft>
                <a:spcPct val="0"/>
              </a:spcAft>
              <a:defRPr sz="2800" b="1">
                <a:solidFill>
                  <a:srgbClr val="000099"/>
                </a:solidFill>
                <a:latin typeface="Arial" panose="020B0604020202020204" pitchFamily="34" charset="0"/>
              </a:defRPr>
            </a:lvl8pPr>
            <a:lvl9pPr marL="1828800" eaLnBrk="0" fontAlgn="base" hangingPunct="0">
              <a:lnSpc>
                <a:spcPct val="90000"/>
              </a:lnSpc>
              <a:spcBef>
                <a:spcPct val="0"/>
              </a:spcBef>
              <a:spcAft>
                <a:spcPct val="0"/>
              </a:spcAft>
              <a:defRPr sz="2800" b="1">
                <a:solidFill>
                  <a:srgbClr val="000099"/>
                </a:solidFill>
                <a:latin typeface="Arial" panose="020B0604020202020204" pitchFamily="34" charset="0"/>
              </a:defRPr>
            </a:lvl9pPr>
          </a:lstStyle>
          <a:p>
            <a:pPr eaLnBrk="1" hangingPunct="1"/>
            <a:r>
              <a:rPr lang="fr-FR" altLang="fr-FR" dirty="0" smtClean="0"/>
              <a:t>Une vision d’ensemble</a:t>
            </a:r>
            <a:r>
              <a:rPr lang="fr-FR" altLang="fr-FR" dirty="0"/>
              <a:t/>
            </a:r>
            <a:br>
              <a:rPr lang="fr-FR" altLang="fr-FR" dirty="0"/>
            </a:br>
            <a:r>
              <a:rPr lang="fr-FR" altLang="fr-FR" sz="1000" dirty="0"/>
              <a:t/>
            </a:r>
            <a:br>
              <a:rPr lang="fr-FR" altLang="fr-FR" sz="1000" dirty="0"/>
            </a:br>
            <a:r>
              <a:rPr lang="fr-FR" altLang="fr-FR" sz="1000" dirty="0"/>
              <a:t>	</a:t>
            </a:r>
            <a:endParaRPr lang="fr-FR" altLang="fr-FR" sz="2000" dirty="0">
              <a:solidFill>
                <a:schemeClr val="tx1"/>
              </a:solidFill>
            </a:endParaRPr>
          </a:p>
        </p:txBody>
      </p:sp>
      <p:pic>
        <p:nvPicPr>
          <p:cNvPr id="39945"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739089"/>
            <a:ext cx="8640960" cy="5814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7136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BB656F16-CD95-4CF0-88A7-703D50B97582}" type="slidenum">
              <a:rPr lang="fr-FR" altLang="fr-FR" sz="1200">
                <a:solidFill>
                  <a:schemeClr val="bg1"/>
                </a:solidFill>
                <a:latin typeface="Arial" panose="020B0604020202020204" pitchFamily="34" charset="0"/>
              </a:rPr>
              <a:pPr eaLnBrk="1" hangingPunct="1"/>
              <a:t>5</a:t>
            </a:fld>
            <a:endParaRPr lang="fr-FR" altLang="fr-FR" sz="1200">
              <a:solidFill>
                <a:schemeClr val="bg1"/>
              </a:solidFill>
              <a:latin typeface="Arial" panose="020B0604020202020204" pitchFamily="34" charset="0"/>
            </a:endParaRPr>
          </a:p>
        </p:txBody>
      </p:sp>
      <p:sp>
        <p:nvSpPr>
          <p:cNvPr id="11270" name="Rectangle 3"/>
          <p:cNvSpPr>
            <a:spLocks noGrp="1" noChangeArrowheads="1"/>
          </p:cNvSpPr>
          <p:nvPr>
            <p:ph type="body" idx="1"/>
          </p:nvPr>
        </p:nvSpPr>
        <p:spPr>
          <a:xfrm>
            <a:off x="0" y="1295400"/>
            <a:ext cx="8153400" cy="4800600"/>
          </a:xfrm>
        </p:spPr>
        <p:txBody>
          <a:bodyPr/>
          <a:lstStyle/>
          <a:p>
            <a:pPr eaLnBrk="1" hangingPunct="1"/>
            <a:endParaRPr lang="fr-FR" altLang="fr-FR" smtClean="0"/>
          </a:p>
          <a:p>
            <a:pPr lvl="1" eaLnBrk="1" hangingPunct="1"/>
            <a:endParaRPr lang="fr-FR" altLang="fr-FR" smtClean="0"/>
          </a:p>
        </p:txBody>
      </p:sp>
      <p:sp>
        <p:nvSpPr>
          <p:cNvPr id="11272" name="Rectangle 2"/>
          <p:cNvSpPr>
            <a:spLocks noChangeArrowheads="1"/>
          </p:cNvSpPr>
          <p:nvPr/>
        </p:nvSpPr>
        <p:spPr bwMode="auto">
          <a:xfrm>
            <a:off x="457200" y="152400"/>
            <a:ext cx="7772400"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lstStyle>
            <a:lvl1pPr eaLnBrk="0" hangingPunct="0">
              <a:lnSpc>
                <a:spcPct val="90000"/>
              </a:lnSpc>
              <a:defRPr sz="2800" b="1">
                <a:solidFill>
                  <a:srgbClr val="000099"/>
                </a:solidFill>
                <a:latin typeface="Arial" panose="020B0604020202020204" pitchFamily="34" charset="0"/>
              </a:defRPr>
            </a:lvl1pPr>
            <a:lvl2pPr eaLnBrk="0" hangingPunct="0">
              <a:lnSpc>
                <a:spcPct val="90000"/>
              </a:lnSpc>
              <a:defRPr sz="2800" b="1">
                <a:solidFill>
                  <a:srgbClr val="000099"/>
                </a:solidFill>
                <a:latin typeface="Arial" panose="020B0604020202020204" pitchFamily="34" charset="0"/>
              </a:defRPr>
            </a:lvl2pPr>
            <a:lvl3pPr eaLnBrk="0" hangingPunct="0">
              <a:lnSpc>
                <a:spcPct val="90000"/>
              </a:lnSpc>
              <a:defRPr sz="2800" b="1">
                <a:solidFill>
                  <a:srgbClr val="000099"/>
                </a:solidFill>
                <a:latin typeface="Arial" panose="020B0604020202020204" pitchFamily="34" charset="0"/>
              </a:defRPr>
            </a:lvl3pPr>
            <a:lvl4pPr eaLnBrk="0" hangingPunct="0">
              <a:lnSpc>
                <a:spcPct val="90000"/>
              </a:lnSpc>
              <a:defRPr sz="2800" b="1">
                <a:solidFill>
                  <a:srgbClr val="000099"/>
                </a:solidFill>
                <a:latin typeface="Arial" panose="020B0604020202020204" pitchFamily="34" charset="0"/>
              </a:defRPr>
            </a:lvl4pPr>
            <a:lvl5pPr eaLnBrk="0" hangingPunct="0">
              <a:lnSpc>
                <a:spcPct val="90000"/>
              </a:lnSpc>
              <a:defRPr sz="2800" b="1">
                <a:solidFill>
                  <a:srgbClr val="000099"/>
                </a:solidFill>
                <a:latin typeface="Arial" panose="020B0604020202020204" pitchFamily="34" charset="0"/>
              </a:defRPr>
            </a:lvl5pPr>
            <a:lvl6pPr marL="457200" eaLnBrk="0" fontAlgn="base" hangingPunct="0">
              <a:lnSpc>
                <a:spcPct val="90000"/>
              </a:lnSpc>
              <a:spcBef>
                <a:spcPct val="0"/>
              </a:spcBef>
              <a:spcAft>
                <a:spcPct val="0"/>
              </a:spcAft>
              <a:defRPr sz="2800" b="1">
                <a:solidFill>
                  <a:srgbClr val="000099"/>
                </a:solidFill>
                <a:latin typeface="Arial" panose="020B0604020202020204" pitchFamily="34" charset="0"/>
              </a:defRPr>
            </a:lvl6pPr>
            <a:lvl7pPr marL="914400" eaLnBrk="0" fontAlgn="base" hangingPunct="0">
              <a:lnSpc>
                <a:spcPct val="90000"/>
              </a:lnSpc>
              <a:spcBef>
                <a:spcPct val="0"/>
              </a:spcBef>
              <a:spcAft>
                <a:spcPct val="0"/>
              </a:spcAft>
              <a:defRPr sz="2800" b="1">
                <a:solidFill>
                  <a:srgbClr val="000099"/>
                </a:solidFill>
                <a:latin typeface="Arial" panose="020B0604020202020204" pitchFamily="34" charset="0"/>
              </a:defRPr>
            </a:lvl7pPr>
            <a:lvl8pPr marL="1371600" eaLnBrk="0" fontAlgn="base" hangingPunct="0">
              <a:lnSpc>
                <a:spcPct val="90000"/>
              </a:lnSpc>
              <a:spcBef>
                <a:spcPct val="0"/>
              </a:spcBef>
              <a:spcAft>
                <a:spcPct val="0"/>
              </a:spcAft>
              <a:defRPr sz="2800" b="1">
                <a:solidFill>
                  <a:srgbClr val="000099"/>
                </a:solidFill>
                <a:latin typeface="Arial" panose="020B0604020202020204" pitchFamily="34" charset="0"/>
              </a:defRPr>
            </a:lvl8pPr>
            <a:lvl9pPr marL="1828800" eaLnBrk="0" fontAlgn="base" hangingPunct="0">
              <a:lnSpc>
                <a:spcPct val="90000"/>
              </a:lnSpc>
              <a:spcBef>
                <a:spcPct val="0"/>
              </a:spcBef>
              <a:spcAft>
                <a:spcPct val="0"/>
              </a:spcAft>
              <a:defRPr sz="2800" b="1">
                <a:solidFill>
                  <a:srgbClr val="000099"/>
                </a:solidFill>
                <a:latin typeface="Arial" panose="020B0604020202020204" pitchFamily="34" charset="0"/>
              </a:defRPr>
            </a:lvl9pPr>
          </a:lstStyle>
          <a:p>
            <a:pPr eaLnBrk="1" hangingPunct="1"/>
            <a:r>
              <a:rPr lang="fr-FR" altLang="fr-FR" dirty="0" smtClean="0"/>
              <a:t>Processus itératif entre TEE et TES</a:t>
            </a:r>
            <a:r>
              <a:rPr lang="fr-FR" altLang="fr-FR" dirty="0"/>
              <a:t/>
            </a:r>
            <a:br>
              <a:rPr lang="fr-FR" altLang="fr-FR" dirty="0"/>
            </a:br>
            <a:r>
              <a:rPr lang="fr-FR" altLang="fr-FR" sz="1000" dirty="0"/>
              <a:t/>
            </a:r>
            <a:br>
              <a:rPr lang="fr-FR" altLang="fr-FR" sz="1000" dirty="0"/>
            </a:br>
            <a:r>
              <a:rPr lang="fr-FR" altLang="fr-FR" sz="1000" dirty="0"/>
              <a:t>	</a:t>
            </a:r>
            <a:endParaRPr lang="fr-FR" altLang="fr-FR" sz="2000" dirty="0">
              <a:solidFill>
                <a:schemeClr val="tx1"/>
              </a:solidFill>
            </a:endParaRPr>
          </a:p>
        </p:txBody>
      </p:sp>
      <p:pic>
        <p:nvPicPr>
          <p:cNvPr id="8" name="Picture 1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610" y="1628800"/>
            <a:ext cx="8933645"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BB656F16-CD95-4CF0-88A7-703D50B97582}" type="slidenum">
              <a:rPr lang="fr-FR" altLang="fr-FR" sz="1200">
                <a:solidFill>
                  <a:schemeClr val="bg1"/>
                </a:solidFill>
                <a:latin typeface="Arial" panose="020B0604020202020204" pitchFamily="34" charset="0"/>
              </a:rPr>
              <a:pPr eaLnBrk="1" hangingPunct="1"/>
              <a:t>6</a:t>
            </a:fld>
            <a:endParaRPr lang="fr-FR" altLang="fr-FR" sz="1200">
              <a:solidFill>
                <a:schemeClr val="bg1"/>
              </a:solidFill>
              <a:latin typeface="Arial" panose="020B0604020202020204" pitchFamily="34" charset="0"/>
            </a:endParaRPr>
          </a:p>
        </p:txBody>
      </p:sp>
      <p:sp>
        <p:nvSpPr>
          <p:cNvPr id="11270" name="Rectangle 3"/>
          <p:cNvSpPr>
            <a:spLocks noGrp="1" noChangeArrowheads="1"/>
          </p:cNvSpPr>
          <p:nvPr>
            <p:ph type="body" idx="1"/>
          </p:nvPr>
        </p:nvSpPr>
        <p:spPr>
          <a:xfrm>
            <a:off x="0" y="1295400"/>
            <a:ext cx="8153400" cy="4800600"/>
          </a:xfrm>
        </p:spPr>
        <p:txBody>
          <a:bodyPr/>
          <a:lstStyle/>
          <a:p>
            <a:pPr eaLnBrk="1" hangingPunct="1"/>
            <a:endParaRPr lang="fr-FR" altLang="fr-FR" smtClean="0"/>
          </a:p>
          <a:p>
            <a:pPr lvl="1" eaLnBrk="1" hangingPunct="1"/>
            <a:endParaRPr lang="fr-FR" altLang="fr-FR" smtClean="0"/>
          </a:p>
        </p:txBody>
      </p:sp>
      <p:sp>
        <p:nvSpPr>
          <p:cNvPr id="11272" name="Rectangle 2"/>
          <p:cNvSpPr>
            <a:spLocks noChangeArrowheads="1"/>
          </p:cNvSpPr>
          <p:nvPr/>
        </p:nvSpPr>
        <p:spPr bwMode="auto">
          <a:xfrm>
            <a:off x="419100" y="404664"/>
            <a:ext cx="7772400"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lstStyle>
            <a:lvl1pPr eaLnBrk="0" hangingPunct="0">
              <a:lnSpc>
                <a:spcPct val="90000"/>
              </a:lnSpc>
              <a:defRPr sz="2800" b="1">
                <a:solidFill>
                  <a:srgbClr val="000099"/>
                </a:solidFill>
                <a:latin typeface="Arial" panose="020B0604020202020204" pitchFamily="34" charset="0"/>
              </a:defRPr>
            </a:lvl1pPr>
            <a:lvl2pPr eaLnBrk="0" hangingPunct="0">
              <a:lnSpc>
                <a:spcPct val="90000"/>
              </a:lnSpc>
              <a:defRPr sz="2800" b="1">
                <a:solidFill>
                  <a:srgbClr val="000099"/>
                </a:solidFill>
                <a:latin typeface="Arial" panose="020B0604020202020204" pitchFamily="34" charset="0"/>
              </a:defRPr>
            </a:lvl2pPr>
            <a:lvl3pPr eaLnBrk="0" hangingPunct="0">
              <a:lnSpc>
                <a:spcPct val="90000"/>
              </a:lnSpc>
              <a:defRPr sz="2800" b="1">
                <a:solidFill>
                  <a:srgbClr val="000099"/>
                </a:solidFill>
                <a:latin typeface="Arial" panose="020B0604020202020204" pitchFamily="34" charset="0"/>
              </a:defRPr>
            </a:lvl3pPr>
            <a:lvl4pPr eaLnBrk="0" hangingPunct="0">
              <a:lnSpc>
                <a:spcPct val="90000"/>
              </a:lnSpc>
              <a:defRPr sz="2800" b="1">
                <a:solidFill>
                  <a:srgbClr val="000099"/>
                </a:solidFill>
                <a:latin typeface="Arial" panose="020B0604020202020204" pitchFamily="34" charset="0"/>
              </a:defRPr>
            </a:lvl4pPr>
            <a:lvl5pPr eaLnBrk="0" hangingPunct="0">
              <a:lnSpc>
                <a:spcPct val="90000"/>
              </a:lnSpc>
              <a:defRPr sz="2800" b="1">
                <a:solidFill>
                  <a:srgbClr val="000099"/>
                </a:solidFill>
                <a:latin typeface="Arial" panose="020B0604020202020204" pitchFamily="34" charset="0"/>
              </a:defRPr>
            </a:lvl5pPr>
            <a:lvl6pPr marL="457200" eaLnBrk="0" fontAlgn="base" hangingPunct="0">
              <a:lnSpc>
                <a:spcPct val="90000"/>
              </a:lnSpc>
              <a:spcBef>
                <a:spcPct val="0"/>
              </a:spcBef>
              <a:spcAft>
                <a:spcPct val="0"/>
              </a:spcAft>
              <a:defRPr sz="2800" b="1">
                <a:solidFill>
                  <a:srgbClr val="000099"/>
                </a:solidFill>
                <a:latin typeface="Arial" panose="020B0604020202020204" pitchFamily="34" charset="0"/>
              </a:defRPr>
            </a:lvl6pPr>
            <a:lvl7pPr marL="914400" eaLnBrk="0" fontAlgn="base" hangingPunct="0">
              <a:lnSpc>
                <a:spcPct val="90000"/>
              </a:lnSpc>
              <a:spcBef>
                <a:spcPct val="0"/>
              </a:spcBef>
              <a:spcAft>
                <a:spcPct val="0"/>
              </a:spcAft>
              <a:defRPr sz="2800" b="1">
                <a:solidFill>
                  <a:srgbClr val="000099"/>
                </a:solidFill>
                <a:latin typeface="Arial" panose="020B0604020202020204" pitchFamily="34" charset="0"/>
              </a:defRPr>
            </a:lvl7pPr>
            <a:lvl8pPr marL="1371600" eaLnBrk="0" fontAlgn="base" hangingPunct="0">
              <a:lnSpc>
                <a:spcPct val="90000"/>
              </a:lnSpc>
              <a:spcBef>
                <a:spcPct val="0"/>
              </a:spcBef>
              <a:spcAft>
                <a:spcPct val="0"/>
              </a:spcAft>
              <a:defRPr sz="2800" b="1">
                <a:solidFill>
                  <a:srgbClr val="000099"/>
                </a:solidFill>
                <a:latin typeface="Arial" panose="020B0604020202020204" pitchFamily="34" charset="0"/>
              </a:defRPr>
            </a:lvl8pPr>
            <a:lvl9pPr marL="1828800" eaLnBrk="0" fontAlgn="base" hangingPunct="0">
              <a:lnSpc>
                <a:spcPct val="90000"/>
              </a:lnSpc>
              <a:spcBef>
                <a:spcPct val="0"/>
              </a:spcBef>
              <a:spcAft>
                <a:spcPct val="0"/>
              </a:spcAft>
              <a:defRPr sz="2800" b="1">
                <a:solidFill>
                  <a:srgbClr val="000099"/>
                </a:solidFill>
                <a:latin typeface="Arial" panose="020B0604020202020204" pitchFamily="34" charset="0"/>
              </a:defRPr>
            </a:lvl9pPr>
          </a:lstStyle>
          <a:p>
            <a:pPr eaLnBrk="1" hangingPunct="1"/>
            <a:r>
              <a:rPr lang="fr-FR" altLang="fr-FR" dirty="0" smtClean="0"/>
              <a:t>Un exemple de convergence TES/TEE : le partage marchand / non marchand </a:t>
            </a:r>
            <a:r>
              <a:rPr lang="fr-FR" altLang="fr-FR" dirty="0"/>
              <a:t/>
            </a:r>
            <a:br>
              <a:rPr lang="fr-FR" altLang="fr-FR" dirty="0"/>
            </a:br>
            <a:r>
              <a:rPr lang="fr-FR" altLang="fr-FR" sz="1000" dirty="0"/>
              <a:t/>
            </a:r>
            <a:br>
              <a:rPr lang="fr-FR" altLang="fr-FR" sz="1000" dirty="0"/>
            </a:br>
            <a:r>
              <a:rPr lang="fr-FR" altLang="fr-FR" sz="1000" dirty="0"/>
              <a:t>	</a:t>
            </a:r>
            <a:endParaRPr lang="fr-FR" altLang="fr-FR" sz="2000" dirty="0">
              <a:solidFill>
                <a:schemeClr val="tx1"/>
              </a:solidFill>
            </a:endParaRPr>
          </a:p>
        </p:txBody>
      </p:sp>
      <p:sp>
        <p:nvSpPr>
          <p:cNvPr id="7" name="Rectangle 3"/>
          <p:cNvSpPr txBox="1">
            <a:spLocks noChangeArrowheads="1"/>
          </p:cNvSpPr>
          <p:nvPr/>
        </p:nvSpPr>
        <p:spPr bwMode="auto">
          <a:xfrm>
            <a:off x="228600" y="1524000"/>
            <a:ext cx="81534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342900" indent="-342900" algn="l" rtl="0" eaLnBrk="0" fontAlgn="base" hangingPunct="0">
              <a:lnSpc>
                <a:spcPct val="90000"/>
              </a:lnSpc>
              <a:spcBef>
                <a:spcPct val="20000"/>
              </a:spcBef>
              <a:spcAft>
                <a:spcPct val="0"/>
              </a:spcAft>
              <a:buBlip>
                <a:blip r:embed="rId2"/>
              </a:buBlip>
              <a:defRPr sz="2400">
                <a:solidFill>
                  <a:srgbClr val="000099"/>
                </a:solidFill>
                <a:latin typeface="+mn-lt"/>
                <a:ea typeface="+mn-ea"/>
                <a:cs typeface="+mn-cs"/>
              </a:defRPr>
            </a:lvl1pPr>
            <a:lvl2pPr marL="742950" indent="-285750" algn="l" rtl="0" eaLnBrk="0" fontAlgn="base" hangingPunct="0">
              <a:lnSpc>
                <a:spcPct val="90000"/>
              </a:lnSpc>
              <a:spcBef>
                <a:spcPct val="20000"/>
              </a:spcBef>
              <a:spcAft>
                <a:spcPct val="0"/>
              </a:spcAft>
              <a:buBlip>
                <a:blip r:embed="rId2"/>
              </a:buBlip>
              <a:defRPr sz="2200">
                <a:solidFill>
                  <a:srgbClr val="333333"/>
                </a:solidFill>
                <a:latin typeface="+mn-lt"/>
              </a:defRPr>
            </a:lvl2pPr>
            <a:lvl3pPr marL="1143000" indent="-228600" algn="l" rtl="0" eaLnBrk="0" fontAlgn="base" hangingPunct="0">
              <a:lnSpc>
                <a:spcPct val="90000"/>
              </a:lnSpc>
              <a:spcBef>
                <a:spcPct val="20000"/>
              </a:spcBef>
              <a:spcAft>
                <a:spcPct val="0"/>
              </a:spcAft>
              <a:buBlip>
                <a:blip r:embed="rId2"/>
              </a:buBlip>
              <a:defRPr>
                <a:solidFill>
                  <a:srgbClr val="000099"/>
                </a:solidFill>
                <a:latin typeface="+mn-lt"/>
              </a:defRPr>
            </a:lvl3pPr>
            <a:lvl4pPr marL="1600200" indent="-228600" algn="l" rtl="0" eaLnBrk="0" fontAlgn="base" hangingPunct="0">
              <a:lnSpc>
                <a:spcPct val="90000"/>
              </a:lnSpc>
              <a:spcBef>
                <a:spcPct val="20000"/>
              </a:spcBef>
              <a:spcAft>
                <a:spcPct val="0"/>
              </a:spcAft>
              <a:buBlip>
                <a:blip r:embed="rId2"/>
              </a:buBlip>
              <a:defRPr sz="1600">
                <a:solidFill>
                  <a:srgbClr val="333333"/>
                </a:solidFill>
                <a:latin typeface="+mn-lt"/>
              </a:defRPr>
            </a:lvl4pPr>
            <a:lvl5pPr marL="2057400" indent="-228600" algn="l" rtl="0" eaLnBrk="0" fontAlgn="base" hangingPunct="0">
              <a:lnSpc>
                <a:spcPct val="90000"/>
              </a:lnSpc>
              <a:spcBef>
                <a:spcPct val="20000"/>
              </a:spcBef>
              <a:spcAft>
                <a:spcPct val="0"/>
              </a:spcAft>
              <a:buClr>
                <a:srgbClr val="FF6600"/>
              </a:buClr>
              <a:buChar char="♦"/>
              <a:defRPr sz="2400" b="1">
                <a:solidFill>
                  <a:srgbClr val="000099"/>
                </a:solidFill>
                <a:latin typeface="+mn-lt"/>
              </a:defRPr>
            </a:lvl5pPr>
            <a:lvl6pPr marL="2514600" indent="-228600" algn="l" rtl="0" fontAlgn="base">
              <a:lnSpc>
                <a:spcPct val="90000"/>
              </a:lnSpc>
              <a:spcBef>
                <a:spcPct val="20000"/>
              </a:spcBef>
              <a:spcAft>
                <a:spcPct val="0"/>
              </a:spcAft>
              <a:buClr>
                <a:srgbClr val="FF6600"/>
              </a:buClr>
              <a:buChar char="♦"/>
              <a:defRPr sz="2400" b="1">
                <a:solidFill>
                  <a:srgbClr val="000099"/>
                </a:solidFill>
                <a:latin typeface="+mn-lt"/>
              </a:defRPr>
            </a:lvl6pPr>
            <a:lvl7pPr marL="2971800" indent="-228600" algn="l" rtl="0" fontAlgn="base">
              <a:lnSpc>
                <a:spcPct val="90000"/>
              </a:lnSpc>
              <a:spcBef>
                <a:spcPct val="20000"/>
              </a:spcBef>
              <a:spcAft>
                <a:spcPct val="0"/>
              </a:spcAft>
              <a:buClr>
                <a:srgbClr val="FF6600"/>
              </a:buClr>
              <a:buChar char="♦"/>
              <a:defRPr sz="2400" b="1">
                <a:solidFill>
                  <a:srgbClr val="000099"/>
                </a:solidFill>
                <a:latin typeface="+mn-lt"/>
              </a:defRPr>
            </a:lvl7pPr>
            <a:lvl8pPr marL="3429000" indent="-228600" algn="l" rtl="0" fontAlgn="base">
              <a:lnSpc>
                <a:spcPct val="90000"/>
              </a:lnSpc>
              <a:spcBef>
                <a:spcPct val="20000"/>
              </a:spcBef>
              <a:spcAft>
                <a:spcPct val="0"/>
              </a:spcAft>
              <a:buClr>
                <a:srgbClr val="FF6600"/>
              </a:buClr>
              <a:buChar char="♦"/>
              <a:defRPr sz="2400" b="1">
                <a:solidFill>
                  <a:srgbClr val="000099"/>
                </a:solidFill>
                <a:latin typeface="+mn-lt"/>
              </a:defRPr>
            </a:lvl8pPr>
            <a:lvl9pPr marL="3886200" indent="-228600" algn="l" rtl="0" fontAlgn="base">
              <a:lnSpc>
                <a:spcPct val="90000"/>
              </a:lnSpc>
              <a:spcBef>
                <a:spcPct val="20000"/>
              </a:spcBef>
              <a:spcAft>
                <a:spcPct val="0"/>
              </a:spcAft>
              <a:buClr>
                <a:srgbClr val="FF6600"/>
              </a:buClr>
              <a:buChar char="♦"/>
              <a:defRPr sz="2400" b="1">
                <a:solidFill>
                  <a:srgbClr val="000099"/>
                </a:solidFill>
                <a:latin typeface="+mn-lt"/>
              </a:defRPr>
            </a:lvl9pPr>
          </a:lstStyle>
          <a:p>
            <a:pPr algn="just" eaLnBrk="1" hangingPunct="1">
              <a:lnSpc>
                <a:spcPct val="80000"/>
              </a:lnSpc>
            </a:pPr>
            <a:r>
              <a:rPr lang="fr-FR" altLang="fr-FR" sz="1800" kern="0" dirty="0" smtClean="0"/>
              <a:t>Problème constaté en base 2005 : évolution divergente entre la valeur ajoutée des branches non marchandes du S13 (CPR) et la valeur ajoutée du S13 (TEE)</a:t>
            </a:r>
          </a:p>
          <a:p>
            <a:pPr algn="just" eaLnBrk="1" hangingPunct="1">
              <a:lnSpc>
                <a:spcPct val="80000"/>
              </a:lnSpc>
              <a:buFontTx/>
              <a:buNone/>
            </a:pPr>
            <a:endParaRPr lang="fr-FR" altLang="fr-FR" sz="1800" kern="0" dirty="0" smtClean="0"/>
          </a:p>
          <a:p>
            <a:pPr algn="just" eaLnBrk="1" hangingPunct="1">
              <a:lnSpc>
                <a:spcPct val="80000"/>
              </a:lnSpc>
            </a:pPr>
            <a:r>
              <a:rPr lang="fr-FR" altLang="fr-FR" sz="1800" kern="0" dirty="0" smtClean="0"/>
              <a:t>Principales branches non marchandes du S13 : R&amp;D (M72N), administration publique (O84Z), enseignement (P85N), santé (Q86N), arts, spectacles et activités récréatives (R90N, R91N, R93N)</a:t>
            </a:r>
          </a:p>
          <a:p>
            <a:pPr algn="just" eaLnBrk="1" hangingPunct="1">
              <a:lnSpc>
                <a:spcPct val="80000"/>
              </a:lnSpc>
            </a:pPr>
            <a:endParaRPr lang="fr-FR" altLang="fr-FR" sz="1800" kern="0" dirty="0" smtClean="0"/>
          </a:p>
          <a:p>
            <a:pPr algn="just" eaLnBrk="1" hangingPunct="1">
              <a:lnSpc>
                <a:spcPct val="80000"/>
              </a:lnSpc>
            </a:pPr>
            <a:r>
              <a:rPr lang="fr-FR" altLang="fr-FR" sz="1800" kern="0" dirty="0" smtClean="0"/>
              <a:t>On fait l’hypothèse que la VA totale de ces branches évolue comme la VA du S13 du TEE. On ventile la correction de VA dans chacune de ces branches au </a:t>
            </a:r>
            <a:r>
              <a:rPr lang="fr-FR" altLang="fr-FR" sz="1800" kern="0" dirty="0" err="1" smtClean="0"/>
              <a:t>pro-rata</a:t>
            </a:r>
            <a:r>
              <a:rPr lang="fr-FR" altLang="fr-FR" sz="1800" kern="0" dirty="0" smtClean="0"/>
              <a:t> de leur poids. </a:t>
            </a:r>
          </a:p>
          <a:p>
            <a:pPr algn="just" eaLnBrk="1" hangingPunct="1">
              <a:lnSpc>
                <a:spcPct val="80000"/>
              </a:lnSpc>
            </a:pPr>
            <a:endParaRPr lang="fr-FR" altLang="fr-FR" sz="1800" kern="0" dirty="0" smtClean="0"/>
          </a:p>
          <a:p>
            <a:pPr algn="just" eaLnBrk="1" hangingPunct="1">
              <a:lnSpc>
                <a:spcPct val="80000"/>
              </a:lnSpc>
            </a:pPr>
            <a:r>
              <a:rPr lang="fr-FR" altLang="fr-FR" sz="1800" kern="0" dirty="0" smtClean="0"/>
              <a:t>On compense les variations de VA par des variations de CI afin de maintenir la production inchangée</a:t>
            </a:r>
          </a:p>
          <a:p>
            <a:pPr algn="just" eaLnBrk="1" hangingPunct="1">
              <a:lnSpc>
                <a:spcPct val="80000"/>
              </a:lnSpc>
            </a:pPr>
            <a:endParaRPr lang="fr-FR" altLang="fr-FR" sz="1800" kern="0" dirty="0" smtClean="0"/>
          </a:p>
          <a:p>
            <a:pPr algn="just" eaLnBrk="1" hangingPunct="1">
              <a:lnSpc>
                <a:spcPct val="80000"/>
              </a:lnSpc>
            </a:pPr>
            <a:r>
              <a:rPr lang="fr-FR" altLang="fr-FR" sz="1800" kern="0" dirty="0" smtClean="0"/>
              <a:t>Les corrections de VA des branches non marchandes sont compensées par des corrections en sens inverse de VA des branches marchandes du S13</a:t>
            </a:r>
          </a:p>
          <a:p>
            <a:pPr eaLnBrk="1" hangingPunct="1">
              <a:lnSpc>
                <a:spcPct val="80000"/>
              </a:lnSpc>
            </a:pPr>
            <a:endParaRPr lang="fr-FR" altLang="fr-FR" sz="1800" kern="0" dirty="0" smtClean="0"/>
          </a:p>
        </p:txBody>
      </p:sp>
    </p:spTree>
    <p:extLst>
      <p:ext uri="{BB962C8B-B14F-4D97-AF65-F5344CB8AC3E}">
        <p14:creationId xmlns:p14="http://schemas.microsoft.com/office/powerpoint/2010/main" val="2001839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BB656F16-CD95-4CF0-88A7-703D50B97582}" type="slidenum">
              <a:rPr lang="fr-FR" altLang="fr-FR" sz="1200">
                <a:solidFill>
                  <a:schemeClr val="bg1"/>
                </a:solidFill>
                <a:latin typeface="Arial" panose="020B0604020202020204" pitchFamily="34" charset="0"/>
              </a:rPr>
              <a:pPr eaLnBrk="1" hangingPunct="1"/>
              <a:t>7</a:t>
            </a:fld>
            <a:endParaRPr lang="fr-FR" altLang="fr-FR" sz="1200">
              <a:solidFill>
                <a:schemeClr val="bg1"/>
              </a:solidFill>
              <a:latin typeface="Arial" panose="020B0604020202020204" pitchFamily="34" charset="0"/>
            </a:endParaRPr>
          </a:p>
        </p:txBody>
      </p:sp>
      <p:sp>
        <p:nvSpPr>
          <p:cNvPr id="11270" name="Rectangle 3"/>
          <p:cNvSpPr>
            <a:spLocks noGrp="1" noChangeArrowheads="1"/>
          </p:cNvSpPr>
          <p:nvPr>
            <p:ph type="body" idx="1"/>
          </p:nvPr>
        </p:nvSpPr>
        <p:spPr>
          <a:xfrm>
            <a:off x="0" y="1295400"/>
            <a:ext cx="8153400" cy="4800600"/>
          </a:xfrm>
        </p:spPr>
        <p:txBody>
          <a:bodyPr/>
          <a:lstStyle/>
          <a:p>
            <a:pPr eaLnBrk="1" hangingPunct="1"/>
            <a:endParaRPr lang="fr-FR" altLang="fr-FR" smtClean="0"/>
          </a:p>
          <a:p>
            <a:pPr lvl="1" eaLnBrk="1" hangingPunct="1"/>
            <a:endParaRPr lang="fr-FR" altLang="fr-FR" smtClean="0"/>
          </a:p>
        </p:txBody>
      </p:sp>
      <p:sp>
        <p:nvSpPr>
          <p:cNvPr id="11272" name="Rectangle 2"/>
          <p:cNvSpPr>
            <a:spLocks noChangeArrowheads="1"/>
          </p:cNvSpPr>
          <p:nvPr/>
        </p:nvSpPr>
        <p:spPr bwMode="auto">
          <a:xfrm>
            <a:off x="419100" y="404664"/>
            <a:ext cx="7772400"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lstStyle>
            <a:lvl1pPr eaLnBrk="0" hangingPunct="0">
              <a:lnSpc>
                <a:spcPct val="90000"/>
              </a:lnSpc>
              <a:defRPr sz="2800" b="1">
                <a:solidFill>
                  <a:srgbClr val="000099"/>
                </a:solidFill>
                <a:latin typeface="Arial" panose="020B0604020202020204" pitchFamily="34" charset="0"/>
              </a:defRPr>
            </a:lvl1pPr>
            <a:lvl2pPr eaLnBrk="0" hangingPunct="0">
              <a:lnSpc>
                <a:spcPct val="90000"/>
              </a:lnSpc>
              <a:defRPr sz="2800" b="1">
                <a:solidFill>
                  <a:srgbClr val="000099"/>
                </a:solidFill>
                <a:latin typeface="Arial" panose="020B0604020202020204" pitchFamily="34" charset="0"/>
              </a:defRPr>
            </a:lvl2pPr>
            <a:lvl3pPr eaLnBrk="0" hangingPunct="0">
              <a:lnSpc>
                <a:spcPct val="90000"/>
              </a:lnSpc>
              <a:defRPr sz="2800" b="1">
                <a:solidFill>
                  <a:srgbClr val="000099"/>
                </a:solidFill>
                <a:latin typeface="Arial" panose="020B0604020202020204" pitchFamily="34" charset="0"/>
              </a:defRPr>
            </a:lvl3pPr>
            <a:lvl4pPr eaLnBrk="0" hangingPunct="0">
              <a:lnSpc>
                <a:spcPct val="90000"/>
              </a:lnSpc>
              <a:defRPr sz="2800" b="1">
                <a:solidFill>
                  <a:srgbClr val="000099"/>
                </a:solidFill>
                <a:latin typeface="Arial" panose="020B0604020202020204" pitchFamily="34" charset="0"/>
              </a:defRPr>
            </a:lvl4pPr>
            <a:lvl5pPr eaLnBrk="0" hangingPunct="0">
              <a:lnSpc>
                <a:spcPct val="90000"/>
              </a:lnSpc>
              <a:defRPr sz="2800" b="1">
                <a:solidFill>
                  <a:srgbClr val="000099"/>
                </a:solidFill>
                <a:latin typeface="Arial" panose="020B0604020202020204" pitchFamily="34" charset="0"/>
              </a:defRPr>
            </a:lvl5pPr>
            <a:lvl6pPr marL="457200" eaLnBrk="0" fontAlgn="base" hangingPunct="0">
              <a:lnSpc>
                <a:spcPct val="90000"/>
              </a:lnSpc>
              <a:spcBef>
                <a:spcPct val="0"/>
              </a:spcBef>
              <a:spcAft>
                <a:spcPct val="0"/>
              </a:spcAft>
              <a:defRPr sz="2800" b="1">
                <a:solidFill>
                  <a:srgbClr val="000099"/>
                </a:solidFill>
                <a:latin typeface="Arial" panose="020B0604020202020204" pitchFamily="34" charset="0"/>
              </a:defRPr>
            </a:lvl6pPr>
            <a:lvl7pPr marL="914400" eaLnBrk="0" fontAlgn="base" hangingPunct="0">
              <a:lnSpc>
                <a:spcPct val="90000"/>
              </a:lnSpc>
              <a:spcBef>
                <a:spcPct val="0"/>
              </a:spcBef>
              <a:spcAft>
                <a:spcPct val="0"/>
              </a:spcAft>
              <a:defRPr sz="2800" b="1">
                <a:solidFill>
                  <a:srgbClr val="000099"/>
                </a:solidFill>
                <a:latin typeface="Arial" panose="020B0604020202020204" pitchFamily="34" charset="0"/>
              </a:defRPr>
            </a:lvl7pPr>
            <a:lvl8pPr marL="1371600" eaLnBrk="0" fontAlgn="base" hangingPunct="0">
              <a:lnSpc>
                <a:spcPct val="90000"/>
              </a:lnSpc>
              <a:spcBef>
                <a:spcPct val="0"/>
              </a:spcBef>
              <a:spcAft>
                <a:spcPct val="0"/>
              </a:spcAft>
              <a:defRPr sz="2800" b="1">
                <a:solidFill>
                  <a:srgbClr val="000099"/>
                </a:solidFill>
                <a:latin typeface="Arial" panose="020B0604020202020204" pitchFamily="34" charset="0"/>
              </a:defRPr>
            </a:lvl8pPr>
            <a:lvl9pPr marL="1828800" eaLnBrk="0" fontAlgn="base" hangingPunct="0">
              <a:lnSpc>
                <a:spcPct val="90000"/>
              </a:lnSpc>
              <a:spcBef>
                <a:spcPct val="0"/>
              </a:spcBef>
              <a:spcAft>
                <a:spcPct val="0"/>
              </a:spcAft>
              <a:defRPr sz="2800" b="1">
                <a:solidFill>
                  <a:srgbClr val="000099"/>
                </a:solidFill>
                <a:latin typeface="Arial" panose="020B0604020202020204" pitchFamily="34" charset="0"/>
              </a:defRPr>
            </a:lvl9pPr>
          </a:lstStyle>
          <a:p>
            <a:pPr eaLnBrk="1" hangingPunct="1"/>
            <a:r>
              <a:rPr lang="fr-FR" altLang="fr-FR" dirty="0" smtClean="0"/>
              <a:t>Un exemple de convergence TES/TEE : le partage marchand / non marchand </a:t>
            </a:r>
            <a:r>
              <a:rPr lang="fr-FR" altLang="fr-FR" dirty="0"/>
              <a:t/>
            </a:r>
            <a:br>
              <a:rPr lang="fr-FR" altLang="fr-FR" dirty="0"/>
            </a:br>
            <a:r>
              <a:rPr lang="fr-FR" altLang="fr-FR" sz="1000" dirty="0"/>
              <a:t/>
            </a:r>
            <a:br>
              <a:rPr lang="fr-FR" altLang="fr-FR" sz="1000" dirty="0"/>
            </a:br>
            <a:r>
              <a:rPr lang="fr-FR" altLang="fr-FR" sz="1000" dirty="0"/>
              <a:t>	</a:t>
            </a:r>
            <a:endParaRPr lang="fr-FR" altLang="fr-FR" sz="2000" dirty="0">
              <a:solidFill>
                <a:schemeClr val="tx1"/>
              </a:solidFill>
            </a:endParaRPr>
          </a:p>
        </p:txBody>
      </p:sp>
      <p:pic>
        <p:nvPicPr>
          <p:cNvPr id="9" name="Rectangle 3"/>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295400"/>
            <a:ext cx="81534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34920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BB656F16-CD95-4CF0-88A7-703D50B97582}" type="slidenum">
              <a:rPr lang="fr-FR" altLang="fr-FR" sz="1200">
                <a:solidFill>
                  <a:schemeClr val="bg1"/>
                </a:solidFill>
                <a:latin typeface="Arial" panose="020B0604020202020204" pitchFamily="34" charset="0"/>
              </a:rPr>
              <a:pPr eaLnBrk="1" hangingPunct="1"/>
              <a:t>8</a:t>
            </a:fld>
            <a:endParaRPr lang="fr-FR" altLang="fr-FR" sz="1200">
              <a:solidFill>
                <a:schemeClr val="bg1"/>
              </a:solidFill>
              <a:latin typeface="Arial" panose="020B0604020202020204" pitchFamily="34" charset="0"/>
            </a:endParaRPr>
          </a:p>
        </p:txBody>
      </p:sp>
      <p:sp>
        <p:nvSpPr>
          <p:cNvPr id="11272" name="Rectangle 2"/>
          <p:cNvSpPr>
            <a:spLocks noChangeArrowheads="1"/>
          </p:cNvSpPr>
          <p:nvPr/>
        </p:nvSpPr>
        <p:spPr bwMode="auto">
          <a:xfrm>
            <a:off x="419100" y="404664"/>
            <a:ext cx="7772400"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lstStyle>
            <a:lvl1pPr eaLnBrk="0" hangingPunct="0">
              <a:lnSpc>
                <a:spcPct val="90000"/>
              </a:lnSpc>
              <a:defRPr sz="2800" b="1">
                <a:solidFill>
                  <a:srgbClr val="000099"/>
                </a:solidFill>
                <a:latin typeface="Arial" panose="020B0604020202020204" pitchFamily="34" charset="0"/>
              </a:defRPr>
            </a:lvl1pPr>
            <a:lvl2pPr eaLnBrk="0" hangingPunct="0">
              <a:lnSpc>
                <a:spcPct val="90000"/>
              </a:lnSpc>
              <a:defRPr sz="2800" b="1">
                <a:solidFill>
                  <a:srgbClr val="000099"/>
                </a:solidFill>
                <a:latin typeface="Arial" panose="020B0604020202020204" pitchFamily="34" charset="0"/>
              </a:defRPr>
            </a:lvl2pPr>
            <a:lvl3pPr eaLnBrk="0" hangingPunct="0">
              <a:lnSpc>
                <a:spcPct val="90000"/>
              </a:lnSpc>
              <a:defRPr sz="2800" b="1">
                <a:solidFill>
                  <a:srgbClr val="000099"/>
                </a:solidFill>
                <a:latin typeface="Arial" panose="020B0604020202020204" pitchFamily="34" charset="0"/>
              </a:defRPr>
            </a:lvl3pPr>
            <a:lvl4pPr eaLnBrk="0" hangingPunct="0">
              <a:lnSpc>
                <a:spcPct val="90000"/>
              </a:lnSpc>
              <a:defRPr sz="2800" b="1">
                <a:solidFill>
                  <a:srgbClr val="000099"/>
                </a:solidFill>
                <a:latin typeface="Arial" panose="020B0604020202020204" pitchFamily="34" charset="0"/>
              </a:defRPr>
            </a:lvl4pPr>
            <a:lvl5pPr eaLnBrk="0" hangingPunct="0">
              <a:lnSpc>
                <a:spcPct val="90000"/>
              </a:lnSpc>
              <a:defRPr sz="2800" b="1">
                <a:solidFill>
                  <a:srgbClr val="000099"/>
                </a:solidFill>
                <a:latin typeface="Arial" panose="020B0604020202020204" pitchFamily="34" charset="0"/>
              </a:defRPr>
            </a:lvl5pPr>
            <a:lvl6pPr marL="457200" eaLnBrk="0" fontAlgn="base" hangingPunct="0">
              <a:lnSpc>
                <a:spcPct val="90000"/>
              </a:lnSpc>
              <a:spcBef>
                <a:spcPct val="0"/>
              </a:spcBef>
              <a:spcAft>
                <a:spcPct val="0"/>
              </a:spcAft>
              <a:defRPr sz="2800" b="1">
                <a:solidFill>
                  <a:srgbClr val="000099"/>
                </a:solidFill>
                <a:latin typeface="Arial" panose="020B0604020202020204" pitchFamily="34" charset="0"/>
              </a:defRPr>
            </a:lvl6pPr>
            <a:lvl7pPr marL="914400" eaLnBrk="0" fontAlgn="base" hangingPunct="0">
              <a:lnSpc>
                <a:spcPct val="90000"/>
              </a:lnSpc>
              <a:spcBef>
                <a:spcPct val="0"/>
              </a:spcBef>
              <a:spcAft>
                <a:spcPct val="0"/>
              </a:spcAft>
              <a:defRPr sz="2800" b="1">
                <a:solidFill>
                  <a:srgbClr val="000099"/>
                </a:solidFill>
                <a:latin typeface="Arial" panose="020B0604020202020204" pitchFamily="34" charset="0"/>
              </a:defRPr>
            </a:lvl7pPr>
            <a:lvl8pPr marL="1371600" eaLnBrk="0" fontAlgn="base" hangingPunct="0">
              <a:lnSpc>
                <a:spcPct val="90000"/>
              </a:lnSpc>
              <a:spcBef>
                <a:spcPct val="0"/>
              </a:spcBef>
              <a:spcAft>
                <a:spcPct val="0"/>
              </a:spcAft>
              <a:defRPr sz="2800" b="1">
                <a:solidFill>
                  <a:srgbClr val="000099"/>
                </a:solidFill>
                <a:latin typeface="Arial" panose="020B0604020202020204" pitchFamily="34" charset="0"/>
              </a:defRPr>
            </a:lvl8pPr>
            <a:lvl9pPr marL="1828800" eaLnBrk="0" fontAlgn="base" hangingPunct="0">
              <a:lnSpc>
                <a:spcPct val="90000"/>
              </a:lnSpc>
              <a:spcBef>
                <a:spcPct val="0"/>
              </a:spcBef>
              <a:spcAft>
                <a:spcPct val="0"/>
              </a:spcAft>
              <a:defRPr sz="2800" b="1">
                <a:solidFill>
                  <a:srgbClr val="000099"/>
                </a:solidFill>
                <a:latin typeface="Arial" panose="020B0604020202020204" pitchFamily="34" charset="0"/>
              </a:defRPr>
            </a:lvl9pPr>
          </a:lstStyle>
          <a:p>
            <a:pPr eaLnBrk="1" hangingPunct="1"/>
            <a:r>
              <a:rPr lang="fr-FR" altLang="fr-FR" dirty="0" smtClean="0"/>
              <a:t>Un autre exemple de convergence TES/TEE : l’EBE des ménages purs</a:t>
            </a:r>
            <a:r>
              <a:rPr lang="fr-FR" altLang="fr-FR" dirty="0"/>
              <a:t/>
            </a:r>
            <a:br>
              <a:rPr lang="fr-FR" altLang="fr-FR" dirty="0"/>
            </a:br>
            <a:r>
              <a:rPr lang="fr-FR" altLang="fr-FR" sz="1000" dirty="0"/>
              <a:t/>
            </a:r>
            <a:br>
              <a:rPr lang="fr-FR" altLang="fr-FR" sz="1000" dirty="0"/>
            </a:br>
            <a:r>
              <a:rPr lang="fr-FR" altLang="fr-FR" sz="1000" dirty="0"/>
              <a:t>	</a:t>
            </a:r>
            <a:endParaRPr lang="fr-FR" altLang="fr-FR" sz="2000" dirty="0">
              <a:solidFill>
                <a:schemeClr val="tx1"/>
              </a:solidFill>
            </a:endParaRPr>
          </a:p>
        </p:txBody>
      </p:sp>
      <p:sp>
        <p:nvSpPr>
          <p:cNvPr id="8" name="Rectangle 3"/>
          <p:cNvSpPr txBox="1">
            <a:spLocks noChangeArrowheads="1"/>
          </p:cNvSpPr>
          <p:nvPr/>
        </p:nvSpPr>
        <p:spPr bwMode="auto">
          <a:xfrm>
            <a:off x="228600" y="1219200"/>
            <a:ext cx="81534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342900" indent="-342900" algn="l" rtl="0" eaLnBrk="0" fontAlgn="base" hangingPunct="0">
              <a:lnSpc>
                <a:spcPct val="90000"/>
              </a:lnSpc>
              <a:spcBef>
                <a:spcPct val="20000"/>
              </a:spcBef>
              <a:spcAft>
                <a:spcPct val="0"/>
              </a:spcAft>
              <a:buBlip>
                <a:blip r:embed="rId2"/>
              </a:buBlip>
              <a:defRPr sz="2400">
                <a:solidFill>
                  <a:srgbClr val="000099"/>
                </a:solidFill>
                <a:latin typeface="+mn-lt"/>
                <a:ea typeface="+mn-ea"/>
                <a:cs typeface="+mn-cs"/>
              </a:defRPr>
            </a:lvl1pPr>
            <a:lvl2pPr marL="742950" indent="-285750" algn="l" rtl="0" eaLnBrk="0" fontAlgn="base" hangingPunct="0">
              <a:lnSpc>
                <a:spcPct val="90000"/>
              </a:lnSpc>
              <a:spcBef>
                <a:spcPct val="20000"/>
              </a:spcBef>
              <a:spcAft>
                <a:spcPct val="0"/>
              </a:spcAft>
              <a:buBlip>
                <a:blip r:embed="rId2"/>
              </a:buBlip>
              <a:defRPr sz="2200">
                <a:solidFill>
                  <a:srgbClr val="333333"/>
                </a:solidFill>
                <a:latin typeface="+mn-lt"/>
              </a:defRPr>
            </a:lvl2pPr>
            <a:lvl3pPr marL="1143000" indent="-228600" algn="l" rtl="0" eaLnBrk="0" fontAlgn="base" hangingPunct="0">
              <a:lnSpc>
                <a:spcPct val="90000"/>
              </a:lnSpc>
              <a:spcBef>
                <a:spcPct val="20000"/>
              </a:spcBef>
              <a:spcAft>
                <a:spcPct val="0"/>
              </a:spcAft>
              <a:buBlip>
                <a:blip r:embed="rId2"/>
              </a:buBlip>
              <a:defRPr>
                <a:solidFill>
                  <a:srgbClr val="000099"/>
                </a:solidFill>
                <a:latin typeface="+mn-lt"/>
              </a:defRPr>
            </a:lvl3pPr>
            <a:lvl4pPr marL="1600200" indent="-228600" algn="l" rtl="0" eaLnBrk="0" fontAlgn="base" hangingPunct="0">
              <a:lnSpc>
                <a:spcPct val="90000"/>
              </a:lnSpc>
              <a:spcBef>
                <a:spcPct val="20000"/>
              </a:spcBef>
              <a:spcAft>
                <a:spcPct val="0"/>
              </a:spcAft>
              <a:buBlip>
                <a:blip r:embed="rId2"/>
              </a:buBlip>
              <a:defRPr sz="1600">
                <a:solidFill>
                  <a:srgbClr val="333333"/>
                </a:solidFill>
                <a:latin typeface="+mn-lt"/>
              </a:defRPr>
            </a:lvl4pPr>
            <a:lvl5pPr marL="2057400" indent="-228600" algn="l" rtl="0" eaLnBrk="0" fontAlgn="base" hangingPunct="0">
              <a:lnSpc>
                <a:spcPct val="90000"/>
              </a:lnSpc>
              <a:spcBef>
                <a:spcPct val="20000"/>
              </a:spcBef>
              <a:spcAft>
                <a:spcPct val="0"/>
              </a:spcAft>
              <a:buClr>
                <a:srgbClr val="FF6600"/>
              </a:buClr>
              <a:buChar char="♦"/>
              <a:defRPr sz="2400" b="1">
                <a:solidFill>
                  <a:srgbClr val="000099"/>
                </a:solidFill>
                <a:latin typeface="+mn-lt"/>
              </a:defRPr>
            </a:lvl5pPr>
            <a:lvl6pPr marL="2514600" indent="-228600" algn="l" rtl="0" fontAlgn="base">
              <a:lnSpc>
                <a:spcPct val="90000"/>
              </a:lnSpc>
              <a:spcBef>
                <a:spcPct val="20000"/>
              </a:spcBef>
              <a:spcAft>
                <a:spcPct val="0"/>
              </a:spcAft>
              <a:buClr>
                <a:srgbClr val="FF6600"/>
              </a:buClr>
              <a:buChar char="♦"/>
              <a:defRPr sz="2400" b="1">
                <a:solidFill>
                  <a:srgbClr val="000099"/>
                </a:solidFill>
                <a:latin typeface="+mn-lt"/>
              </a:defRPr>
            </a:lvl6pPr>
            <a:lvl7pPr marL="2971800" indent="-228600" algn="l" rtl="0" fontAlgn="base">
              <a:lnSpc>
                <a:spcPct val="90000"/>
              </a:lnSpc>
              <a:spcBef>
                <a:spcPct val="20000"/>
              </a:spcBef>
              <a:spcAft>
                <a:spcPct val="0"/>
              </a:spcAft>
              <a:buClr>
                <a:srgbClr val="FF6600"/>
              </a:buClr>
              <a:buChar char="♦"/>
              <a:defRPr sz="2400" b="1">
                <a:solidFill>
                  <a:srgbClr val="000099"/>
                </a:solidFill>
                <a:latin typeface="+mn-lt"/>
              </a:defRPr>
            </a:lvl7pPr>
            <a:lvl8pPr marL="3429000" indent="-228600" algn="l" rtl="0" fontAlgn="base">
              <a:lnSpc>
                <a:spcPct val="90000"/>
              </a:lnSpc>
              <a:spcBef>
                <a:spcPct val="20000"/>
              </a:spcBef>
              <a:spcAft>
                <a:spcPct val="0"/>
              </a:spcAft>
              <a:buClr>
                <a:srgbClr val="FF6600"/>
              </a:buClr>
              <a:buChar char="♦"/>
              <a:defRPr sz="2400" b="1">
                <a:solidFill>
                  <a:srgbClr val="000099"/>
                </a:solidFill>
                <a:latin typeface="+mn-lt"/>
              </a:defRPr>
            </a:lvl8pPr>
            <a:lvl9pPr marL="3886200" indent="-228600" algn="l" rtl="0" fontAlgn="base">
              <a:lnSpc>
                <a:spcPct val="90000"/>
              </a:lnSpc>
              <a:spcBef>
                <a:spcPct val="20000"/>
              </a:spcBef>
              <a:spcAft>
                <a:spcPct val="0"/>
              </a:spcAft>
              <a:buClr>
                <a:srgbClr val="FF6600"/>
              </a:buClr>
              <a:buChar char="♦"/>
              <a:defRPr sz="2400" b="1">
                <a:solidFill>
                  <a:srgbClr val="000099"/>
                </a:solidFill>
                <a:latin typeface="+mn-lt"/>
              </a:defRPr>
            </a:lvl9pPr>
          </a:lstStyle>
          <a:p>
            <a:pPr algn="just" eaLnBrk="1" hangingPunct="1">
              <a:lnSpc>
                <a:spcPct val="80000"/>
              </a:lnSpc>
            </a:pPr>
            <a:r>
              <a:rPr lang="fr-FR" altLang="fr-FR" sz="1800" kern="0" dirty="0" smtClean="0"/>
              <a:t>Le B2 des ménages retrace uniquement l’activité de location immobilière (LZ). Le ratio entre le B2 des ménages et leur production d’activité immobilière devrait être toujours inférieur à 1 et à peu près stable. Or, le ratio entre B2 et les loyers payés par les ménages (très légèrement inférieur à leur production) dérape complètement avant 1970 en base 2005. D’où la nécessité d’apporter une correction pour maintenir un ratio à peu près stable. </a:t>
            </a:r>
          </a:p>
          <a:p>
            <a:pPr algn="just" eaLnBrk="1" hangingPunct="1">
              <a:lnSpc>
                <a:spcPct val="80000"/>
              </a:lnSpc>
              <a:buFontTx/>
              <a:buNone/>
            </a:pPr>
            <a:endParaRPr lang="fr-FR" altLang="fr-FR" sz="1800" kern="0" dirty="0" smtClean="0"/>
          </a:p>
        </p:txBody>
      </p:sp>
      <p:pic>
        <p:nvPicPr>
          <p:cNvPr id="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2667000"/>
            <a:ext cx="5546725" cy="3951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5436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BB656F16-CD95-4CF0-88A7-703D50B97582}" type="slidenum">
              <a:rPr lang="fr-FR" altLang="fr-FR" sz="1200">
                <a:solidFill>
                  <a:schemeClr val="bg1"/>
                </a:solidFill>
                <a:latin typeface="Arial" panose="020B0604020202020204" pitchFamily="34" charset="0"/>
              </a:rPr>
              <a:pPr eaLnBrk="1" hangingPunct="1"/>
              <a:t>9</a:t>
            </a:fld>
            <a:endParaRPr lang="fr-FR" altLang="fr-FR" sz="1200">
              <a:solidFill>
                <a:schemeClr val="bg1"/>
              </a:solidFill>
              <a:latin typeface="Arial" panose="020B0604020202020204" pitchFamily="34" charset="0"/>
            </a:endParaRPr>
          </a:p>
        </p:txBody>
      </p:sp>
      <p:sp>
        <p:nvSpPr>
          <p:cNvPr id="11272" name="Rectangle 2"/>
          <p:cNvSpPr>
            <a:spLocks noChangeArrowheads="1"/>
          </p:cNvSpPr>
          <p:nvPr/>
        </p:nvSpPr>
        <p:spPr bwMode="auto">
          <a:xfrm>
            <a:off x="419100" y="404664"/>
            <a:ext cx="7772400"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lstStyle>
            <a:lvl1pPr eaLnBrk="0" hangingPunct="0">
              <a:lnSpc>
                <a:spcPct val="90000"/>
              </a:lnSpc>
              <a:defRPr sz="2800" b="1">
                <a:solidFill>
                  <a:srgbClr val="000099"/>
                </a:solidFill>
                <a:latin typeface="Arial" panose="020B0604020202020204" pitchFamily="34" charset="0"/>
              </a:defRPr>
            </a:lvl1pPr>
            <a:lvl2pPr eaLnBrk="0" hangingPunct="0">
              <a:lnSpc>
                <a:spcPct val="90000"/>
              </a:lnSpc>
              <a:defRPr sz="2800" b="1">
                <a:solidFill>
                  <a:srgbClr val="000099"/>
                </a:solidFill>
                <a:latin typeface="Arial" panose="020B0604020202020204" pitchFamily="34" charset="0"/>
              </a:defRPr>
            </a:lvl2pPr>
            <a:lvl3pPr eaLnBrk="0" hangingPunct="0">
              <a:lnSpc>
                <a:spcPct val="90000"/>
              </a:lnSpc>
              <a:defRPr sz="2800" b="1">
                <a:solidFill>
                  <a:srgbClr val="000099"/>
                </a:solidFill>
                <a:latin typeface="Arial" panose="020B0604020202020204" pitchFamily="34" charset="0"/>
              </a:defRPr>
            </a:lvl3pPr>
            <a:lvl4pPr eaLnBrk="0" hangingPunct="0">
              <a:lnSpc>
                <a:spcPct val="90000"/>
              </a:lnSpc>
              <a:defRPr sz="2800" b="1">
                <a:solidFill>
                  <a:srgbClr val="000099"/>
                </a:solidFill>
                <a:latin typeface="Arial" panose="020B0604020202020204" pitchFamily="34" charset="0"/>
              </a:defRPr>
            </a:lvl4pPr>
            <a:lvl5pPr eaLnBrk="0" hangingPunct="0">
              <a:lnSpc>
                <a:spcPct val="90000"/>
              </a:lnSpc>
              <a:defRPr sz="2800" b="1">
                <a:solidFill>
                  <a:srgbClr val="000099"/>
                </a:solidFill>
                <a:latin typeface="Arial" panose="020B0604020202020204" pitchFamily="34" charset="0"/>
              </a:defRPr>
            </a:lvl5pPr>
            <a:lvl6pPr marL="457200" eaLnBrk="0" fontAlgn="base" hangingPunct="0">
              <a:lnSpc>
                <a:spcPct val="90000"/>
              </a:lnSpc>
              <a:spcBef>
                <a:spcPct val="0"/>
              </a:spcBef>
              <a:spcAft>
                <a:spcPct val="0"/>
              </a:spcAft>
              <a:defRPr sz="2800" b="1">
                <a:solidFill>
                  <a:srgbClr val="000099"/>
                </a:solidFill>
                <a:latin typeface="Arial" panose="020B0604020202020204" pitchFamily="34" charset="0"/>
              </a:defRPr>
            </a:lvl6pPr>
            <a:lvl7pPr marL="914400" eaLnBrk="0" fontAlgn="base" hangingPunct="0">
              <a:lnSpc>
                <a:spcPct val="90000"/>
              </a:lnSpc>
              <a:spcBef>
                <a:spcPct val="0"/>
              </a:spcBef>
              <a:spcAft>
                <a:spcPct val="0"/>
              </a:spcAft>
              <a:defRPr sz="2800" b="1">
                <a:solidFill>
                  <a:srgbClr val="000099"/>
                </a:solidFill>
                <a:latin typeface="Arial" panose="020B0604020202020204" pitchFamily="34" charset="0"/>
              </a:defRPr>
            </a:lvl7pPr>
            <a:lvl8pPr marL="1371600" eaLnBrk="0" fontAlgn="base" hangingPunct="0">
              <a:lnSpc>
                <a:spcPct val="90000"/>
              </a:lnSpc>
              <a:spcBef>
                <a:spcPct val="0"/>
              </a:spcBef>
              <a:spcAft>
                <a:spcPct val="0"/>
              </a:spcAft>
              <a:defRPr sz="2800" b="1">
                <a:solidFill>
                  <a:srgbClr val="000099"/>
                </a:solidFill>
                <a:latin typeface="Arial" panose="020B0604020202020204" pitchFamily="34" charset="0"/>
              </a:defRPr>
            </a:lvl8pPr>
            <a:lvl9pPr marL="1828800" eaLnBrk="0" fontAlgn="base" hangingPunct="0">
              <a:lnSpc>
                <a:spcPct val="90000"/>
              </a:lnSpc>
              <a:spcBef>
                <a:spcPct val="0"/>
              </a:spcBef>
              <a:spcAft>
                <a:spcPct val="0"/>
              </a:spcAft>
              <a:defRPr sz="2800" b="1">
                <a:solidFill>
                  <a:srgbClr val="000099"/>
                </a:solidFill>
                <a:latin typeface="Arial" panose="020B0604020202020204" pitchFamily="34" charset="0"/>
              </a:defRPr>
            </a:lvl9pPr>
          </a:lstStyle>
          <a:p>
            <a:pPr eaLnBrk="1" hangingPunct="1"/>
            <a:r>
              <a:rPr lang="fr-FR" altLang="fr-FR" dirty="0"/>
              <a:t>La nécessité d’améliorer l’articulation des </a:t>
            </a:r>
            <a:r>
              <a:rPr lang="fr-FR" altLang="fr-FR" dirty="0" err="1"/>
              <a:t>rétropolations</a:t>
            </a:r>
            <a:r>
              <a:rPr lang="fr-FR" altLang="fr-FR" dirty="0"/>
              <a:t> des tableaux de synthèse</a:t>
            </a:r>
            <a:r>
              <a:rPr lang="fr-FR" altLang="fr-FR" dirty="0"/>
              <a:t/>
            </a:r>
            <a:br>
              <a:rPr lang="fr-FR" altLang="fr-FR" dirty="0"/>
            </a:br>
            <a:r>
              <a:rPr lang="fr-FR" altLang="fr-FR" sz="1000" dirty="0"/>
              <a:t/>
            </a:r>
            <a:br>
              <a:rPr lang="fr-FR" altLang="fr-FR" sz="1000" dirty="0"/>
            </a:br>
            <a:r>
              <a:rPr lang="fr-FR" altLang="fr-FR" sz="1000" dirty="0"/>
              <a:t>	</a:t>
            </a:r>
            <a:endParaRPr lang="fr-FR" altLang="fr-FR" sz="2000" dirty="0">
              <a:solidFill>
                <a:schemeClr val="tx1"/>
              </a:solidFill>
            </a:endParaRPr>
          </a:p>
        </p:txBody>
      </p:sp>
      <p:sp>
        <p:nvSpPr>
          <p:cNvPr id="7" name="Rectangle 3"/>
          <p:cNvSpPr txBox="1">
            <a:spLocks noChangeArrowheads="1"/>
          </p:cNvSpPr>
          <p:nvPr/>
        </p:nvSpPr>
        <p:spPr bwMode="auto">
          <a:xfrm>
            <a:off x="228600" y="1160314"/>
            <a:ext cx="81534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342900" indent="-342900" algn="l" rtl="0" eaLnBrk="0" fontAlgn="base" hangingPunct="0">
              <a:lnSpc>
                <a:spcPct val="90000"/>
              </a:lnSpc>
              <a:spcBef>
                <a:spcPct val="20000"/>
              </a:spcBef>
              <a:spcAft>
                <a:spcPct val="0"/>
              </a:spcAft>
              <a:buBlip>
                <a:blip r:embed="rId2"/>
              </a:buBlip>
              <a:defRPr sz="2400">
                <a:solidFill>
                  <a:srgbClr val="000099"/>
                </a:solidFill>
                <a:latin typeface="+mn-lt"/>
                <a:ea typeface="+mn-ea"/>
                <a:cs typeface="+mn-cs"/>
              </a:defRPr>
            </a:lvl1pPr>
            <a:lvl2pPr marL="742950" indent="-285750" algn="l" rtl="0" eaLnBrk="0" fontAlgn="base" hangingPunct="0">
              <a:lnSpc>
                <a:spcPct val="90000"/>
              </a:lnSpc>
              <a:spcBef>
                <a:spcPct val="20000"/>
              </a:spcBef>
              <a:spcAft>
                <a:spcPct val="0"/>
              </a:spcAft>
              <a:buBlip>
                <a:blip r:embed="rId2"/>
              </a:buBlip>
              <a:defRPr sz="2200">
                <a:solidFill>
                  <a:srgbClr val="333333"/>
                </a:solidFill>
                <a:latin typeface="+mn-lt"/>
              </a:defRPr>
            </a:lvl2pPr>
            <a:lvl3pPr marL="1143000" indent="-228600" algn="l" rtl="0" eaLnBrk="0" fontAlgn="base" hangingPunct="0">
              <a:lnSpc>
                <a:spcPct val="90000"/>
              </a:lnSpc>
              <a:spcBef>
                <a:spcPct val="20000"/>
              </a:spcBef>
              <a:spcAft>
                <a:spcPct val="0"/>
              </a:spcAft>
              <a:buBlip>
                <a:blip r:embed="rId2"/>
              </a:buBlip>
              <a:defRPr>
                <a:solidFill>
                  <a:srgbClr val="000099"/>
                </a:solidFill>
                <a:latin typeface="+mn-lt"/>
              </a:defRPr>
            </a:lvl3pPr>
            <a:lvl4pPr marL="1600200" indent="-228600" algn="l" rtl="0" eaLnBrk="0" fontAlgn="base" hangingPunct="0">
              <a:lnSpc>
                <a:spcPct val="90000"/>
              </a:lnSpc>
              <a:spcBef>
                <a:spcPct val="20000"/>
              </a:spcBef>
              <a:spcAft>
                <a:spcPct val="0"/>
              </a:spcAft>
              <a:buBlip>
                <a:blip r:embed="rId2"/>
              </a:buBlip>
              <a:defRPr sz="1600">
                <a:solidFill>
                  <a:srgbClr val="333333"/>
                </a:solidFill>
                <a:latin typeface="+mn-lt"/>
              </a:defRPr>
            </a:lvl4pPr>
            <a:lvl5pPr marL="2057400" indent="-228600" algn="l" rtl="0" eaLnBrk="0" fontAlgn="base" hangingPunct="0">
              <a:lnSpc>
                <a:spcPct val="90000"/>
              </a:lnSpc>
              <a:spcBef>
                <a:spcPct val="20000"/>
              </a:spcBef>
              <a:spcAft>
                <a:spcPct val="0"/>
              </a:spcAft>
              <a:buClr>
                <a:srgbClr val="FF6600"/>
              </a:buClr>
              <a:buChar char="♦"/>
              <a:defRPr sz="2400" b="1">
                <a:solidFill>
                  <a:srgbClr val="000099"/>
                </a:solidFill>
                <a:latin typeface="+mn-lt"/>
              </a:defRPr>
            </a:lvl5pPr>
            <a:lvl6pPr marL="2514600" indent="-228600" algn="l" rtl="0" fontAlgn="base">
              <a:lnSpc>
                <a:spcPct val="90000"/>
              </a:lnSpc>
              <a:spcBef>
                <a:spcPct val="20000"/>
              </a:spcBef>
              <a:spcAft>
                <a:spcPct val="0"/>
              </a:spcAft>
              <a:buClr>
                <a:srgbClr val="FF6600"/>
              </a:buClr>
              <a:buChar char="♦"/>
              <a:defRPr sz="2400" b="1">
                <a:solidFill>
                  <a:srgbClr val="000099"/>
                </a:solidFill>
                <a:latin typeface="+mn-lt"/>
              </a:defRPr>
            </a:lvl6pPr>
            <a:lvl7pPr marL="2971800" indent="-228600" algn="l" rtl="0" fontAlgn="base">
              <a:lnSpc>
                <a:spcPct val="90000"/>
              </a:lnSpc>
              <a:spcBef>
                <a:spcPct val="20000"/>
              </a:spcBef>
              <a:spcAft>
                <a:spcPct val="0"/>
              </a:spcAft>
              <a:buClr>
                <a:srgbClr val="FF6600"/>
              </a:buClr>
              <a:buChar char="♦"/>
              <a:defRPr sz="2400" b="1">
                <a:solidFill>
                  <a:srgbClr val="000099"/>
                </a:solidFill>
                <a:latin typeface="+mn-lt"/>
              </a:defRPr>
            </a:lvl7pPr>
            <a:lvl8pPr marL="3429000" indent="-228600" algn="l" rtl="0" fontAlgn="base">
              <a:lnSpc>
                <a:spcPct val="90000"/>
              </a:lnSpc>
              <a:spcBef>
                <a:spcPct val="20000"/>
              </a:spcBef>
              <a:spcAft>
                <a:spcPct val="0"/>
              </a:spcAft>
              <a:buClr>
                <a:srgbClr val="FF6600"/>
              </a:buClr>
              <a:buChar char="♦"/>
              <a:defRPr sz="2400" b="1">
                <a:solidFill>
                  <a:srgbClr val="000099"/>
                </a:solidFill>
                <a:latin typeface="+mn-lt"/>
              </a:defRPr>
            </a:lvl8pPr>
            <a:lvl9pPr marL="3886200" indent="-228600" algn="l" rtl="0" fontAlgn="base">
              <a:lnSpc>
                <a:spcPct val="90000"/>
              </a:lnSpc>
              <a:spcBef>
                <a:spcPct val="20000"/>
              </a:spcBef>
              <a:spcAft>
                <a:spcPct val="0"/>
              </a:spcAft>
              <a:buClr>
                <a:srgbClr val="FF6600"/>
              </a:buClr>
              <a:buChar char="♦"/>
              <a:defRPr sz="2400" b="1">
                <a:solidFill>
                  <a:srgbClr val="000099"/>
                </a:solidFill>
                <a:latin typeface="+mn-lt"/>
              </a:defRPr>
            </a:lvl9pPr>
          </a:lstStyle>
          <a:p>
            <a:pPr algn="just" eaLnBrk="1" hangingPunct="1">
              <a:lnSpc>
                <a:spcPct val="80000"/>
              </a:lnSpc>
            </a:pPr>
            <a:r>
              <a:rPr lang="fr-FR" altLang="fr-FR" sz="1600" kern="0" dirty="0" smtClean="0"/>
              <a:t>En théorie, nous devrions avoir en rétro une égalité comptable entre, d’un côté la production non marchande hors paiement partiel des APU et ISBLSM, et d’un autre côté la consommation non marchande des APU et ISBLSM :</a:t>
            </a:r>
          </a:p>
          <a:p>
            <a:pPr algn="just" eaLnBrk="1" hangingPunct="1">
              <a:lnSpc>
                <a:spcPct val="80000"/>
              </a:lnSpc>
            </a:pPr>
            <a:r>
              <a:rPr lang="fr-FR" altLang="fr-FR" sz="1600" kern="0" dirty="0" smtClean="0">
                <a:solidFill>
                  <a:schemeClr val="tx1"/>
                </a:solidFill>
              </a:rPr>
              <a:t>P13_S13 – P13_PP_S13 = P32_S13 + P31_nonmarch_S13 = P32_S13 + D631_S13</a:t>
            </a:r>
          </a:p>
          <a:p>
            <a:pPr algn="just" eaLnBrk="1" hangingPunct="1">
              <a:lnSpc>
                <a:spcPct val="80000"/>
              </a:lnSpc>
            </a:pPr>
            <a:r>
              <a:rPr lang="fr-FR" altLang="fr-FR" sz="1600" kern="0" dirty="0" smtClean="0">
                <a:solidFill>
                  <a:schemeClr val="tx1"/>
                </a:solidFill>
              </a:rPr>
              <a:t>P13_S15 – P13_PP_S15 = P31_nonmarch_S15= D631_S15</a:t>
            </a:r>
          </a:p>
          <a:p>
            <a:pPr algn="just" eaLnBrk="1" hangingPunct="1">
              <a:lnSpc>
                <a:spcPct val="80000"/>
              </a:lnSpc>
              <a:buFontTx/>
              <a:buNone/>
            </a:pPr>
            <a:endParaRPr lang="fr-FR" altLang="fr-FR" sz="1600" kern="0" dirty="0" smtClean="0"/>
          </a:p>
          <a:p>
            <a:pPr algn="just" eaLnBrk="1" hangingPunct="1">
              <a:lnSpc>
                <a:spcPct val="80000"/>
              </a:lnSpc>
            </a:pPr>
            <a:endParaRPr lang="fr-FR" altLang="fr-FR" sz="1600" kern="0" dirty="0" smtClean="0"/>
          </a:p>
          <a:p>
            <a:pPr algn="just" eaLnBrk="1" hangingPunct="1">
              <a:lnSpc>
                <a:spcPct val="80000"/>
              </a:lnSpc>
            </a:pPr>
            <a:endParaRPr lang="fr-FR" altLang="fr-FR" sz="1600" kern="0" dirty="0" smtClean="0"/>
          </a:p>
          <a:p>
            <a:pPr algn="just" eaLnBrk="1" hangingPunct="1">
              <a:lnSpc>
                <a:spcPct val="80000"/>
              </a:lnSpc>
            </a:pPr>
            <a:endParaRPr lang="fr-FR" altLang="fr-FR" sz="1600" kern="0" dirty="0" smtClean="0"/>
          </a:p>
          <a:p>
            <a:pPr algn="just" eaLnBrk="1" hangingPunct="1">
              <a:lnSpc>
                <a:spcPct val="80000"/>
              </a:lnSpc>
            </a:pPr>
            <a:endParaRPr lang="fr-FR" altLang="fr-FR" sz="1600" kern="0" dirty="0" smtClean="0"/>
          </a:p>
          <a:p>
            <a:pPr algn="just" eaLnBrk="1" hangingPunct="1">
              <a:lnSpc>
                <a:spcPct val="80000"/>
              </a:lnSpc>
              <a:buFontTx/>
              <a:buNone/>
            </a:pPr>
            <a:endParaRPr lang="fr-FR" altLang="fr-FR" sz="1600" kern="0" dirty="0" smtClean="0"/>
          </a:p>
        </p:txBody>
      </p:sp>
      <p:pic>
        <p:nvPicPr>
          <p:cNvPr id="10"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2514600"/>
            <a:ext cx="5394325" cy="3843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4537321"/>
      </p:ext>
    </p:extLst>
  </p:cSld>
  <p:clrMapOvr>
    <a:masterClrMapping/>
  </p:clrMapOvr>
</p:sld>
</file>

<file path=ppt/theme/theme1.xml><?xml version="1.0" encoding="utf-8"?>
<a:theme xmlns:a="http://schemas.openxmlformats.org/drawingml/2006/main" name="CharteInseeBleu">
  <a:themeElements>
    <a:clrScheme name="CharteInseeBleu 2">
      <a:dk1>
        <a:srgbClr val="333333"/>
      </a:dk1>
      <a:lt1>
        <a:srgbClr val="FFFFFF"/>
      </a:lt1>
      <a:dk2>
        <a:srgbClr val="333333"/>
      </a:dk2>
      <a:lt2>
        <a:srgbClr val="777777"/>
      </a:lt2>
      <a:accent1>
        <a:srgbClr val="FF6600"/>
      </a:accent1>
      <a:accent2>
        <a:srgbClr val="000099"/>
      </a:accent2>
      <a:accent3>
        <a:srgbClr val="FFFFFF"/>
      </a:accent3>
      <a:accent4>
        <a:srgbClr val="2A2A2A"/>
      </a:accent4>
      <a:accent5>
        <a:srgbClr val="FFB8AA"/>
      </a:accent5>
      <a:accent6>
        <a:srgbClr val="00008A"/>
      </a:accent6>
      <a:hlink>
        <a:srgbClr val="000099"/>
      </a:hlink>
      <a:folHlink>
        <a:srgbClr val="000099"/>
      </a:folHlink>
    </a:clrScheme>
    <a:fontScheme name="CharteInseeBleu">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harteInseeBleu 1">
        <a:dk1>
          <a:srgbClr val="1C1C1C"/>
        </a:dk1>
        <a:lt1>
          <a:srgbClr val="FFFFFF"/>
        </a:lt1>
        <a:dk2>
          <a:srgbClr val="1C1C1C"/>
        </a:dk2>
        <a:lt2>
          <a:srgbClr val="777777"/>
        </a:lt2>
        <a:accent1>
          <a:srgbClr val="FF0000"/>
        </a:accent1>
        <a:accent2>
          <a:srgbClr val="000099"/>
        </a:accent2>
        <a:accent3>
          <a:srgbClr val="FFFFFF"/>
        </a:accent3>
        <a:accent4>
          <a:srgbClr val="161616"/>
        </a:accent4>
        <a:accent5>
          <a:srgbClr val="FFAAAA"/>
        </a:accent5>
        <a:accent6>
          <a:srgbClr val="00008A"/>
        </a:accent6>
        <a:hlink>
          <a:srgbClr val="000099"/>
        </a:hlink>
        <a:folHlink>
          <a:srgbClr val="000099"/>
        </a:folHlink>
      </a:clrScheme>
      <a:clrMap bg1="lt1" tx1="dk1" bg2="lt2" tx2="dk2" accent1="accent1" accent2="accent2" accent3="accent3" accent4="accent4" accent5="accent5" accent6="accent6" hlink="hlink" folHlink="folHlink"/>
    </a:extraClrScheme>
    <a:extraClrScheme>
      <a:clrScheme name="CharteInseeBleu 2">
        <a:dk1>
          <a:srgbClr val="333333"/>
        </a:dk1>
        <a:lt1>
          <a:srgbClr val="FFFFFF"/>
        </a:lt1>
        <a:dk2>
          <a:srgbClr val="333333"/>
        </a:dk2>
        <a:lt2>
          <a:srgbClr val="777777"/>
        </a:lt2>
        <a:accent1>
          <a:srgbClr val="FF6600"/>
        </a:accent1>
        <a:accent2>
          <a:srgbClr val="000099"/>
        </a:accent2>
        <a:accent3>
          <a:srgbClr val="FFFFFF"/>
        </a:accent3>
        <a:accent4>
          <a:srgbClr val="2A2A2A"/>
        </a:accent4>
        <a:accent5>
          <a:srgbClr val="FFB8AA"/>
        </a:accent5>
        <a:accent6>
          <a:srgbClr val="00008A"/>
        </a:accent6>
        <a:hlink>
          <a:srgbClr val="000099"/>
        </a:hlink>
        <a:folHlink>
          <a:srgbClr val="000099"/>
        </a:folHlink>
      </a:clrScheme>
      <a:clrMap bg1="lt1" tx1="dk1" bg2="lt2" tx2="dk2" accent1="accent1" accent2="accent2" accent3="accent3" accent4="accent4" accent5="accent5" accent6="accent6" hlink="hlink" folHlink="folHlink"/>
    </a:extraClrScheme>
    <a:extraClrScheme>
      <a:clrScheme name="CharteInseeBleu 3">
        <a:dk1>
          <a:srgbClr val="1C1C1C"/>
        </a:dk1>
        <a:lt1>
          <a:srgbClr val="FFFFFF"/>
        </a:lt1>
        <a:dk2>
          <a:srgbClr val="1C1C1C"/>
        </a:dk2>
        <a:lt2>
          <a:srgbClr val="777777"/>
        </a:lt2>
        <a:accent1>
          <a:srgbClr val="FF6600"/>
        </a:accent1>
        <a:accent2>
          <a:srgbClr val="000099"/>
        </a:accent2>
        <a:accent3>
          <a:srgbClr val="FFFFFF"/>
        </a:accent3>
        <a:accent4>
          <a:srgbClr val="161616"/>
        </a:accent4>
        <a:accent5>
          <a:srgbClr val="FFB8AA"/>
        </a:accent5>
        <a:accent6>
          <a:srgbClr val="00008A"/>
        </a:accent6>
        <a:hlink>
          <a:srgbClr val="000099"/>
        </a:hlink>
        <a:folHlink>
          <a:srgbClr val="0000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V:\office2000\modeles INSEE\CharteInseePrune.pot</Template>
  <TotalTime>3728</TotalTime>
  <Words>439</Words>
  <Application>Microsoft Office PowerPoint</Application>
  <PresentationFormat>Affichage à l'écran (4:3)</PresentationFormat>
  <Paragraphs>51</Paragraphs>
  <Slides>9</Slides>
  <Notes>1</Notes>
  <HiddenSlides>0</HiddenSlides>
  <MMClips>0</MMClips>
  <ScaleCrop>false</ScaleCrop>
  <HeadingPairs>
    <vt:vector size="8" baseType="variant">
      <vt:variant>
        <vt:lpstr>Polices utilisées</vt:lpstr>
      </vt:variant>
      <vt:variant>
        <vt:i4>4</vt:i4>
      </vt:variant>
      <vt:variant>
        <vt:lpstr>Thème</vt:lpstr>
      </vt:variant>
      <vt:variant>
        <vt:i4>1</vt:i4>
      </vt:variant>
      <vt:variant>
        <vt:lpstr>Serveurs OLE incorporés</vt:lpstr>
      </vt:variant>
      <vt:variant>
        <vt:i4>1</vt:i4>
      </vt:variant>
      <vt:variant>
        <vt:lpstr>Titres des diapositives</vt:lpstr>
      </vt:variant>
      <vt:variant>
        <vt:i4>9</vt:i4>
      </vt:variant>
    </vt:vector>
  </HeadingPairs>
  <TitlesOfParts>
    <vt:vector size="15" baseType="lpstr">
      <vt:lpstr>Microsoft YaHei</vt:lpstr>
      <vt:lpstr>Arial</vt:lpstr>
      <vt:lpstr>Times New Roman</vt:lpstr>
      <vt:lpstr>Wingdings</vt:lpstr>
      <vt:lpstr>CharteInseeBleu</vt:lpstr>
      <vt:lpstr>Image bitmap</vt:lpstr>
      <vt:lpstr>Champs et articulations des rétropolations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INSEE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rétropolation des comptes nationaux en base 2010 :</dc:title>
  <dc:creator>z868g4</dc:creator>
  <cp:lastModifiedBy>Billot Sylvain</cp:lastModifiedBy>
  <cp:revision>67</cp:revision>
  <dcterms:created xsi:type="dcterms:W3CDTF">2014-11-19T11:09:10Z</dcterms:created>
  <dcterms:modified xsi:type="dcterms:W3CDTF">2019-11-11T07:52:30Z</dcterms:modified>
</cp:coreProperties>
</file>