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 id="2147483661" r:id="rId5"/>
  </p:sldMasterIdLst>
  <p:notesMasterIdLst>
    <p:notesMasterId r:id="rId23"/>
  </p:notesMasterIdLst>
  <p:handoutMasterIdLst>
    <p:handoutMasterId r:id="rId24"/>
  </p:handoutMasterIdLst>
  <p:sldIdLst>
    <p:sldId id="256" r:id="rId6"/>
    <p:sldId id="276" r:id="rId7"/>
    <p:sldId id="278" r:id="rId8"/>
    <p:sldId id="321" r:id="rId9"/>
    <p:sldId id="273" r:id="rId10"/>
    <p:sldId id="323" r:id="rId11"/>
    <p:sldId id="331" r:id="rId12"/>
    <p:sldId id="283" r:id="rId13"/>
    <p:sldId id="324" r:id="rId14"/>
    <p:sldId id="285" r:id="rId15"/>
    <p:sldId id="329" r:id="rId16"/>
    <p:sldId id="326" r:id="rId17"/>
    <p:sldId id="330" r:id="rId18"/>
    <p:sldId id="327" r:id="rId19"/>
    <p:sldId id="307" r:id="rId20"/>
    <p:sldId id="268" r:id="rId21"/>
    <p:sldId id="262" r:id="rId22"/>
  </p:sldIdLst>
  <p:sldSz cx="12192000" cy="6858000"/>
  <p:notesSz cx="6797675" cy="9928225"/>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3940" userDrawn="1">
          <p15:clr>
            <a:srgbClr val="A4A3A4"/>
          </p15:clr>
        </p15:guide>
        <p15:guide id="4" orient="horz" pos="22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eur"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Style moyen 3 - Accentuation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03447BB-5D67-496B-8E87-E561075AD55C}" styleName="Style foncé 1 - Accentuation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80969" autoAdjust="0"/>
  </p:normalViewPr>
  <p:slideViewPr>
    <p:cSldViewPr snapToGrid="0" showGuides="1">
      <p:cViewPr varScale="1">
        <p:scale>
          <a:sx n="66" d="100"/>
          <a:sy n="66" d="100"/>
        </p:scale>
        <p:origin x="696" y="66"/>
      </p:cViewPr>
      <p:guideLst>
        <p:guide orient="horz" pos="2160"/>
        <p:guide pos="3840"/>
        <p:guide pos="3940"/>
        <p:guide orient="horz" pos="2260"/>
      </p:guideLst>
    </p:cSldViewPr>
  </p:slideViewPr>
  <p:outlineViewPr>
    <p:cViewPr>
      <p:scale>
        <a:sx n="33" d="100"/>
        <a:sy n="33" d="100"/>
      </p:scale>
      <p:origin x="0" y="-10656"/>
    </p:cViewPr>
  </p:outlineViewPr>
  <p:notesTextViewPr>
    <p:cViewPr>
      <p:scale>
        <a:sx n="3" d="2"/>
        <a:sy n="3" d="2"/>
      </p:scale>
      <p:origin x="0" y="0"/>
    </p:cViewPr>
  </p:notesTextViewPr>
  <p:notesViewPr>
    <p:cSldViewPr snapToGrid="0" showGuides="1">
      <p:cViewPr varScale="1">
        <p:scale>
          <a:sx n="90" d="100"/>
          <a:sy n="90" d="100"/>
        </p:scale>
        <p:origin x="37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AC8369-7E29-44E9-BD7F-1A5D70D2543D}" type="doc">
      <dgm:prSet loTypeId="urn:microsoft.com/office/officeart/2008/layout/VerticalCurvedList" loCatId="list" qsTypeId="urn:microsoft.com/office/officeart/2005/8/quickstyle/simple1" qsCatId="simple" csTypeId="urn:microsoft.com/office/officeart/2005/8/colors/colorful4" csCatId="colorful" phldr="1"/>
      <dgm:spPr/>
    </dgm:pt>
    <dgm:pt modelId="{9B33E810-B553-44C3-88AE-D5AB591FA3C0}">
      <dgm:prSet phldrT="[Texte]" custT="1">
        <dgm:style>
          <a:lnRef idx="2">
            <a:schemeClr val="accent6"/>
          </a:lnRef>
          <a:fillRef idx="1">
            <a:schemeClr val="lt1"/>
          </a:fillRef>
          <a:effectRef idx="0">
            <a:schemeClr val="accent6"/>
          </a:effectRef>
          <a:fontRef idx="minor">
            <a:schemeClr val="dk1"/>
          </a:fontRef>
        </dgm:style>
      </dgm:prSet>
      <dgm:spPr/>
      <dgm:t>
        <a:bodyPr/>
        <a:lstStyle/>
        <a:p>
          <a:r>
            <a:rPr lang="fr-FR" sz="2000" b="1" dirty="0" smtClean="0"/>
            <a:t>Introduction</a:t>
          </a:r>
          <a:endParaRPr lang="fr-FR" sz="2000" b="1" dirty="0"/>
        </a:p>
      </dgm:t>
    </dgm:pt>
    <dgm:pt modelId="{7B6AFA25-6E94-4E15-BA8A-3D3040CA5D72}" type="parTrans" cxnId="{25F3DF9A-5DD7-4B2F-9EDF-9795120762AD}">
      <dgm:prSet/>
      <dgm:spPr/>
      <dgm:t>
        <a:bodyPr/>
        <a:lstStyle/>
        <a:p>
          <a:endParaRPr lang="fr-FR" sz="2000" b="1"/>
        </a:p>
      </dgm:t>
    </dgm:pt>
    <dgm:pt modelId="{C7CEC433-1504-4CCF-B845-529CC8C6436B}" type="sibTrans" cxnId="{25F3DF9A-5DD7-4B2F-9EDF-9795120762AD}">
      <dgm:prSet/>
      <dgm:spPr/>
      <dgm:t>
        <a:bodyPr/>
        <a:lstStyle/>
        <a:p>
          <a:endParaRPr lang="fr-FR" sz="2000" b="1"/>
        </a:p>
      </dgm:t>
    </dgm:pt>
    <dgm:pt modelId="{6E3FAC1A-A6B1-407E-8C1C-784A87001EEB}">
      <dgm:prSet custT="1">
        <dgm:style>
          <a:lnRef idx="2">
            <a:schemeClr val="accent6"/>
          </a:lnRef>
          <a:fillRef idx="1">
            <a:schemeClr val="lt1"/>
          </a:fillRef>
          <a:effectRef idx="0">
            <a:schemeClr val="accent6"/>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fr-FR" sz="2000" dirty="0" smtClean="0"/>
        </a:p>
        <a:p>
          <a:pPr marL="0" marR="0" indent="0" defTabSz="914400" eaLnBrk="1" fontAlgn="auto" latinLnBrk="0" hangingPunct="1">
            <a:lnSpc>
              <a:spcPct val="100000"/>
            </a:lnSpc>
            <a:spcBef>
              <a:spcPts val="0"/>
            </a:spcBef>
            <a:spcAft>
              <a:spcPts val="0"/>
            </a:spcAft>
            <a:buClrTx/>
            <a:buSzTx/>
            <a:buFontTx/>
            <a:buNone/>
            <a:tabLst/>
            <a:defRPr/>
          </a:pPr>
          <a:r>
            <a:rPr lang="fr-FR" sz="2000" b="1" dirty="0" smtClean="0"/>
            <a:t>Travaux préparatoires</a:t>
          </a:r>
        </a:p>
        <a:p>
          <a:pPr defTabSz="889000">
            <a:lnSpc>
              <a:spcPct val="90000"/>
            </a:lnSpc>
            <a:spcBef>
              <a:spcPct val="0"/>
            </a:spcBef>
            <a:spcAft>
              <a:spcPct val="35000"/>
            </a:spcAft>
          </a:pPr>
          <a:endParaRPr lang="fr-FR" sz="2000" b="1" dirty="0" smtClean="0"/>
        </a:p>
      </dgm:t>
    </dgm:pt>
    <dgm:pt modelId="{7273162E-A59D-4E36-9007-3E5755D07299}" type="parTrans" cxnId="{97E3A0EB-E918-4BA0-915B-C7CB31D86E29}">
      <dgm:prSet/>
      <dgm:spPr/>
      <dgm:t>
        <a:bodyPr/>
        <a:lstStyle/>
        <a:p>
          <a:endParaRPr lang="fr-FR" sz="2000" b="1"/>
        </a:p>
      </dgm:t>
    </dgm:pt>
    <dgm:pt modelId="{E29B7F1A-3816-4702-87AD-AD77142013BD}" type="sibTrans" cxnId="{97E3A0EB-E918-4BA0-915B-C7CB31D86E29}">
      <dgm:prSet/>
      <dgm:spPr/>
      <dgm:t>
        <a:bodyPr/>
        <a:lstStyle/>
        <a:p>
          <a:endParaRPr lang="fr-FR" sz="2000" b="1"/>
        </a:p>
      </dgm:t>
    </dgm:pt>
    <dgm:pt modelId="{CFAC3338-A75D-4315-923C-C8A8C95E2446}">
      <dgm:prSet custT="1">
        <dgm:style>
          <a:lnRef idx="2">
            <a:schemeClr val="accent6"/>
          </a:lnRef>
          <a:fillRef idx="1">
            <a:schemeClr val="lt1"/>
          </a:fillRef>
          <a:effectRef idx="0">
            <a:schemeClr val="accent6"/>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fr-FR" sz="2000" dirty="0" smtClean="0"/>
        </a:p>
        <a:p>
          <a:pPr marL="0" marR="0" indent="0" defTabSz="914400" eaLnBrk="1" fontAlgn="auto" latinLnBrk="0" hangingPunct="1">
            <a:lnSpc>
              <a:spcPct val="100000"/>
            </a:lnSpc>
            <a:spcBef>
              <a:spcPts val="0"/>
            </a:spcBef>
            <a:spcAft>
              <a:spcPts val="0"/>
            </a:spcAft>
            <a:buClrTx/>
            <a:buSzTx/>
            <a:buFontTx/>
            <a:buNone/>
            <a:tabLst/>
            <a:defRPr/>
          </a:pPr>
          <a:r>
            <a:rPr lang="fr-FR" sz="2000" b="1" dirty="0" smtClean="0"/>
            <a:t>Phase de collecte </a:t>
          </a:r>
        </a:p>
        <a:p>
          <a:pPr defTabSz="889000">
            <a:lnSpc>
              <a:spcPct val="90000"/>
            </a:lnSpc>
            <a:spcBef>
              <a:spcPct val="0"/>
            </a:spcBef>
            <a:spcAft>
              <a:spcPct val="35000"/>
            </a:spcAft>
          </a:pPr>
          <a:endParaRPr lang="fr-FR" sz="2000" b="1" dirty="0" smtClean="0"/>
        </a:p>
      </dgm:t>
    </dgm:pt>
    <dgm:pt modelId="{169184E2-D573-4E00-A86A-21CEF5F104CB}" type="parTrans" cxnId="{4DF4E074-8095-4A4A-A1BD-E3B9F6A8CD56}">
      <dgm:prSet/>
      <dgm:spPr/>
      <dgm:t>
        <a:bodyPr/>
        <a:lstStyle/>
        <a:p>
          <a:endParaRPr lang="fr-FR" sz="2000" b="1"/>
        </a:p>
      </dgm:t>
    </dgm:pt>
    <dgm:pt modelId="{30E33C73-7703-4AD8-BC4A-1A19843AF271}" type="sibTrans" cxnId="{4DF4E074-8095-4A4A-A1BD-E3B9F6A8CD56}">
      <dgm:prSet/>
      <dgm:spPr/>
      <dgm:t>
        <a:bodyPr/>
        <a:lstStyle/>
        <a:p>
          <a:endParaRPr lang="fr-FR" sz="2000" b="1"/>
        </a:p>
      </dgm:t>
    </dgm:pt>
    <dgm:pt modelId="{5510C44F-2D9B-4489-B409-11E301532D74}">
      <dgm:prSet custT="1">
        <dgm:style>
          <a:lnRef idx="2">
            <a:schemeClr val="accent6"/>
          </a:lnRef>
          <a:fillRef idx="1">
            <a:schemeClr val="lt1"/>
          </a:fillRef>
          <a:effectRef idx="0">
            <a:schemeClr val="accent6"/>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fr-FR" sz="2000" dirty="0" smtClean="0"/>
        </a:p>
        <a:p>
          <a:pPr marL="0" marR="0" indent="0" defTabSz="914400" eaLnBrk="1" fontAlgn="auto" latinLnBrk="0" hangingPunct="1">
            <a:lnSpc>
              <a:spcPct val="100000"/>
            </a:lnSpc>
            <a:spcBef>
              <a:spcPts val="0"/>
            </a:spcBef>
            <a:spcAft>
              <a:spcPts val="0"/>
            </a:spcAft>
            <a:buClrTx/>
            <a:buSzTx/>
            <a:buFontTx/>
            <a:buNone/>
            <a:tabLst/>
            <a:defRPr/>
          </a:pPr>
          <a:r>
            <a:rPr lang="fr-FR" sz="2000" b="1" dirty="0" smtClean="0"/>
            <a:t>Apurement des bases de données</a:t>
          </a:r>
        </a:p>
        <a:p>
          <a:pPr defTabSz="889000">
            <a:lnSpc>
              <a:spcPct val="90000"/>
            </a:lnSpc>
            <a:spcBef>
              <a:spcPct val="0"/>
            </a:spcBef>
            <a:spcAft>
              <a:spcPct val="35000"/>
            </a:spcAft>
          </a:pPr>
          <a:endParaRPr lang="fr-FR" sz="2000" b="1" dirty="0" smtClean="0"/>
        </a:p>
      </dgm:t>
    </dgm:pt>
    <dgm:pt modelId="{242F5C34-C30F-4A2D-A021-F9AC663DFA51}" type="parTrans" cxnId="{773967A6-F949-4348-BDF8-B560E682185B}">
      <dgm:prSet/>
      <dgm:spPr/>
      <dgm:t>
        <a:bodyPr/>
        <a:lstStyle/>
        <a:p>
          <a:endParaRPr lang="fr-FR" sz="2000" b="1"/>
        </a:p>
      </dgm:t>
    </dgm:pt>
    <dgm:pt modelId="{9518BBB3-C569-448C-94F8-7F98D7408516}" type="sibTrans" cxnId="{773967A6-F949-4348-BDF8-B560E682185B}">
      <dgm:prSet/>
      <dgm:spPr/>
      <dgm:t>
        <a:bodyPr/>
        <a:lstStyle/>
        <a:p>
          <a:endParaRPr lang="fr-FR" sz="2000" b="1"/>
        </a:p>
      </dgm:t>
    </dgm:pt>
    <dgm:pt modelId="{D0E40979-315E-45B9-B30D-38A7E8306EB6}">
      <dgm:prSet custT="1">
        <dgm:style>
          <a:lnRef idx="2">
            <a:schemeClr val="accent6"/>
          </a:lnRef>
          <a:fillRef idx="1">
            <a:schemeClr val="lt1"/>
          </a:fillRef>
          <a:effectRef idx="0">
            <a:schemeClr val="accent6"/>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fr-FR" sz="2000" dirty="0" smtClean="0"/>
        </a:p>
        <a:p>
          <a:pPr marL="0" marR="0" indent="0" defTabSz="914400" eaLnBrk="1" fontAlgn="auto" latinLnBrk="0" hangingPunct="1">
            <a:lnSpc>
              <a:spcPct val="100000"/>
            </a:lnSpc>
            <a:spcBef>
              <a:spcPts val="0"/>
            </a:spcBef>
            <a:spcAft>
              <a:spcPts val="0"/>
            </a:spcAft>
            <a:buClrTx/>
            <a:buSzTx/>
            <a:buFontTx/>
            <a:buNone/>
            <a:tabLst/>
            <a:defRPr/>
          </a:pPr>
          <a:r>
            <a:rPr lang="fr-FR" sz="2000" b="1" dirty="0" smtClean="0"/>
            <a:t>Traitement et analyse des données </a:t>
          </a:r>
        </a:p>
        <a:p>
          <a:pPr defTabSz="889000">
            <a:lnSpc>
              <a:spcPct val="90000"/>
            </a:lnSpc>
            <a:spcBef>
              <a:spcPct val="0"/>
            </a:spcBef>
            <a:spcAft>
              <a:spcPct val="35000"/>
            </a:spcAft>
          </a:pPr>
          <a:endParaRPr lang="fr-FR" sz="2000" b="1" dirty="0" smtClean="0"/>
        </a:p>
      </dgm:t>
    </dgm:pt>
    <dgm:pt modelId="{76090C26-16CD-4834-B524-75B3C1E72713}" type="parTrans" cxnId="{E0C73A2F-83DC-43EC-BFE0-A295F069F3DF}">
      <dgm:prSet/>
      <dgm:spPr/>
      <dgm:t>
        <a:bodyPr/>
        <a:lstStyle/>
        <a:p>
          <a:endParaRPr lang="fr-FR" sz="2000" b="1"/>
        </a:p>
      </dgm:t>
    </dgm:pt>
    <dgm:pt modelId="{2A8C76C0-7186-4DB9-99E1-BC39D9571878}" type="sibTrans" cxnId="{E0C73A2F-83DC-43EC-BFE0-A295F069F3DF}">
      <dgm:prSet/>
      <dgm:spPr/>
      <dgm:t>
        <a:bodyPr/>
        <a:lstStyle/>
        <a:p>
          <a:endParaRPr lang="fr-FR" sz="2000" b="1"/>
        </a:p>
      </dgm:t>
    </dgm:pt>
    <dgm:pt modelId="{952AC4B9-7150-4A3B-929A-272FFCCBD60C}">
      <dgm:prSet custT="1">
        <dgm:style>
          <a:lnRef idx="2">
            <a:schemeClr val="accent6"/>
          </a:lnRef>
          <a:fillRef idx="1">
            <a:schemeClr val="lt1"/>
          </a:fillRef>
          <a:effectRef idx="0">
            <a:schemeClr val="accent6"/>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sz="2000" b="1" dirty="0" smtClean="0"/>
            <a:t> </a:t>
          </a:r>
        </a:p>
        <a:p>
          <a:pPr marL="0" marR="0" indent="0" defTabSz="914400" eaLnBrk="1" fontAlgn="auto" latinLnBrk="0" hangingPunct="1">
            <a:lnSpc>
              <a:spcPct val="100000"/>
            </a:lnSpc>
            <a:spcBef>
              <a:spcPts val="0"/>
            </a:spcBef>
            <a:spcAft>
              <a:spcPts val="0"/>
            </a:spcAft>
            <a:buClrTx/>
            <a:buSzTx/>
            <a:buFontTx/>
            <a:buNone/>
            <a:tabLst/>
            <a:defRPr/>
          </a:pPr>
          <a:r>
            <a:rPr lang="fr-FR" sz="2000" b="1" dirty="0" smtClean="0"/>
            <a:t>Autres aspects importants relevés par les pays</a:t>
          </a:r>
        </a:p>
        <a:p>
          <a:pPr defTabSz="889000">
            <a:lnSpc>
              <a:spcPct val="90000"/>
            </a:lnSpc>
            <a:spcBef>
              <a:spcPct val="0"/>
            </a:spcBef>
            <a:spcAft>
              <a:spcPct val="35000"/>
            </a:spcAft>
          </a:pPr>
          <a:endParaRPr lang="fr-FR" sz="2000" b="1" dirty="0" smtClean="0"/>
        </a:p>
      </dgm:t>
    </dgm:pt>
    <dgm:pt modelId="{A1CFD0B3-A6C5-4D9F-B303-5D9BF027CB44}" type="parTrans" cxnId="{8B544861-FE01-426E-8872-10A0BFDC9079}">
      <dgm:prSet/>
      <dgm:spPr/>
      <dgm:t>
        <a:bodyPr/>
        <a:lstStyle/>
        <a:p>
          <a:endParaRPr lang="fr-FR" sz="2000" b="1"/>
        </a:p>
      </dgm:t>
    </dgm:pt>
    <dgm:pt modelId="{9A17A5F9-200A-45A6-83DC-39134C583F28}" type="sibTrans" cxnId="{8B544861-FE01-426E-8872-10A0BFDC9079}">
      <dgm:prSet/>
      <dgm:spPr/>
      <dgm:t>
        <a:bodyPr/>
        <a:lstStyle/>
        <a:p>
          <a:endParaRPr lang="fr-FR" sz="2000" b="1"/>
        </a:p>
      </dgm:t>
    </dgm:pt>
    <dgm:pt modelId="{555ABE12-A897-4745-92F0-C5BA4752BD6C}">
      <dgm:prSet custT="1">
        <dgm:style>
          <a:lnRef idx="2">
            <a:schemeClr val="accent6"/>
          </a:lnRef>
          <a:fillRef idx="1">
            <a:schemeClr val="lt1"/>
          </a:fillRef>
          <a:effectRef idx="0">
            <a:schemeClr val="accent6"/>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sz="2000" b="1" dirty="0" smtClean="0"/>
            <a:t>Conclusion</a:t>
          </a:r>
        </a:p>
      </dgm:t>
    </dgm:pt>
    <dgm:pt modelId="{B01FFB0E-A029-4CA4-AF95-975076BEEADD}" type="parTrans" cxnId="{25DD2C77-93FE-40A8-913D-CEDE647000EA}">
      <dgm:prSet/>
      <dgm:spPr/>
      <dgm:t>
        <a:bodyPr/>
        <a:lstStyle/>
        <a:p>
          <a:endParaRPr lang="fr-FR" sz="2000" b="1"/>
        </a:p>
      </dgm:t>
    </dgm:pt>
    <dgm:pt modelId="{A73B67CD-AFBD-40C6-9BB9-D6617D254820}" type="sibTrans" cxnId="{25DD2C77-93FE-40A8-913D-CEDE647000EA}">
      <dgm:prSet/>
      <dgm:spPr/>
      <dgm:t>
        <a:bodyPr/>
        <a:lstStyle/>
        <a:p>
          <a:endParaRPr lang="fr-FR" sz="2000" b="1"/>
        </a:p>
      </dgm:t>
    </dgm:pt>
    <dgm:pt modelId="{A30FD5F7-D4B8-4F0B-9293-1BA9C0383479}" type="pres">
      <dgm:prSet presAssocID="{4FAC8369-7E29-44E9-BD7F-1A5D70D2543D}" presName="Name0" presStyleCnt="0">
        <dgm:presLayoutVars>
          <dgm:chMax val="7"/>
          <dgm:chPref val="7"/>
          <dgm:dir/>
        </dgm:presLayoutVars>
      </dgm:prSet>
      <dgm:spPr/>
    </dgm:pt>
    <dgm:pt modelId="{B2245975-38AC-47A3-9818-1D9A67B094AD}" type="pres">
      <dgm:prSet presAssocID="{4FAC8369-7E29-44E9-BD7F-1A5D70D2543D}" presName="Name1" presStyleCnt="0"/>
      <dgm:spPr/>
    </dgm:pt>
    <dgm:pt modelId="{1C30FA5A-5A15-4FD4-95EC-5726FEAC2402}" type="pres">
      <dgm:prSet presAssocID="{4FAC8369-7E29-44E9-BD7F-1A5D70D2543D}" presName="cycle" presStyleCnt="0"/>
      <dgm:spPr/>
    </dgm:pt>
    <dgm:pt modelId="{1E175644-2143-4F31-BF8B-52A7FEC5EF10}" type="pres">
      <dgm:prSet presAssocID="{4FAC8369-7E29-44E9-BD7F-1A5D70D2543D}" presName="srcNode" presStyleLbl="node1" presStyleIdx="0" presStyleCnt="7"/>
      <dgm:spPr/>
    </dgm:pt>
    <dgm:pt modelId="{16108A1A-116E-4499-8174-0874493B611A}" type="pres">
      <dgm:prSet presAssocID="{4FAC8369-7E29-44E9-BD7F-1A5D70D2543D}" presName="conn" presStyleLbl="parChTrans1D2" presStyleIdx="0" presStyleCnt="1" custFlipHor="1" custScaleX="755" custScaleY="102022" custLinFactNeighborX="-2360" custLinFactNeighborY="2124"/>
      <dgm:spPr/>
      <dgm:t>
        <a:bodyPr/>
        <a:lstStyle/>
        <a:p>
          <a:endParaRPr lang="fr-FR"/>
        </a:p>
      </dgm:t>
    </dgm:pt>
    <dgm:pt modelId="{5F199CB3-6584-4350-9E17-5ADA7E1B65BD}" type="pres">
      <dgm:prSet presAssocID="{4FAC8369-7E29-44E9-BD7F-1A5D70D2543D}" presName="extraNode" presStyleLbl="node1" presStyleIdx="0" presStyleCnt="7"/>
      <dgm:spPr/>
    </dgm:pt>
    <dgm:pt modelId="{421C7058-D8B2-4BE4-8BB3-2823C9FDEC14}" type="pres">
      <dgm:prSet presAssocID="{4FAC8369-7E29-44E9-BD7F-1A5D70D2543D}" presName="dstNode" presStyleLbl="node1" presStyleIdx="0" presStyleCnt="7"/>
      <dgm:spPr/>
    </dgm:pt>
    <dgm:pt modelId="{110A25BB-CD7B-41F6-9014-BB9DB37C2BDF}" type="pres">
      <dgm:prSet presAssocID="{9B33E810-B553-44C3-88AE-D5AB591FA3C0}" presName="text_1" presStyleLbl="node1" presStyleIdx="0" presStyleCnt="7">
        <dgm:presLayoutVars>
          <dgm:bulletEnabled val="1"/>
        </dgm:presLayoutVars>
      </dgm:prSet>
      <dgm:spPr/>
      <dgm:t>
        <a:bodyPr/>
        <a:lstStyle/>
        <a:p>
          <a:endParaRPr lang="fr-FR"/>
        </a:p>
      </dgm:t>
    </dgm:pt>
    <dgm:pt modelId="{230C7FD8-3985-4057-A14E-B322AC47D8D4}" type="pres">
      <dgm:prSet presAssocID="{9B33E810-B553-44C3-88AE-D5AB591FA3C0}" presName="accent_1" presStyleCnt="0"/>
      <dgm:spPr/>
    </dgm:pt>
    <dgm:pt modelId="{1721113D-CFDF-47FD-942B-79DD24C665BA}" type="pres">
      <dgm:prSet presAssocID="{9B33E810-B553-44C3-88AE-D5AB591FA3C0}" presName="accentRepeatNode" presStyleLbl="solidFgAcc1" presStyleIdx="0" presStyleCnt="7"/>
      <dgm:spPr/>
    </dgm:pt>
    <dgm:pt modelId="{565B094A-6539-4CBB-A3B1-1921064F7F28}" type="pres">
      <dgm:prSet presAssocID="{6E3FAC1A-A6B1-407E-8C1C-784A87001EEB}" presName="text_2" presStyleLbl="node1" presStyleIdx="1" presStyleCnt="7" custLinFactNeighborX="162" custLinFactNeighborY="0">
        <dgm:presLayoutVars>
          <dgm:bulletEnabled val="1"/>
        </dgm:presLayoutVars>
      </dgm:prSet>
      <dgm:spPr/>
      <dgm:t>
        <a:bodyPr/>
        <a:lstStyle/>
        <a:p>
          <a:endParaRPr lang="fr-FR"/>
        </a:p>
      </dgm:t>
    </dgm:pt>
    <dgm:pt modelId="{1782F8D6-5132-40B4-8420-7E62641B2177}" type="pres">
      <dgm:prSet presAssocID="{6E3FAC1A-A6B1-407E-8C1C-784A87001EEB}" presName="accent_2" presStyleCnt="0"/>
      <dgm:spPr/>
    </dgm:pt>
    <dgm:pt modelId="{10EEB653-9DE1-4B21-8F58-A382D2F14E83}" type="pres">
      <dgm:prSet presAssocID="{6E3FAC1A-A6B1-407E-8C1C-784A87001EEB}" presName="accentRepeatNode" presStyleLbl="solidFgAcc1" presStyleIdx="1" presStyleCnt="7"/>
      <dgm:spPr/>
    </dgm:pt>
    <dgm:pt modelId="{49D72986-A30A-47BB-925B-79EF3541586B}" type="pres">
      <dgm:prSet presAssocID="{CFAC3338-A75D-4315-923C-C8A8C95E2446}" presName="text_3" presStyleLbl="node1" presStyleIdx="2" presStyleCnt="7" custLinFactNeighborX="825" custLinFactNeighborY="-3859">
        <dgm:presLayoutVars>
          <dgm:bulletEnabled val="1"/>
        </dgm:presLayoutVars>
      </dgm:prSet>
      <dgm:spPr/>
      <dgm:t>
        <a:bodyPr/>
        <a:lstStyle/>
        <a:p>
          <a:endParaRPr lang="fr-FR"/>
        </a:p>
      </dgm:t>
    </dgm:pt>
    <dgm:pt modelId="{D6FF6354-06C7-4AC9-A3B1-7CB5FFB53ED9}" type="pres">
      <dgm:prSet presAssocID="{CFAC3338-A75D-4315-923C-C8A8C95E2446}" presName="accent_3" presStyleCnt="0"/>
      <dgm:spPr/>
    </dgm:pt>
    <dgm:pt modelId="{5CBCA16E-8033-419A-8130-0F5656BB6B3E}" type="pres">
      <dgm:prSet presAssocID="{CFAC3338-A75D-4315-923C-C8A8C95E2446}" presName="accentRepeatNode" presStyleLbl="solidFgAcc1" presStyleIdx="2" presStyleCnt="7"/>
      <dgm:spPr/>
    </dgm:pt>
    <dgm:pt modelId="{481FCA6C-8E02-461F-8419-A7FA010CC747}" type="pres">
      <dgm:prSet presAssocID="{5510C44F-2D9B-4489-B409-11E301532D74}" presName="text_4" presStyleLbl="node1" presStyleIdx="3" presStyleCnt="7" custLinFactNeighborX="168" custLinFactNeighborY="-3859">
        <dgm:presLayoutVars>
          <dgm:bulletEnabled val="1"/>
        </dgm:presLayoutVars>
      </dgm:prSet>
      <dgm:spPr/>
      <dgm:t>
        <a:bodyPr/>
        <a:lstStyle/>
        <a:p>
          <a:endParaRPr lang="fr-FR"/>
        </a:p>
      </dgm:t>
    </dgm:pt>
    <dgm:pt modelId="{ACC843B2-6501-4FD7-B2AB-AACDAF294C58}" type="pres">
      <dgm:prSet presAssocID="{5510C44F-2D9B-4489-B409-11E301532D74}" presName="accent_4" presStyleCnt="0"/>
      <dgm:spPr/>
    </dgm:pt>
    <dgm:pt modelId="{B5E178FD-171F-4548-87BF-2FE3011F6290}" type="pres">
      <dgm:prSet presAssocID="{5510C44F-2D9B-4489-B409-11E301532D74}" presName="accentRepeatNode" presStyleLbl="solidFgAcc1" presStyleIdx="3" presStyleCnt="7" custLinFactNeighborX="3087" custLinFactNeighborY="3087"/>
      <dgm:spPr/>
    </dgm:pt>
    <dgm:pt modelId="{483750B9-0428-48E0-AD5E-84544D479DDE}" type="pres">
      <dgm:prSet presAssocID="{D0E40979-315E-45B9-B30D-38A7E8306EB6}" presName="text_5" presStyleLbl="node1" presStyleIdx="4" presStyleCnt="7">
        <dgm:presLayoutVars>
          <dgm:bulletEnabled val="1"/>
        </dgm:presLayoutVars>
      </dgm:prSet>
      <dgm:spPr/>
      <dgm:t>
        <a:bodyPr/>
        <a:lstStyle/>
        <a:p>
          <a:endParaRPr lang="fr-FR"/>
        </a:p>
      </dgm:t>
    </dgm:pt>
    <dgm:pt modelId="{26140C30-4740-4628-8037-4C1F1A0BE000}" type="pres">
      <dgm:prSet presAssocID="{D0E40979-315E-45B9-B30D-38A7E8306EB6}" presName="accent_5" presStyleCnt="0"/>
      <dgm:spPr/>
    </dgm:pt>
    <dgm:pt modelId="{0AAB6C8F-FA4C-4255-B99E-78DB12A49A13}" type="pres">
      <dgm:prSet presAssocID="{D0E40979-315E-45B9-B30D-38A7E8306EB6}" presName="accentRepeatNode" presStyleLbl="solidFgAcc1" presStyleIdx="4" presStyleCnt="7"/>
      <dgm:spPr/>
    </dgm:pt>
    <dgm:pt modelId="{2D9DAA58-1EB6-4402-9914-03EA50584B9A}" type="pres">
      <dgm:prSet presAssocID="{952AC4B9-7150-4A3B-929A-272FFCCBD60C}" presName="text_6" presStyleLbl="node1" presStyleIdx="5" presStyleCnt="7" custLinFactNeighborY="3859">
        <dgm:presLayoutVars>
          <dgm:bulletEnabled val="1"/>
        </dgm:presLayoutVars>
      </dgm:prSet>
      <dgm:spPr/>
      <dgm:t>
        <a:bodyPr/>
        <a:lstStyle/>
        <a:p>
          <a:endParaRPr lang="fr-FR"/>
        </a:p>
      </dgm:t>
    </dgm:pt>
    <dgm:pt modelId="{AC7E97D9-E603-4C74-80DD-BF785F2085F5}" type="pres">
      <dgm:prSet presAssocID="{952AC4B9-7150-4A3B-929A-272FFCCBD60C}" presName="accent_6" presStyleCnt="0"/>
      <dgm:spPr/>
    </dgm:pt>
    <dgm:pt modelId="{FF78A606-85B9-4061-B7C2-794B33B00E59}" type="pres">
      <dgm:prSet presAssocID="{952AC4B9-7150-4A3B-929A-272FFCCBD60C}" presName="accentRepeatNode" presStyleLbl="solidFgAcc1" presStyleIdx="5" presStyleCnt="7"/>
      <dgm:spPr/>
    </dgm:pt>
    <dgm:pt modelId="{12053C50-AF90-45EE-94A8-78C4BC7E25A0}" type="pres">
      <dgm:prSet presAssocID="{555ABE12-A897-4745-92F0-C5BA4752BD6C}" presName="text_7" presStyleLbl="node1" presStyleIdx="6" presStyleCnt="7">
        <dgm:presLayoutVars>
          <dgm:bulletEnabled val="1"/>
        </dgm:presLayoutVars>
      </dgm:prSet>
      <dgm:spPr/>
      <dgm:t>
        <a:bodyPr/>
        <a:lstStyle/>
        <a:p>
          <a:endParaRPr lang="fr-FR"/>
        </a:p>
      </dgm:t>
    </dgm:pt>
    <dgm:pt modelId="{70FA98C6-73AE-41E7-9C99-2030BD6F88C4}" type="pres">
      <dgm:prSet presAssocID="{555ABE12-A897-4745-92F0-C5BA4752BD6C}" presName="accent_7" presStyleCnt="0"/>
      <dgm:spPr/>
    </dgm:pt>
    <dgm:pt modelId="{AB069D98-01D3-4B57-AC8D-630CC1B3ED6A}" type="pres">
      <dgm:prSet presAssocID="{555ABE12-A897-4745-92F0-C5BA4752BD6C}" presName="accentRepeatNode" presStyleLbl="solidFgAcc1" presStyleIdx="6" presStyleCnt="7"/>
      <dgm:spPr/>
    </dgm:pt>
  </dgm:ptLst>
  <dgm:cxnLst>
    <dgm:cxn modelId="{97E3A0EB-E918-4BA0-915B-C7CB31D86E29}" srcId="{4FAC8369-7E29-44E9-BD7F-1A5D70D2543D}" destId="{6E3FAC1A-A6B1-407E-8C1C-784A87001EEB}" srcOrd="1" destOrd="0" parTransId="{7273162E-A59D-4E36-9007-3E5755D07299}" sibTransId="{E29B7F1A-3816-4702-87AD-AD77142013BD}"/>
    <dgm:cxn modelId="{4527DAC3-0F4F-494C-A199-2B5CB737254F}" type="presOf" srcId="{5510C44F-2D9B-4489-B409-11E301532D74}" destId="{481FCA6C-8E02-461F-8419-A7FA010CC747}" srcOrd="0" destOrd="0" presId="urn:microsoft.com/office/officeart/2008/layout/VerticalCurvedList"/>
    <dgm:cxn modelId="{EA002C23-78E7-47DD-B4E5-7FF74A78243C}" type="presOf" srcId="{D0E40979-315E-45B9-B30D-38A7E8306EB6}" destId="{483750B9-0428-48E0-AD5E-84544D479DDE}" srcOrd="0" destOrd="0" presId="urn:microsoft.com/office/officeart/2008/layout/VerticalCurvedList"/>
    <dgm:cxn modelId="{E0C73A2F-83DC-43EC-BFE0-A295F069F3DF}" srcId="{4FAC8369-7E29-44E9-BD7F-1A5D70D2543D}" destId="{D0E40979-315E-45B9-B30D-38A7E8306EB6}" srcOrd="4" destOrd="0" parTransId="{76090C26-16CD-4834-B524-75B3C1E72713}" sibTransId="{2A8C76C0-7186-4DB9-99E1-BC39D9571878}"/>
    <dgm:cxn modelId="{773967A6-F949-4348-BDF8-B560E682185B}" srcId="{4FAC8369-7E29-44E9-BD7F-1A5D70D2543D}" destId="{5510C44F-2D9B-4489-B409-11E301532D74}" srcOrd="3" destOrd="0" parTransId="{242F5C34-C30F-4A2D-A021-F9AC663DFA51}" sibTransId="{9518BBB3-C569-448C-94F8-7F98D7408516}"/>
    <dgm:cxn modelId="{7B1279DC-5529-4969-92FC-BE1086C1B33B}" type="presOf" srcId="{555ABE12-A897-4745-92F0-C5BA4752BD6C}" destId="{12053C50-AF90-45EE-94A8-78C4BC7E25A0}" srcOrd="0" destOrd="0" presId="urn:microsoft.com/office/officeart/2008/layout/VerticalCurvedList"/>
    <dgm:cxn modelId="{8202DB43-1FB5-4218-BA28-571CCE532AFB}" type="presOf" srcId="{6E3FAC1A-A6B1-407E-8C1C-784A87001EEB}" destId="{565B094A-6539-4CBB-A3B1-1921064F7F28}" srcOrd="0" destOrd="0" presId="urn:microsoft.com/office/officeart/2008/layout/VerticalCurvedList"/>
    <dgm:cxn modelId="{25DD2C77-93FE-40A8-913D-CEDE647000EA}" srcId="{4FAC8369-7E29-44E9-BD7F-1A5D70D2543D}" destId="{555ABE12-A897-4745-92F0-C5BA4752BD6C}" srcOrd="6" destOrd="0" parTransId="{B01FFB0E-A029-4CA4-AF95-975076BEEADD}" sibTransId="{A73B67CD-AFBD-40C6-9BB9-D6617D254820}"/>
    <dgm:cxn modelId="{92807B6B-B15F-43BA-AFBA-2973099270DD}" type="presOf" srcId="{9B33E810-B553-44C3-88AE-D5AB591FA3C0}" destId="{110A25BB-CD7B-41F6-9014-BB9DB37C2BDF}" srcOrd="0" destOrd="0" presId="urn:microsoft.com/office/officeart/2008/layout/VerticalCurvedList"/>
    <dgm:cxn modelId="{4DF4E074-8095-4A4A-A1BD-E3B9F6A8CD56}" srcId="{4FAC8369-7E29-44E9-BD7F-1A5D70D2543D}" destId="{CFAC3338-A75D-4315-923C-C8A8C95E2446}" srcOrd="2" destOrd="0" parTransId="{169184E2-D573-4E00-A86A-21CEF5F104CB}" sibTransId="{30E33C73-7703-4AD8-BC4A-1A19843AF271}"/>
    <dgm:cxn modelId="{297E1BD1-5476-4D4E-960F-562C656532B7}" type="presOf" srcId="{CFAC3338-A75D-4315-923C-C8A8C95E2446}" destId="{49D72986-A30A-47BB-925B-79EF3541586B}" srcOrd="0" destOrd="0" presId="urn:microsoft.com/office/officeart/2008/layout/VerticalCurvedList"/>
    <dgm:cxn modelId="{36DC1B1A-50EB-4B7E-8DDC-4EB52E1E1F1F}" type="presOf" srcId="{4FAC8369-7E29-44E9-BD7F-1A5D70D2543D}" destId="{A30FD5F7-D4B8-4F0B-9293-1BA9C0383479}" srcOrd="0" destOrd="0" presId="urn:microsoft.com/office/officeart/2008/layout/VerticalCurvedList"/>
    <dgm:cxn modelId="{28CB1FCD-2F61-4DFF-9A6C-47BF10F0E383}" type="presOf" srcId="{952AC4B9-7150-4A3B-929A-272FFCCBD60C}" destId="{2D9DAA58-1EB6-4402-9914-03EA50584B9A}" srcOrd="0" destOrd="0" presId="urn:microsoft.com/office/officeart/2008/layout/VerticalCurvedList"/>
    <dgm:cxn modelId="{8B544861-FE01-426E-8872-10A0BFDC9079}" srcId="{4FAC8369-7E29-44E9-BD7F-1A5D70D2543D}" destId="{952AC4B9-7150-4A3B-929A-272FFCCBD60C}" srcOrd="5" destOrd="0" parTransId="{A1CFD0B3-A6C5-4D9F-B303-5D9BF027CB44}" sibTransId="{9A17A5F9-200A-45A6-83DC-39134C583F28}"/>
    <dgm:cxn modelId="{25F3DF9A-5DD7-4B2F-9EDF-9795120762AD}" srcId="{4FAC8369-7E29-44E9-BD7F-1A5D70D2543D}" destId="{9B33E810-B553-44C3-88AE-D5AB591FA3C0}" srcOrd="0" destOrd="0" parTransId="{7B6AFA25-6E94-4E15-BA8A-3D3040CA5D72}" sibTransId="{C7CEC433-1504-4CCF-B845-529CC8C6436B}"/>
    <dgm:cxn modelId="{D3BFCDAC-91E3-4769-B976-AC68D11BD8E3}" type="presOf" srcId="{C7CEC433-1504-4CCF-B845-529CC8C6436B}" destId="{16108A1A-116E-4499-8174-0874493B611A}" srcOrd="0" destOrd="0" presId="urn:microsoft.com/office/officeart/2008/layout/VerticalCurvedList"/>
    <dgm:cxn modelId="{3FD13677-F164-4C73-B752-F74264CFC0ED}" type="presParOf" srcId="{A30FD5F7-D4B8-4F0B-9293-1BA9C0383479}" destId="{B2245975-38AC-47A3-9818-1D9A67B094AD}" srcOrd="0" destOrd="0" presId="urn:microsoft.com/office/officeart/2008/layout/VerticalCurvedList"/>
    <dgm:cxn modelId="{8F8BA5DC-8F78-4E3E-AA4B-553D853E0E0A}" type="presParOf" srcId="{B2245975-38AC-47A3-9818-1D9A67B094AD}" destId="{1C30FA5A-5A15-4FD4-95EC-5726FEAC2402}" srcOrd="0" destOrd="0" presId="urn:microsoft.com/office/officeart/2008/layout/VerticalCurvedList"/>
    <dgm:cxn modelId="{CD0EF12D-4A0E-4163-90AB-FB91940DB717}" type="presParOf" srcId="{1C30FA5A-5A15-4FD4-95EC-5726FEAC2402}" destId="{1E175644-2143-4F31-BF8B-52A7FEC5EF10}" srcOrd="0" destOrd="0" presId="urn:microsoft.com/office/officeart/2008/layout/VerticalCurvedList"/>
    <dgm:cxn modelId="{10E5CEFC-3368-44A4-9390-15C159A85D56}" type="presParOf" srcId="{1C30FA5A-5A15-4FD4-95EC-5726FEAC2402}" destId="{16108A1A-116E-4499-8174-0874493B611A}" srcOrd="1" destOrd="0" presId="urn:microsoft.com/office/officeart/2008/layout/VerticalCurvedList"/>
    <dgm:cxn modelId="{5BBC3E7B-25FA-41DC-8E12-7D59BB07744D}" type="presParOf" srcId="{1C30FA5A-5A15-4FD4-95EC-5726FEAC2402}" destId="{5F199CB3-6584-4350-9E17-5ADA7E1B65BD}" srcOrd="2" destOrd="0" presId="urn:microsoft.com/office/officeart/2008/layout/VerticalCurvedList"/>
    <dgm:cxn modelId="{F05A074B-EC45-4BDD-B30F-7CDBDD563D9D}" type="presParOf" srcId="{1C30FA5A-5A15-4FD4-95EC-5726FEAC2402}" destId="{421C7058-D8B2-4BE4-8BB3-2823C9FDEC14}" srcOrd="3" destOrd="0" presId="urn:microsoft.com/office/officeart/2008/layout/VerticalCurvedList"/>
    <dgm:cxn modelId="{8229CBE2-D8D4-4E82-B399-D4D7BE515CEC}" type="presParOf" srcId="{B2245975-38AC-47A3-9818-1D9A67B094AD}" destId="{110A25BB-CD7B-41F6-9014-BB9DB37C2BDF}" srcOrd="1" destOrd="0" presId="urn:microsoft.com/office/officeart/2008/layout/VerticalCurvedList"/>
    <dgm:cxn modelId="{C9F99790-05C8-4B20-BECA-64341D4E23EF}" type="presParOf" srcId="{B2245975-38AC-47A3-9818-1D9A67B094AD}" destId="{230C7FD8-3985-4057-A14E-B322AC47D8D4}" srcOrd="2" destOrd="0" presId="urn:microsoft.com/office/officeart/2008/layout/VerticalCurvedList"/>
    <dgm:cxn modelId="{2920D28A-CBFF-4025-9CEA-C1B8C147CC28}" type="presParOf" srcId="{230C7FD8-3985-4057-A14E-B322AC47D8D4}" destId="{1721113D-CFDF-47FD-942B-79DD24C665BA}" srcOrd="0" destOrd="0" presId="urn:microsoft.com/office/officeart/2008/layout/VerticalCurvedList"/>
    <dgm:cxn modelId="{254EA7CC-0FF8-49B2-AA0A-BD524314D6C4}" type="presParOf" srcId="{B2245975-38AC-47A3-9818-1D9A67B094AD}" destId="{565B094A-6539-4CBB-A3B1-1921064F7F28}" srcOrd="3" destOrd="0" presId="urn:microsoft.com/office/officeart/2008/layout/VerticalCurvedList"/>
    <dgm:cxn modelId="{9C0FF5A7-328E-4DF0-9FB9-96A0BEBD5D89}" type="presParOf" srcId="{B2245975-38AC-47A3-9818-1D9A67B094AD}" destId="{1782F8D6-5132-40B4-8420-7E62641B2177}" srcOrd="4" destOrd="0" presId="urn:microsoft.com/office/officeart/2008/layout/VerticalCurvedList"/>
    <dgm:cxn modelId="{25CACA29-947E-4FDC-BFAA-66841A467808}" type="presParOf" srcId="{1782F8D6-5132-40B4-8420-7E62641B2177}" destId="{10EEB653-9DE1-4B21-8F58-A382D2F14E83}" srcOrd="0" destOrd="0" presId="urn:microsoft.com/office/officeart/2008/layout/VerticalCurvedList"/>
    <dgm:cxn modelId="{043AC192-A3D6-40A9-B175-D41F417F75C2}" type="presParOf" srcId="{B2245975-38AC-47A3-9818-1D9A67B094AD}" destId="{49D72986-A30A-47BB-925B-79EF3541586B}" srcOrd="5" destOrd="0" presId="urn:microsoft.com/office/officeart/2008/layout/VerticalCurvedList"/>
    <dgm:cxn modelId="{C60DE5D4-1118-4B2A-8D20-BD83A00A63DC}" type="presParOf" srcId="{B2245975-38AC-47A3-9818-1D9A67B094AD}" destId="{D6FF6354-06C7-4AC9-A3B1-7CB5FFB53ED9}" srcOrd="6" destOrd="0" presId="urn:microsoft.com/office/officeart/2008/layout/VerticalCurvedList"/>
    <dgm:cxn modelId="{DEC2D62B-F09F-4A59-A91D-E3C0F7E88B6A}" type="presParOf" srcId="{D6FF6354-06C7-4AC9-A3B1-7CB5FFB53ED9}" destId="{5CBCA16E-8033-419A-8130-0F5656BB6B3E}" srcOrd="0" destOrd="0" presId="urn:microsoft.com/office/officeart/2008/layout/VerticalCurvedList"/>
    <dgm:cxn modelId="{408DA31A-CE82-46F4-8BD6-4291C72A937B}" type="presParOf" srcId="{B2245975-38AC-47A3-9818-1D9A67B094AD}" destId="{481FCA6C-8E02-461F-8419-A7FA010CC747}" srcOrd="7" destOrd="0" presId="urn:microsoft.com/office/officeart/2008/layout/VerticalCurvedList"/>
    <dgm:cxn modelId="{F294C621-E7F9-463F-93C7-E4914BD97910}" type="presParOf" srcId="{B2245975-38AC-47A3-9818-1D9A67B094AD}" destId="{ACC843B2-6501-4FD7-B2AB-AACDAF294C58}" srcOrd="8" destOrd="0" presId="urn:microsoft.com/office/officeart/2008/layout/VerticalCurvedList"/>
    <dgm:cxn modelId="{CC26F8F2-7E86-492A-A1F2-DFF9CCF6A905}" type="presParOf" srcId="{ACC843B2-6501-4FD7-B2AB-AACDAF294C58}" destId="{B5E178FD-171F-4548-87BF-2FE3011F6290}" srcOrd="0" destOrd="0" presId="urn:microsoft.com/office/officeart/2008/layout/VerticalCurvedList"/>
    <dgm:cxn modelId="{F410A55A-638D-4532-A966-33E4908C9E07}" type="presParOf" srcId="{B2245975-38AC-47A3-9818-1D9A67B094AD}" destId="{483750B9-0428-48E0-AD5E-84544D479DDE}" srcOrd="9" destOrd="0" presId="urn:microsoft.com/office/officeart/2008/layout/VerticalCurvedList"/>
    <dgm:cxn modelId="{C6FA19B6-F0EE-4732-B17F-36C6722844DD}" type="presParOf" srcId="{B2245975-38AC-47A3-9818-1D9A67B094AD}" destId="{26140C30-4740-4628-8037-4C1F1A0BE000}" srcOrd="10" destOrd="0" presId="urn:microsoft.com/office/officeart/2008/layout/VerticalCurvedList"/>
    <dgm:cxn modelId="{6D0A9F50-8CDD-4BC6-9C3A-789C0C0A6B37}" type="presParOf" srcId="{26140C30-4740-4628-8037-4C1F1A0BE000}" destId="{0AAB6C8F-FA4C-4255-B99E-78DB12A49A13}" srcOrd="0" destOrd="0" presId="urn:microsoft.com/office/officeart/2008/layout/VerticalCurvedList"/>
    <dgm:cxn modelId="{D83DCE2D-49B0-4E2E-8963-260C3169CBA6}" type="presParOf" srcId="{B2245975-38AC-47A3-9818-1D9A67B094AD}" destId="{2D9DAA58-1EB6-4402-9914-03EA50584B9A}" srcOrd="11" destOrd="0" presId="urn:microsoft.com/office/officeart/2008/layout/VerticalCurvedList"/>
    <dgm:cxn modelId="{BF6F6A34-D5C5-46D5-B71B-3ECFED757450}" type="presParOf" srcId="{B2245975-38AC-47A3-9818-1D9A67B094AD}" destId="{AC7E97D9-E603-4C74-80DD-BF785F2085F5}" srcOrd="12" destOrd="0" presId="urn:microsoft.com/office/officeart/2008/layout/VerticalCurvedList"/>
    <dgm:cxn modelId="{F2926B42-13D1-4579-AF18-1021207FDAF2}" type="presParOf" srcId="{AC7E97D9-E603-4C74-80DD-BF785F2085F5}" destId="{FF78A606-85B9-4061-B7C2-794B33B00E59}" srcOrd="0" destOrd="0" presId="urn:microsoft.com/office/officeart/2008/layout/VerticalCurvedList"/>
    <dgm:cxn modelId="{558D3A68-C9BA-405B-B0E2-FAFFE8976F7B}" type="presParOf" srcId="{B2245975-38AC-47A3-9818-1D9A67B094AD}" destId="{12053C50-AF90-45EE-94A8-78C4BC7E25A0}" srcOrd="13" destOrd="0" presId="urn:microsoft.com/office/officeart/2008/layout/VerticalCurvedList"/>
    <dgm:cxn modelId="{8D581174-4D40-4E22-A7AF-E4616E2038C0}" type="presParOf" srcId="{B2245975-38AC-47A3-9818-1D9A67B094AD}" destId="{70FA98C6-73AE-41E7-9C99-2030BD6F88C4}" srcOrd="14" destOrd="0" presId="urn:microsoft.com/office/officeart/2008/layout/VerticalCurvedList"/>
    <dgm:cxn modelId="{135917D5-C4DC-4709-B12C-F85C6BF5E62C}" type="presParOf" srcId="{70FA98C6-73AE-41E7-9C99-2030BD6F88C4}" destId="{AB069D98-01D3-4B57-AC8D-630CC1B3ED6A}"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108A1A-116E-4499-8174-0874493B611A}">
      <dsp:nvSpPr>
        <dsp:cNvPr id="0" name=""/>
        <dsp:cNvSpPr/>
      </dsp:nvSpPr>
      <dsp:spPr>
        <a:xfrm flipH="1">
          <a:off x="-2077065" y="-711276"/>
          <a:ext cx="45699" cy="6175293"/>
        </a:xfrm>
        <a:prstGeom prst="blockArc">
          <a:avLst>
            <a:gd name="adj1" fmla="val 18900000"/>
            <a:gd name="adj2" fmla="val 2700000"/>
            <a:gd name="adj3" fmla="val 357"/>
          </a:avLst>
        </a:prstGeom>
        <a:noFill/>
        <a:ln w="400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0A25BB-CD7B-41F6-9014-BB9DB37C2BDF}">
      <dsp:nvSpPr>
        <dsp:cNvPr id="0" name=""/>
        <dsp:cNvSpPr/>
      </dsp:nvSpPr>
      <dsp:spPr>
        <a:xfrm>
          <a:off x="315367" y="204370"/>
          <a:ext cx="8220928" cy="408561"/>
        </a:xfrm>
        <a:prstGeom prst="rect">
          <a:avLst/>
        </a:prstGeom>
        <a:solidFill>
          <a:schemeClr val="lt1"/>
        </a:solidFill>
        <a:ln w="400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324296" tIns="50800" rIns="50800" bIns="50800" numCol="1" spcCol="1270" anchor="ctr" anchorCtr="0">
          <a:noAutofit/>
        </a:bodyPr>
        <a:lstStyle/>
        <a:p>
          <a:pPr lvl="0" algn="l" defTabSz="889000">
            <a:lnSpc>
              <a:spcPct val="90000"/>
            </a:lnSpc>
            <a:spcBef>
              <a:spcPct val="0"/>
            </a:spcBef>
            <a:spcAft>
              <a:spcPct val="35000"/>
            </a:spcAft>
          </a:pPr>
          <a:r>
            <a:rPr lang="fr-FR" sz="2000" b="1" kern="1200" dirty="0" smtClean="0"/>
            <a:t>Introduction</a:t>
          </a:r>
          <a:endParaRPr lang="fr-FR" sz="2000" b="1" kern="1200" dirty="0"/>
        </a:p>
      </dsp:txBody>
      <dsp:txXfrm>
        <a:off x="315367" y="204370"/>
        <a:ext cx="8220928" cy="408561"/>
      </dsp:txXfrm>
    </dsp:sp>
    <dsp:sp modelId="{1721113D-CFDF-47FD-942B-79DD24C665BA}">
      <dsp:nvSpPr>
        <dsp:cNvPr id="0" name=""/>
        <dsp:cNvSpPr/>
      </dsp:nvSpPr>
      <dsp:spPr>
        <a:xfrm>
          <a:off x="60016" y="153300"/>
          <a:ext cx="510701" cy="510701"/>
        </a:xfrm>
        <a:prstGeom prst="ellipse">
          <a:avLst/>
        </a:prstGeom>
        <a:solidFill>
          <a:schemeClr val="lt1">
            <a:hueOff val="0"/>
            <a:satOff val="0"/>
            <a:lumOff val="0"/>
            <a:alphaOff val="0"/>
          </a:schemeClr>
        </a:solidFill>
        <a:ln w="400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5B094A-6539-4CBB-A3B1-1921064F7F28}">
      <dsp:nvSpPr>
        <dsp:cNvPr id="0" name=""/>
        <dsp:cNvSpPr/>
      </dsp:nvSpPr>
      <dsp:spPr>
        <a:xfrm>
          <a:off x="698074" y="817572"/>
          <a:ext cx="7850939" cy="408561"/>
        </a:xfrm>
        <a:prstGeom prst="rect">
          <a:avLst/>
        </a:prstGeom>
        <a:solidFill>
          <a:schemeClr val="lt1"/>
        </a:solidFill>
        <a:ln w="400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324296" tIns="50800" rIns="50800" bIns="5080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fr-FR" sz="2000" kern="1200" dirty="0" smtClean="0"/>
        </a:p>
        <a:p>
          <a:pPr marL="0" marR="0" lvl="0" indent="0" algn="l" defTabSz="914400" eaLnBrk="1" fontAlgn="auto" latinLnBrk="0" hangingPunct="1">
            <a:lnSpc>
              <a:spcPct val="100000"/>
            </a:lnSpc>
            <a:spcBef>
              <a:spcPct val="0"/>
            </a:spcBef>
            <a:spcAft>
              <a:spcPts val="0"/>
            </a:spcAft>
            <a:buClrTx/>
            <a:buSzTx/>
            <a:buFontTx/>
            <a:buNone/>
            <a:tabLst/>
            <a:defRPr/>
          </a:pPr>
          <a:r>
            <a:rPr lang="fr-FR" sz="2000" b="1" kern="1200" dirty="0" smtClean="0"/>
            <a:t>Travaux préparatoires</a:t>
          </a:r>
        </a:p>
        <a:p>
          <a:pPr lvl="0" algn="l" defTabSz="889000">
            <a:lnSpc>
              <a:spcPct val="90000"/>
            </a:lnSpc>
            <a:spcBef>
              <a:spcPct val="0"/>
            </a:spcBef>
            <a:spcAft>
              <a:spcPct val="35000"/>
            </a:spcAft>
          </a:pPr>
          <a:endParaRPr lang="fr-FR" sz="2000" b="1" kern="1200" dirty="0" smtClean="0"/>
        </a:p>
      </dsp:txBody>
      <dsp:txXfrm>
        <a:off x="698074" y="817572"/>
        <a:ext cx="7850939" cy="408561"/>
      </dsp:txXfrm>
    </dsp:sp>
    <dsp:sp modelId="{10EEB653-9DE1-4B21-8F58-A382D2F14E83}">
      <dsp:nvSpPr>
        <dsp:cNvPr id="0" name=""/>
        <dsp:cNvSpPr/>
      </dsp:nvSpPr>
      <dsp:spPr>
        <a:xfrm>
          <a:off x="430005" y="766502"/>
          <a:ext cx="510701" cy="510701"/>
        </a:xfrm>
        <a:prstGeom prst="ellipse">
          <a:avLst/>
        </a:prstGeom>
        <a:solidFill>
          <a:schemeClr val="lt1">
            <a:hueOff val="0"/>
            <a:satOff val="0"/>
            <a:lumOff val="0"/>
            <a:alphaOff val="0"/>
          </a:schemeClr>
        </a:solidFill>
        <a:ln w="40000" cap="flat" cmpd="sng" algn="ctr">
          <a:solidFill>
            <a:schemeClr val="accent4">
              <a:hueOff val="59979"/>
              <a:satOff val="2897"/>
              <a:lumOff val="1634"/>
              <a:alphaOff val="0"/>
            </a:schemeClr>
          </a:solidFill>
          <a:prstDash val="solid"/>
        </a:ln>
        <a:effectLst/>
      </dsp:spPr>
      <dsp:style>
        <a:lnRef idx="2">
          <a:scrgbClr r="0" g="0" b="0"/>
        </a:lnRef>
        <a:fillRef idx="1">
          <a:scrgbClr r="0" g="0" b="0"/>
        </a:fillRef>
        <a:effectRef idx="0">
          <a:scrgbClr r="0" g="0" b="0"/>
        </a:effectRef>
        <a:fontRef idx="minor"/>
      </dsp:style>
    </dsp:sp>
    <dsp:sp modelId="{49D72986-A30A-47BB-925B-79EF3541586B}">
      <dsp:nvSpPr>
        <dsp:cNvPr id="0" name=""/>
        <dsp:cNvSpPr/>
      </dsp:nvSpPr>
      <dsp:spPr>
        <a:xfrm>
          <a:off x="948124" y="1414557"/>
          <a:ext cx="7648187" cy="408561"/>
        </a:xfrm>
        <a:prstGeom prst="rect">
          <a:avLst/>
        </a:prstGeom>
        <a:solidFill>
          <a:schemeClr val="lt1"/>
        </a:solidFill>
        <a:ln w="400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324296" tIns="50800" rIns="50800" bIns="5080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fr-FR" sz="2000" kern="1200" dirty="0" smtClean="0"/>
        </a:p>
        <a:p>
          <a:pPr marL="0" marR="0" lvl="0" indent="0" algn="l" defTabSz="914400" eaLnBrk="1" fontAlgn="auto" latinLnBrk="0" hangingPunct="1">
            <a:lnSpc>
              <a:spcPct val="100000"/>
            </a:lnSpc>
            <a:spcBef>
              <a:spcPct val="0"/>
            </a:spcBef>
            <a:spcAft>
              <a:spcPts val="0"/>
            </a:spcAft>
            <a:buClrTx/>
            <a:buSzTx/>
            <a:buFontTx/>
            <a:buNone/>
            <a:tabLst/>
            <a:defRPr/>
          </a:pPr>
          <a:r>
            <a:rPr lang="fr-FR" sz="2000" b="1" kern="1200" dirty="0" smtClean="0"/>
            <a:t>Phase de collecte </a:t>
          </a:r>
        </a:p>
        <a:p>
          <a:pPr lvl="0" algn="l" defTabSz="889000">
            <a:lnSpc>
              <a:spcPct val="90000"/>
            </a:lnSpc>
            <a:spcBef>
              <a:spcPct val="0"/>
            </a:spcBef>
            <a:spcAft>
              <a:spcPct val="35000"/>
            </a:spcAft>
          </a:pPr>
          <a:endParaRPr lang="fr-FR" sz="2000" b="1" kern="1200" dirty="0" smtClean="0"/>
        </a:p>
      </dsp:txBody>
      <dsp:txXfrm>
        <a:off x="948124" y="1414557"/>
        <a:ext cx="7648187" cy="408561"/>
      </dsp:txXfrm>
    </dsp:sp>
    <dsp:sp modelId="{5CBCA16E-8033-419A-8130-0F5656BB6B3E}">
      <dsp:nvSpPr>
        <dsp:cNvPr id="0" name=""/>
        <dsp:cNvSpPr/>
      </dsp:nvSpPr>
      <dsp:spPr>
        <a:xfrm>
          <a:off x="632757" y="1379254"/>
          <a:ext cx="510701" cy="510701"/>
        </a:xfrm>
        <a:prstGeom prst="ellipse">
          <a:avLst/>
        </a:prstGeom>
        <a:solidFill>
          <a:schemeClr val="lt1">
            <a:hueOff val="0"/>
            <a:satOff val="0"/>
            <a:lumOff val="0"/>
            <a:alphaOff val="0"/>
          </a:schemeClr>
        </a:solidFill>
        <a:ln w="40000" cap="flat" cmpd="sng" algn="ctr">
          <a:solidFill>
            <a:schemeClr val="accent4">
              <a:hueOff val="119958"/>
              <a:satOff val="5793"/>
              <a:lumOff val="3268"/>
              <a:alphaOff val="0"/>
            </a:schemeClr>
          </a:solidFill>
          <a:prstDash val="solid"/>
        </a:ln>
        <a:effectLst/>
      </dsp:spPr>
      <dsp:style>
        <a:lnRef idx="2">
          <a:scrgbClr r="0" g="0" b="0"/>
        </a:lnRef>
        <a:fillRef idx="1">
          <a:scrgbClr r="0" g="0" b="0"/>
        </a:fillRef>
        <a:effectRef idx="0">
          <a:scrgbClr r="0" g="0" b="0"/>
        </a:effectRef>
        <a:fontRef idx="minor"/>
      </dsp:style>
    </dsp:sp>
    <dsp:sp modelId="{481FCA6C-8E02-461F-8419-A7FA010CC747}">
      <dsp:nvSpPr>
        <dsp:cNvPr id="0" name=""/>
        <dsp:cNvSpPr/>
      </dsp:nvSpPr>
      <dsp:spPr>
        <a:xfrm>
          <a:off x="965585" y="2027759"/>
          <a:ext cx="7583450" cy="408561"/>
        </a:xfrm>
        <a:prstGeom prst="rect">
          <a:avLst/>
        </a:prstGeom>
        <a:solidFill>
          <a:schemeClr val="lt1"/>
        </a:solidFill>
        <a:ln w="400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324296" tIns="50800" rIns="50800" bIns="5080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fr-FR" sz="2000" kern="1200" dirty="0" smtClean="0"/>
        </a:p>
        <a:p>
          <a:pPr marL="0" marR="0" lvl="0" indent="0" algn="l" defTabSz="914400" eaLnBrk="1" fontAlgn="auto" latinLnBrk="0" hangingPunct="1">
            <a:lnSpc>
              <a:spcPct val="100000"/>
            </a:lnSpc>
            <a:spcBef>
              <a:spcPct val="0"/>
            </a:spcBef>
            <a:spcAft>
              <a:spcPts val="0"/>
            </a:spcAft>
            <a:buClrTx/>
            <a:buSzTx/>
            <a:buFontTx/>
            <a:buNone/>
            <a:tabLst/>
            <a:defRPr/>
          </a:pPr>
          <a:r>
            <a:rPr lang="fr-FR" sz="2000" b="1" kern="1200" dirty="0" smtClean="0"/>
            <a:t>Apurement des bases de données</a:t>
          </a:r>
        </a:p>
        <a:p>
          <a:pPr lvl="0" algn="l" defTabSz="889000">
            <a:lnSpc>
              <a:spcPct val="90000"/>
            </a:lnSpc>
            <a:spcBef>
              <a:spcPct val="0"/>
            </a:spcBef>
            <a:spcAft>
              <a:spcPct val="35000"/>
            </a:spcAft>
          </a:pPr>
          <a:endParaRPr lang="fr-FR" sz="2000" b="1" kern="1200" dirty="0" smtClean="0"/>
        </a:p>
      </dsp:txBody>
      <dsp:txXfrm>
        <a:off x="965585" y="2027759"/>
        <a:ext cx="7583450" cy="408561"/>
      </dsp:txXfrm>
    </dsp:sp>
    <dsp:sp modelId="{B5E178FD-171F-4548-87BF-2FE3011F6290}">
      <dsp:nvSpPr>
        <dsp:cNvPr id="0" name=""/>
        <dsp:cNvSpPr/>
      </dsp:nvSpPr>
      <dsp:spPr>
        <a:xfrm>
          <a:off x="713259" y="2008221"/>
          <a:ext cx="510701" cy="510701"/>
        </a:xfrm>
        <a:prstGeom prst="ellipse">
          <a:avLst/>
        </a:prstGeom>
        <a:solidFill>
          <a:schemeClr val="lt1">
            <a:hueOff val="0"/>
            <a:satOff val="0"/>
            <a:lumOff val="0"/>
            <a:alphaOff val="0"/>
          </a:schemeClr>
        </a:solidFill>
        <a:ln w="40000" cap="flat" cmpd="sng" algn="ctr">
          <a:solidFill>
            <a:schemeClr val="accent4">
              <a:hueOff val="179936"/>
              <a:satOff val="8690"/>
              <a:lumOff val="4901"/>
              <a:alphaOff val="0"/>
            </a:schemeClr>
          </a:solidFill>
          <a:prstDash val="solid"/>
        </a:ln>
        <a:effectLst/>
      </dsp:spPr>
      <dsp:style>
        <a:lnRef idx="2">
          <a:scrgbClr r="0" g="0" b="0"/>
        </a:lnRef>
        <a:fillRef idx="1">
          <a:scrgbClr r="0" g="0" b="0"/>
        </a:fillRef>
        <a:effectRef idx="0">
          <a:scrgbClr r="0" g="0" b="0"/>
        </a:effectRef>
        <a:fontRef idx="minor"/>
      </dsp:style>
    </dsp:sp>
    <dsp:sp modelId="{483750B9-0428-48E0-AD5E-84544D479DDE}">
      <dsp:nvSpPr>
        <dsp:cNvPr id="0" name=""/>
        <dsp:cNvSpPr/>
      </dsp:nvSpPr>
      <dsp:spPr>
        <a:xfrm>
          <a:off x="888108" y="2656727"/>
          <a:ext cx="7648187" cy="408561"/>
        </a:xfrm>
        <a:prstGeom prst="rect">
          <a:avLst/>
        </a:prstGeom>
        <a:solidFill>
          <a:schemeClr val="lt1"/>
        </a:solidFill>
        <a:ln w="400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324296" tIns="50800" rIns="50800" bIns="5080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fr-FR" sz="2000" kern="1200" dirty="0" smtClean="0"/>
        </a:p>
        <a:p>
          <a:pPr marL="0" marR="0" lvl="0" indent="0" algn="l" defTabSz="914400" eaLnBrk="1" fontAlgn="auto" latinLnBrk="0" hangingPunct="1">
            <a:lnSpc>
              <a:spcPct val="100000"/>
            </a:lnSpc>
            <a:spcBef>
              <a:spcPct val="0"/>
            </a:spcBef>
            <a:spcAft>
              <a:spcPts val="0"/>
            </a:spcAft>
            <a:buClrTx/>
            <a:buSzTx/>
            <a:buFontTx/>
            <a:buNone/>
            <a:tabLst/>
            <a:defRPr/>
          </a:pPr>
          <a:r>
            <a:rPr lang="fr-FR" sz="2000" b="1" kern="1200" dirty="0" smtClean="0"/>
            <a:t>Traitement et analyse des données </a:t>
          </a:r>
        </a:p>
        <a:p>
          <a:pPr lvl="0" algn="l" defTabSz="889000">
            <a:lnSpc>
              <a:spcPct val="90000"/>
            </a:lnSpc>
            <a:spcBef>
              <a:spcPct val="0"/>
            </a:spcBef>
            <a:spcAft>
              <a:spcPct val="35000"/>
            </a:spcAft>
          </a:pPr>
          <a:endParaRPr lang="fr-FR" sz="2000" b="1" kern="1200" dirty="0" smtClean="0"/>
        </a:p>
      </dsp:txBody>
      <dsp:txXfrm>
        <a:off x="888108" y="2656727"/>
        <a:ext cx="7648187" cy="408561"/>
      </dsp:txXfrm>
    </dsp:sp>
    <dsp:sp modelId="{0AAB6C8F-FA4C-4255-B99E-78DB12A49A13}">
      <dsp:nvSpPr>
        <dsp:cNvPr id="0" name=""/>
        <dsp:cNvSpPr/>
      </dsp:nvSpPr>
      <dsp:spPr>
        <a:xfrm>
          <a:off x="632757" y="2605657"/>
          <a:ext cx="510701" cy="510701"/>
        </a:xfrm>
        <a:prstGeom prst="ellipse">
          <a:avLst/>
        </a:prstGeom>
        <a:solidFill>
          <a:schemeClr val="lt1">
            <a:hueOff val="0"/>
            <a:satOff val="0"/>
            <a:lumOff val="0"/>
            <a:alphaOff val="0"/>
          </a:schemeClr>
        </a:solidFill>
        <a:ln w="40000" cap="flat" cmpd="sng" algn="ctr">
          <a:solidFill>
            <a:schemeClr val="accent4">
              <a:hueOff val="239915"/>
              <a:satOff val="11587"/>
              <a:lumOff val="6535"/>
              <a:alphaOff val="0"/>
            </a:schemeClr>
          </a:solidFill>
          <a:prstDash val="solid"/>
        </a:ln>
        <a:effectLst/>
      </dsp:spPr>
      <dsp:style>
        <a:lnRef idx="2">
          <a:scrgbClr r="0" g="0" b="0"/>
        </a:lnRef>
        <a:fillRef idx="1">
          <a:scrgbClr r="0" g="0" b="0"/>
        </a:fillRef>
        <a:effectRef idx="0">
          <a:scrgbClr r="0" g="0" b="0"/>
        </a:effectRef>
        <a:fontRef idx="minor"/>
      </dsp:style>
    </dsp:sp>
    <dsp:sp modelId="{2D9DAA58-1EB6-4402-9914-03EA50584B9A}">
      <dsp:nvSpPr>
        <dsp:cNvPr id="0" name=""/>
        <dsp:cNvSpPr/>
      </dsp:nvSpPr>
      <dsp:spPr>
        <a:xfrm>
          <a:off x="685356" y="3285245"/>
          <a:ext cx="7850939" cy="408561"/>
        </a:xfrm>
        <a:prstGeom prst="rect">
          <a:avLst/>
        </a:prstGeom>
        <a:solidFill>
          <a:schemeClr val="lt1"/>
        </a:solidFill>
        <a:ln w="400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324296" tIns="50800" rIns="50800" bIns="5080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fr-FR" sz="2000" b="1" kern="1200" dirty="0" smtClean="0"/>
            <a:t> </a:t>
          </a:r>
        </a:p>
        <a:p>
          <a:pPr marL="0" marR="0" lvl="0" indent="0" algn="l" defTabSz="914400" eaLnBrk="1" fontAlgn="auto" latinLnBrk="0" hangingPunct="1">
            <a:lnSpc>
              <a:spcPct val="100000"/>
            </a:lnSpc>
            <a:spcBef>
              <a:spcPct val="0"/>
            </a:spcBef>
            <a:spcAft>
              <a:spcPts val="0"/>
            </a:spcAft>
            <a:buClrTx/>
            <a:buSzTx/>
            <a:buFontTx/>
            <a:buNone/>
            <a:tabLst/>
            <a:defRPr/>
          </a:pPr>
          <a:r>
            <a:rPr lang="fr-FR" sz="2000" b="1" kern="1200" dirty="0" smtClean="0"/>
            <a:t>Autres aspects importants relevés par les pays</a:t>
          </a:r>
        </a:p>
        <a:p>
          <a:pPr lvl="0" algn="l" defTabSz="889000">
            <a:lnSpc>
              <a:spcPct val="90000"/>
            </a:lnSpc>
            <a:spcBef>
              <a:spcPct val="0"/>
            </a:spcBef>
            <a:spcAft>
              <a:spcPct val="35000"/>
            </a:spcAft>
          </a:pPr>
          <a:endParaRPr lang="fr-FR" sz="2000" b="1" kern="1200" dirty="0" smtClean="0"/>
        </a:p>
      </dsp:txBody>
      <dsp:txXfrm>
        <a:off x="685356" y="3285245"/>
        <a:ext cx="7850939" cy="408561"/>
      </dsp:txXfrm>
    </dsp:sp>
    <dsp:sp modelId="{FF78A606-85B9-4061-B7C2-794B33B00E59}">
      <dsp:nvSpPr>
        <dsp:cNvPr id="0" name=""/>
        <dsp:cNvSpPr/>
      </dsp:nvSpPr>
      <dsp:spPr>
        <a:xfrm>
          <a:off x="430005" y="3218409"/>
          <a:ext cx="510701" cy="510701"/>
        </a:xfrm>
        <a:prstGeom prst="ellipse">
          <a:avLst/>
        </a:prstGeom>
        <a:solidFill>
          <a:schemeClr val="lt1">
            <a:hueOff val="0"/>
            <a:satOff val="0"/>
            <a:lumOff val="0"/>
            <a:alphaOff val="0"/>
          </a:schemeClr>
        </a:solidFill>
        <a:ln w="40000" cap="flat" cmpd="sng" algn="ctr">
          <a:solidFill>
            <a:schemeClr val="accent4">
              <a:hueOff val="299894"/>
              <a:satOff val="14483"/>
              <a:lumOff val="8169"/>
              <a:alphaOff val="0"/>
            </a:schemeClr>
          </a:solidFill>
          <a:prstDash val="solid"/>
        </a:ln>
        <a:effectLst/>
      </dsp:spPr>
      <dsp:style>
        <a:lnRef idx="2">
          <a:scrgbClr r="0" g="0" b="0"/>
        </a:lnRef>
        <a:fillRef idx="1">
          <a:scrgbClr r="0" g="0" b="0"/>
        </a:fillRef>
        <a:effectRef idx="0">
          <a:scrgbClr r="0" g="0" b="0"/>
        </a:effectRef>
        <a:fontRef idx="minor"/>
      </dsp:style>
    </dsp:sp>
    <dsp:sp modelId="{12053C50-AF90-45EE-94A8-78C4BC7E25A0}">
      <dsp:nvSpPr>
        <dsp:cNvPr id="0" name=""/>
        <dsp:cNvSpPr/>
      </dsp:nvSpPr>
      <dsp:spPr>
        <a:xfrm>
          <a:off x="315367" y="3882681"/>
          <a:ext cx="8220928" cy="408561"/>
        </a:xfrm>
        <a:prstGeom prst="rect">
          <a:avLst/>
        </a:prstGeom>
        <a:solidFill>
          <a:schemeClr val="lt1"/>
        </a:solidFill>
        <a:ln w="400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324296" tIns="50800" rIns="50800" bIns="5080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fr-FR" sz="2000" b="1" kern="1200" dirty="0" smtClean="0"/>
            <a:t>Conclusion</a:t>
          </a:r>
        </a:p>
      </dsp:txBody>
      <dsp:txXfrm>
        <a:off x="315367" y="3882681"/>
        <a:ext cx="8220928" cy="408561"/>
      </dsp:txXfrm>
    </dsp:sp>
    <dsp:sp modelId="{AB069D98-01D3-4B57-AC8D-630CC1B3ED6A}">
      <dsp:nvSpPr>
        <dsp:cNvPr id="0" name=""/>
        <dsp:cNvSpPr/>
      </dsp:nvSpPr>
      <dsp:spPr>
        <a:xfrm>
          <a:off x="60016" y="3831610"/>
          <a:ext cx="510701" cy="510701"/>
        </a:xfrm>
        <a:prstGeom prst="ellipse">
          <a:avLst/>
        </a:prstGeom>
        <a:solidFill>
          <a:schemeClr val="lt1">
            <a:hueOff val="0"/>
            <a:satOff val="0"/>
            <a:lumOff val="0"/>
            <a:alphaOff val="0"/>
          </a:schemeClr>
        </a:solidFill>
        <a:ln w="40000" cap="flat" cmpd="sng" algn="ctr">
          <a:solidFill>
            <a:schemeClr val="accent4">
              <a:hueOff val="359873"/>
              <a:satOff val="17380"/>
              <a:lumOff val="9803"/>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rtl="0">
              <a:defRPr sz="1200"/>
            </a:lvl1pPr>
          </a:lstStyle>
          <a:p>
            <a:pPr rtl="0"/>
            <a:endParaRPr lang="fr-FR" dirty="0"/>
          </a:p>
        </p:txBody>
      </p:sp>
      <p:sp>
        <p:nvSpPr>
          <p:cNvPr id="3" name="Espace réservé de la date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l" rtl="0">
              <a:defRPr sz="1200"/>
            </a:lvl1pPr>
          </a:lstStyle>
          <a:p>
            <a:pPr algn="r" rtl="0"/>
            <a:fld id="{43DEC388-69C3-41CE-836D-8CADE66F758F}" type="datetime1">
              <a:rPr lang="fr-FR" smtClean="0"/>
              <a:pPr algn="r" rtl="0"/>
              <a:t>02/09/2019</a:t>
            </a:fld>
            <a:endParaRPr lang="fr-FR" dirty="0"/>
          </a:p>
        </p:txBody>
      </p:sp>
      <p:sp>
        <p:nvSpPr>
          <p:cNvPr id="4" name="Espace réservé du pied de page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rtl="0">
              <a:defRPr sz="1200"/>
            </a:lvl1pPr>
          </a:lstStyle>
          <a:p>
            <a:pPr rtl="0"/>
            <a:endParaRPr lang="fr-FR" dirty="0"/>
          </a:p>
        </p:txBody>
      </p:sp>
      <p:sp>
        <p:nvSpPr>
          <p:cNvPr id="5" name="Espace réservé du numéro de diapositive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l" rtl="0">
              <a:defRPr sz="1200"/>
            </a:lvl1pPr>
          </a:lstStyle>
          <a:p>
            <a:pPr algn="r"/>
            <a:fld id="{E31375A4-56A4-47D6-9801-1991572033F7}" type="slidenum">
              <a:rPr lang="fr-FR"/>
              <a:pPr algn="r"/>
              <a:t>‹N°›</a:t>
            </a:fld>
            <a:endParaRPr lang="fr-FR"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rtl="0">
              <a:defRPr sz="1200"/>
            </a:lvl1pPr>
          </a:lstStyle>
          <a:p>
            <a:pPr rtl="0"/>
            <a:endParaRPr lang="fr-FR" noProof="0" dirty="0"/>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rtl="0">
              <a:defRPr sz="1200"/>
            </a:lvl1pPr>
          </a:lstStyle>
          <a:p>
            <a:fld id="{3CF334A0-7817-44BF-BE74-0C1D60A40209}" type="datetime1">
              <a:rPr lang="fr-FR" smtClean="0"/>
              <a:pPr/>
              <a:t>02/09/2019</a:t>
            </a:fld>
            <a:endParaRPr lang="fr-FR" dirty="0"/>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rtl="0"/>
            <a:endParaRPr lang="fr-FR" noProof="0" dirty="0"/>
          </a:p>
        </p:txBody>
      </p:sp>
      <p:sp>
        <p:nvSpPr>
          <p:cNvPr id="5" name="Espace réservé des not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rtl="0"/>
            <a:r>
              <a:rPr lang="fr-FR" noProof="0" dirty="0" smtClean="0"/>
              <a:t>Modifiez les styles du texte du masque</a:t>
            </a:r>
          </a:p>
          <a:p>
            <a:pPr lvl="1" rtl="0"/>
            <a:r>
              <a:rPr lang="fr-FR" noProof="0" dirty="0" smtClean="0"/>
              <a:t>Deuxième niveau</a:t>
            </a:r>
          </a:p>
          <a:p>
            <a:pPr lvl="2" rtl="0"/>
            <a:r>
              <a:rPr lang="fr-FR" noProof="0" dirty="0" smtClean="0"/>
              <a:t>Troisième niveau</a:t>
            </a:r>
          </a:p>
          <a:p>
            <a:pPr lvl="3" rtl="0"/>
            <a:r>
              <a:rPr lang="fr-FR" noProof="0" dirty="0" smtClean="0"/>
              <a:t>Quatrième niveau</a:t>
            </a:r>
          </a:p>
          <a:p>
            <a:pPr lvl="4" rtl="0"/>
            <a:r>
              <a:rPr lang="fr-FR" noProof="0" dirty="0" smtClean="0"/>
              <a:t>Cinquième niveau</a:t>
            </a:r>
            <a:endParaRPr lang="fr-FR" noProof="0" dirty="0"/>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rtl="0">
              <a:defRPr sz="1200"/>
            </a:lvl1pPr>
          </a:lstStyle>
          <a:p>
            <a:pPr rtl="0"/>
            <a:endParaRPr lang="fr-FR" noProof="0" dirty="0"/>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rtl="0">
              <a:defRPr sz="1200"/>
            </a:lvl1pPr>
          </a:lstStyle>
          <a:p>
            <a:fld id="{E31375A4-56A4-47D6-9801-1991572033F7}" type="slidenum">
              <a:rPr lang="fr-FR" smtClean="0"/>
              <a:pPr/>
              <a:t>‹N°›</a:t>
            </a:fld>
            <a:endParaRPr lang="fr-FR"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a:pPr/>
              <a:t>1</a:t>
            </a:fld>
            <a:endParaRPr lang="fr-FR" dirty="0"/>
          </a:p>
        </p:txBody>
      </p:sp>
    </p:spTree>
    <p:extLst>
      <p:ext uri="{BB962C8B-B14F-4D97-AF65-F5344CB8AC3E}">
        <p14:creationId xmlns:p14="http://schemas.microsoft.com/office/powerpoint/2010/main" val="3585061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10</a:t>
            </a:fld>
            <a:endParaRPr lang="fr-FR" dirty="0"/>
          </a:p>
        </p:txBody>
      </p:sp>
    </p:spTree>
    <p:extLst>
      <p:ext uri="{BB962C8B-B14F-4D97-AF65-F5344CB8AC3E}">
        <p14:creationId xmlns:p14="http://schemas.microsoft.com/office/powerpoint/2010/main" val="24257390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11</a:t>
            </a:fld>
            <a:endParaRPr lang="fr-FR" dirty="0"/>
          </a:p>
        </p:txBody>
      </p:sp>
    </p:spTree>
    <p:extLst>
      <p:ext uri="{BB962C8B-B14F-4D97-AF65-F5344CB8AC3E}">
        <p14:creationId xmlns:p14="http://schemas.microsoft.com/office/powerpoint/2010/main" val="12156245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12</a:t>
            </a:fld>
            <a:endParaRPr lang="fr-FR" dirty="0"/>
          </a:p>
        </p:txBody>
      </p:sp>
    </p:spTree>
    <p:extLst>
      <p:ext uri="{BB962C8B-B14F-4D97-AF65-F5344CB8AC3E}">
        <p14:creationId xmlns:p14="http://schemas.microsoft.com/office/powerpoint/2010/main" val="10658354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13</a:t>
            </a:fld>
            <a:endParaRPr lang="fr-FR" dirty="0"/>
          </a:p>
        </p:txBody>
      </p:sp>
    </p:spTree>
    <p:extLst>
      <p:ext uri="{BB962C8B-B14F-4D97-AF65-F5344CB8AC3E}">
        <p14:creationId xmlns:p14="http://schemas.microsoft.com/office/powerpoint/2010/main" val="2468747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14</a:t>
            </a:fld>
            <a:endParaRPr lang="fr-FR" dirty="0"/>
          </a:p>
        </p:txBody>
      </p:sp>
    </p:spTree>
    <p:extLst>
      <p:ext uri="{BB962C8B-B14F-4D97-AF65-F5344CB8AC3E}">
        <p14:creationId xmlns:p14="http://schemas.microsoft.com/office/powerpoint/2010/main" val="30354148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kern="1200" dirty="0" smtClean="0">
                <a:solidFill>
                  <a:schemeClr val="tx1"/>
                </a:solidFill>
                <a:effectLst/>
                <a:latin typeface="+mn-lt"/>
                <a:ea typeface="+mn-ea"/>
                <a:cs typeface="+mn-cs"/>
              </a:rPr>
              <a:t> </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15</a:t>
            </a:fld>
            <a:endParaRPr lang="fr-FR" dirty="0"/>
          </a:p>
        </p:txBody>
      </p:sp>
    </p:spTree>
    <p:extLst>
      <p:ext uri="{BB962C8B-B14F-4D97-AF65-F5344CB8AC3E}">
        <p14:creationId xmlns:p14="http://schemas.microsoft.com/office/powerpoint/2010/main" val="4037582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17</a:t>
            </a:fld>
            <a:endParaRPr lang="fr-FR" dirty="0"/>
          </a:p>
        </p:txBody>
      </p:sp>
    </p:spTree>
    <p:extLst>
      <p:ext uri="{BB962C8B-B14F-4D97-AF65-F5344CB8AC3E}">
        <p14:creationId xmlns:p14="http://schemas.microsoft.com/office/powerpoint/2010/main" val="2932901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2</a:t>
            </a:fld>
            <a:endParaRPr lang="fr-FR" dirty="0"/>
          </a:p>
        </p:txBody>
      </p:sp>
    </p:spTree>
    <p:extLst>
      <p:ext uri="{BB962C8B-B14F-4D97-AF65-F5344CB8AC3E}">
        <p14:creationId xmlns:p14="http://schemas.microsoft.com/office/powerpoint/2010/main" val="3747283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3</a:t>
            </a:fld>
            <a:endParaRPr lang="fr-FR" dirty="0"/>
          </a:p>
        </p:txBody>
      </p:sp>
    </p:spTree>
    <p:extLst>
      <p:ext uri="{BB962C8B-B14F-4D97-AF65-F5344CB8AC3E}">
        <p14:creationId xmlns:p14="http://schemas.microsoft.com/office/powerpoint/2010/main" val="2669589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4</a:t>
            </a:fld>
            <a:endParaRPr lang="fr-FR" dirty="0"/>
          </a:p>
        </p:txBody>
      </p:sp>
    </p:spTree>
    <p:extLst>
      <p:ext uri="{BB962C8B-B14F-4D97-AF65-F5344CB8AC3E}">
        <p14:creationId xmlns:p14="http://schemas.microsoft.com/office/powerpoint/2010/main" val="3857931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5</a:t>
            </a:fld>
            <a:endParaRPr lang="fr-FR" dirty="0"/>
          </a:p>
        </p:txBody>
      </p:sp>
    </p:spTree>
    <p:extLst>
      <p:ext uri="{BB962C8B-B14F-4D97-AF65-F5344CB8AC3E}">
        <p14:creationId xmlns:p14="http://schemas.microsoft.com/office/powerpoint/2010/main" val="2425652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6</a:t>
            </a:fld>
            <a:endParaRPr lang="fr-FR" dirty="0"/>
          </a:p>
        </p:txBody>
      </p:sp>
    </p:spTree>
    <p:extLst>
      <p:ext uri="{BB962C8B-B14F-4D97-AF65-F5344CB8AC3E}">
        <p14:creationId xmlns:p14="http://schemas.microsoft.com/office/powerpoint/2010/main" val="1024583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t>
            </a:r>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7</a:t>
            </a:fld>
            <a:endParaRPr lang="fr-FR" dirty="0"/>
          </a:p>
        </p:txBody>
      </p:sp>
    </p:spTree>
    <p:extLst>
      <p:ext uri="{BB962C8B-B14F-4D97-AF65-F5344CB8AC3E}">
        <p14:creationId xmlns:p14="http://schemas.microsoft.com/office/powerpoint/2010/main" val="3713236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8</a:t>
            </a:fld>
            <a:endParaRPr lang="fr-FR" dirty="0"/>
          </a:p>
        </p:txBody>
      </p:sp>
    </p:spTree>
    <p:extLst>
      <p:ext uri="{BB962C8B-B14F-4D97-AF65-F5344CB8AC3E}">
        <p14:creationId xmlns:p14="http://schemas.microsoft.com/office/powerpoint/2010/main" val="553059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31375A4-56A4-47D6-9801-1991572033F7}" type="slidenum">
              <a:rPr lang="fr-FR" smtClean="0"/>
              <a:pPr/>
              <a:t>9</a:t>
            </a:fld>
            <a:endParaRPr lang="fr-FR" dirty="0"/>
          </a:p>
        </p:txBody>
      </p:sp>
    </p:spTree>
    <p:extLst>
      <p:ext uri="{BB962C8B-B14F-4D97-AF65-F5344CB8AC3E}">
        <p14:creationId xmlns:p14="http://schemas.microsoft.com/office/powerpoint/2010/main" val="42684513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2" name="Titre 1"/>
          <p:cNvSpPr>
            <a:spLocks noGrp="1"/>
          </p:cNvSpPr>
          <p:nvPr>
            <p:ph type="ctrTitle"/>
          </p:nvPr>
        </p:nvSpPr>
        <p:spPr>
          <a:xfrm>
            <a:off x="1104900" y="2292094"/>
            <a:ext cx="10096500" cy="2219691"/>
          </a:xfrm>
        </p:spPr>
        <p:txBody>
          <a:bodyPr rtlCol="0" anchor="ctr">
            <a:normAutofit/>
          </a:bodyPr>
          <a:lstStyle>
            <a:lvl1pPr algn="l" rtl="0">
              <a:defRPr sz="4400" cap="all" baseline="0"/>
            </a:lvl1pPr>
          </a:lstStyle>
          <a:p>
            <a:pPr rtl="0"/>
            <a:r>
              <a:rPr lang="fr-FR" noProof="0" smtClean="0"/>
              <a:t>Modifiez le style du titre</a:t>
            </a:r>
            <a:endParaRPr lang="fr-FR" noProof="0" dirty="0"/>
          </a:p>
        </p:txBody>
      </p:sp>
      <p:sp>
        <p:nvSpPr>
          <p:cNvPr id="3" name="Sous-titre 2"/>
          <p:cNvSpPr>
            <a:spLocks noGrp="1"/>
          </p:cNvSpPr>
          <p:nvPr>
            <p:ph type="subTitle" idx="1"/>
          </p:nvPr>
        </p:nvSpPr>
        <p:spPr>
          <a:xfrm>
            <a:off x="1104898" y="4511784"/>
            <a:ext cx="10096501"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fr-FR" noProof="0" smtClean="0"/>
              <a:t>Modifier le style des sous-titres du masque</a:t>
            </a:r>
            <a:endParaRPr lang="fr-FR" noProof="0" dirty="0"/>
          </a:p>
        </p:txBody>
      </p:sp>
      <p:sp>
        <p:nvSpPr>
          <p:cNvPr id="4" name="Espace réservé de la date 3"/>
          <p:cNvSpPr>
            <a:spLocks noGrp="1"/>
          </p:cNvSpPr>
          <p:nvPr>
            <p:ph type="dt" sz="half" idx="10"/>
          </p:nvPr>
        </p:nvSpPr>
        <p:spPr/>
        <p:txBody>
          <a:bodyPr rtlCol="0"/>
          <a:lstStyle>
            <a:lvl1pPr>
              <a:defRPr/>
            </a:lvl1pPr>
          </a:lstStyle>
          <a:p>
            <a:fld id="{2A93682C-1666-439C-B1F6-2324BA8BDEE9}" type="datetime1">
              <a:rPr lang="fr-FR" smtClean="0"/>
              <a:pPr/>
              <a:t>02/09/2019</a:t>
            </a:fld>
            <a:endParaRPr lang="fr-FR" dirty="0"/>
          </a:p>
        </p:txBody>
      </p:sp>
      <p:sp>
        <p:nvSpPr>
          <p:cNvPr id="5" name="Espace réservé du pied de page 4"/>
          <p:cNvSpPr>
            <a:spLocks noGrp="1"/>
          </p:cNvSpPr>
          <p:nvPr>
            <p:ph type="ftr" sz="quarter" idx="11"/>
          </p:nvPr>
        </p:nvSpPr>
        <p:spPr/>
        <p:txBody>
          <a:bodyPr rtlCol="0"/>
          <a:lstStyle/>
          <a:p>
            <a:pPr rtl="0"/>
            <a:endParaRPr lang="fr-FR" noProof="0" dirty="0"/>
          </a:p>
        </p:txBody>
      </p:sp>
      <p:sp>
        <p:nvSpPr>
          <p:cNvPr id="6" name="Espace réservé du numéro de diapositive 5"/>
          <p:cNvSpPr>
            <a:spLocks noGrp="1"/>
          </p:cNvSpPr>
          <p:nvPr>
            <p:ph type="sldNum" sz="quarter" idx="12"/>
          </p:nvPr>
        </p:nvSpPr>
        <p:spPr/>
        <p:txBody>
          <a:bodyPr rtlCol="0"/>
          <a:lstStyle>
            <a:lvl1pPr rtl="0">
              <a:defRPr/>
            </a:lvl1pPr>
          </a:lstStyle>
          <a:p>
            <a:fld id="{E31375A4-56A4-47D6-9801-1991572033F7}" type="slidenum">
              <a:rPr lang="fr-FR" smtClean="0"/>
              <a:pPr/>
              <a:t>‹N°›</a:t>
            </a:fld>
            <a:endParaRPr lang="fr-FR" dirty="0"/>
          </a:p>
        </p:txBody>
      </p:sp>
      <p:pic>
        <p:nvPicPr>
          <p:cNvPr id="11" name="Imag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chor="b"/>
          <a:lstStyle>
            <a:lvl1pPr algn="l" rtl="0">
              <a:defRPr sz="3200"/>
            </a:lvl1pPr>
          </a:lstStyle>
          <a:p>
            <a:pPr rtl="0"/>
            <a:r>
              <a:rPr lang="fr-FR" noProof="0" smtClean="0"/>
              <a:t>Modifiez le style du titre</a:t>
            </a:r>
            <a:endParaRPr lang="fr-FR" noProof="0" dirty="0"/>
          </a:p>
        </p:txBody>
      </p:sp>
      <p:sp>
        <p:nvSpPr>
          <p:cNvPr id="3" name="Espace réservé d’image 2"/>
          <p:cNvSpPr>
            <a:spLocks noGrp="1"/>
          </p:cNvSpPr>
          <p:nvPr>
            <p:ph type="pic" idx="1"/>
          </p:nvPr>
        </p:nvSpPr>
        <p:spPr>
          <a:xfrm>
            <a:off x="4654671" y="1600199"/>
            <a:ext cx="6430912" cy="4572001"/>
          </a:xfrm>
        </p:spPr>
        <p:txBody>
          <a:bodyPr tIns="1188720" rtlCol="0">
            <a:normAutofit/>
          </a:bodyPr>
          <a:lstStyle>
            <a:lvl1pPr marL="0" indent="0" algn="ctr" rtl="0">
              <a:buNone/>
              <a:defRPr sz="20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fr-FR" noProof="0" smtClean="0"/>
              <a:t>Cliquez sur l'icône pour ajouter une image</a:t>
            </a:r>
            <a:endParaRPr lang="fr-FR" noProof="0" dirty="0"/>
          </a:p>
        </p:txBody>
      </p:sp>
      <p:sp>
        <p:nvSpPr>
          <p:cNvPr id="4" name="Espace réservé du texte 3"/>
          <p:cNvSpPr>
            <a:spLocks noGrp="1"/>
          </p:cNvSpPr>
          <p:nvPr>
            <p:ph type="body" sz="half" idx="2"/>
          </p:nvPr>
        </p:nvSpPr>
        <p:spPr>
          <a:xfrm>
            <a:off x="1104900" y="1600200"/>
            <a:ext cx="3396996"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fr-FR" noProof="0" smtClean="0"/>
              <a:t>Modifier les styles du texte du masque</a:t>
            </a:r>
          </a:p>
        </p:txBody>
      </p:sp>
      <p:sp>
        <p:nvSpPr>
          <p:cNvPr id="5" name="Espace réservé de la date 4"/>
          <p:cNvSpPr>
            <a:spLocks noGrp="1"/>
          </p:cNvSpPr>
          <p:nvPr>
            <p:ph type="dt" sz="half" idx="10"/>
          </p:nvPr>
        </p:nvSpPr>
        <p:spPr/>
        <p:txBody>
          <a:bodyPr rtlCol="0"/>
          <a:lstStyle>
            <a:lvl1pPr>
              <a:defRPr/>
            </a:lvl1pPr>
          </a:lstStyle>
          <a:p>
            <a:fld id="{75AC62B6-9765-4D0D-A062-B6261D408591}" type="datetime1">
              <a:rPr lang="fr-FR" smtClean="0"/>
              <a:pPr/>
              <a:t>02/09/2019</a:t>
            </a:fld>
            <a:endParaRPr lang="fr-FR" dirty="0"/>
          </a:p>
        </p:txBody>
      </p:sp>
      <p:sp>
        <p:nvSpPr>
          <p:cNvPr id="6" name="Espace réservé du pied de page 5"/>
          <p:cNvSpPr>
            <a:spLocks noGrp="1"/>
          </p:cNvSpPr>
          <p:nvPr>
            <p:ph type="ftr" sz="quarter" idx="11"/>
          </p:nvPr>
        </p:nvSpPr>
        <p:spPr/>
        <p:txBody>
          <a:bodyPr rtlCol="0"/>
          <a:lstStyle/>
          <a:p>
            <a:pPr rtl="0"/>
            <a:endParaRPr lang="fr-FR" noProof="0" dirty="0"/>
          </a:p>
        </p:txBody>
      </p:sp>
      <p:sp>
        <p:nvSpPr>
          <p:cNvPr id="7" name="Espace réservé du numéro de diapositive 6"/>
          <p:cNvSpPr>
            <a:spLocks noGrp="1"/>
          </p:cNvSpPr>
          <p:nvPr>
            <p:ph type="sldNum" sz="quarter" idx="12"/>
          </p:nvPr>
        </p:nvSpPr>
        <p:spPr/>
        <p:txBody>
          <a:bodyPr rtlCol="0"/>
          <a:lstStyle>
            <a:lvl1pPr rtl="0">
              <a:defRPr/>
            </a:lvl1pPr>
          </a:lstStyle>
          <a:p>
            <a:fld id="{E31375A4-56A4-47D6-9801-1991572033F7}" type="slidenum">
              <a:rPr lang="fr-FR" smtClean="0"/>
              <a:pPr/>
              <a:t>‹N°›</a:t>
            </a:fld>
            <a:endParaRPr lang="fr-FR" dirty="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smtClean="0"/>
              <a:t>Modifiez le style du titre</a:t>
            </a:r>
            <a:endParaRPr lang="fr-FR" noProof="0" dirty="0"/>
          </a:p>
        </p:txBody>
      </p:sp>
      <p:sp>
        <p:nvSpPr>
          <p:cNvPr id="3" name="Espace réservé du texte vertical 2"/>
          <p:cNvSpPr>
            <a:spLocks noGrp="1"/>
          </p:cNvSpPr>
          <p:nvPr>
            <p:ph type="body" orient="vert" idx="1"/>
          </p:nvPr>
        </p:nvSpPr>
        <p:spPr/>
        <p:txBody>
          <a:bodyPr vert="eaVert" rtlCol="0"/>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4" name="Espace réservé de la date 3"/>
          <p:cNvSpPr>
            <a:spLocks noGrp="1"/>
          </p:cNvSpPr>
          <p:nvPr>
            <p:ph type="dt" sz="half" idx="10"/>
          </p:nvPr>
        </p:nvSpPr>
        <p:spPr/>
        <p:txBody>
          <a:bodyPr rtlCol="0"/>
          <a:lstStyle>
            <a:lvl1pPr>
              <a:defRPr/>
            </a:lvl1pPr>
          </a:lstStyle>
          <a:p>
            <a:fld id="{05560E40-E96F-4F90-B177-9CA529868AE7}" type="datetime1">
              <a:rPr lang="fr-FR" smtClean="0"/>
              <a:pPr/>
              <a:t>02/09/2019</a:t>
            </a:fld>
            <a:endParaRPr lang="fr-FR" dirty="0"/>
          </a:p>
        </p:txBody>
      </p:sp>
      <p:sp>
        <p:nvSpPr>
          <p:cNvPr id="5" name="Espace réservé du pied de page 4"/>
          <p:cNvSpPr>
            <a:spLocks noGrp="1"/>
          </p:cNvSpPr>
          <p:nvPr>
            <p:ph type="ftr" sz="quarter" idx="11"/>
          </p:nvPr>
        </p:nvSpPr>
        <p:spPr/>
        <p:txBody>
          <a:bodyPr rtlCol="0"/>
          <a:lstStyle/>
          <a:p>
            <a:pPr rtl="0"/>
            <a:endParaRPr lang="fr-FR" noProof="0" dirty="0"/>
          </a:p>
        </p:txBody>
      </p:sp>
      <p:sp>
        <p:nvSpPr>
          <p:cNvPr id="6" name="Espace réservé du numéro de diapositive 5"/>
          <p:cNvSpPr>
            <a:spLocks noGrp="1"/>
          </p:cNvSpPr>
          <p:nvPr>
            <p:ph type="sldNum" sz="quarter" idx="12"/>
          </p:nvPr>
        </p:nvSpPr>
        <p:spPr/>
        <p:txBody>
          <a:bodyPr rtlCol="0"/>
          <a:lstStyle>
            <a:lvl1pPr rtl="0">
              <a:defRPr/>
            </a:lvl1pPr>
          </a:lstStyle>
          <a:p>
            <a:fld id="{E31375A4-56A4-47D6-9801-1991572033F7}" type="slidenum">
              <a:rPr lang="fr-FR" smtClean="0"/>
              <a:pPr/>
              <a:t>‹N°›</a:t>
            </a:fld>
            <a:endParaRPr lang="fr-FR" dirty="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372600" y="365125"/>
            <a:ext cx="1714500" cy="5811838"/>
          </a:xfrm>
        </p:spPr>
        <p:txBody>
          <a:bodyPr vert="eaVert" rtlCol="0"/>
          <a:lstStyle/>
          <a:p>
            <a:pPr rtl="0"/>
            <a:r>
              <a:rPr lang="fr-FR" noProof="0" smtClean="0"/>
              <a:t>Modifiez le style du titre</a:t>
            </a:r>
            <a:endParaRPr lang="fr-FR" noProof="0" dirty="0"/>
          </a:p>
        </p:txBody>
      </p:sp>
      <p:sp>
        <p:nvSpPr>
          <p:cNvPr id="3" name="Espace réservé du texte vertical 2"/>
          <p:cNvSpPr>
            <a:spLocks noGrp="1"/>
          </p:cNvSpPr>
          <p:nvPr>
            <p:ph type="body" orient="vert" idx="1"/>
          </p:nvPr>
        </p:nvSpPr>
        <p:spPr>
          <a:xfrm>
            <a:off x="1104900" y="365125"/>
            <a:ext cx="8098896" cy="5811838"/>
          </a:xfrm>
        </p:spPr>
        <p:txBody>
          <a:bodyPr vert="eaVert" rtlCol="0"/>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4" name="Espace réservé de la date 3"/>
          <p:cNvSpPr>
            <a:spLocks noGrp="1"/>
          </p:cNvSpPr>
          <p:nvPr>
            <p:ph type="dt" sz="half" idx="10"/>
          </p:nvPr>
        </p:nvSpPr>
        <p:spPr/>
        <p:txBody>
          <a:bodyPr rtlCol="0"/>
          <a:lstStyle>
            <a:lvl1pPr>
              <a:defRPr/>
            </a:lvl1pPr>
          </a:lstStyle>
          <a:p>
            <a:fld id="{495D8A20-D5AA-4EBF-82E0-3620BEFE5662}" type="datetime1">
              <a:rPr lang="fr-FR" smtClean="0"/>
              <a:pPr/>
              <a:t>02/09/2019</a:t>
            </a:fld>
            <a:endParaRPr lang="fr-FR" dirty="0"/>
          </a:p>
        </p:txBody>
      </p:sp>
      <p:sp>
        <p:nvSpPr>
          <p:cNvPr id="5" name="Espace réservé du pied de page 4"/>
          <p:cNvSpPr>
            <a:spLocks noGrp="1"/>
          </p:cNvSpPr>
          <p:nvPr>
            <p:ph type="ftr" sz="quarter" idx="11"/>
          </p:nvPr>
        </p:nvSpPr>
        <p:spPr/>
        <p:txBody>
          <a:bodyPr rtlCol="0"/>
          <a:lstStyle/>
          <a:p>
            <a:pPr rtl="0"/>
            <a:endParaRPr lang="fr-FR" noProof="0" dirty="0"/>
          </a:p>
        </p:txBody>
      </p:sp>
      <p:sp>
        <p:nvSpPr>
          <p:cNvPr id="6" name="Espace réservé du numéro de diapositive 5"/>
          <p:cNvSpPr>
            <a:spLocks noGrp="1"/>
          </p:cNvSpPr>
          <p:nvPr>
            <p:ph type="sldNum" sz="quarter" idx="12"/>
          </p:nvPr>
        </p:nvSpPr>
        <p:spPr/>
        <p:txBody>
          <a:bodyPr rtlCol="0"/>
          <a:lstStyle>
            <a:lvl1pPr rtl="0">
              <a:defRPr/>
            </a:lvl1pPr>
          </a:lstStyle>
          <a:p>
            <a:fld id="{E31375A4-56A4-47D6-9801-1991572033F7}" type="slidenum">
              <a:rPr lang="fr-FR" smtClean="0"/>
              <a:pPr/>
              <a:t>‹N°›</a:t>
            </a:fld>
            <a:endParaRPr lang="fr-FR" dirty="0"/>
          </a:p>
        </p:txBody>
      </p:sp>
      <p:grpSp>
        <p:nvGrpSpPr>
          <p:cNvPr id="7" name="Groupe 6"/>
          <p:cNvGrpSpPr/>
          <p:nvPr/>
        </p:nvGrpSpPr>
        <p:grpSpPr>
          <a:xfrm rot="5400000">
            <a:off x="6514047" y="3228843"/>
            <a:ext cx="5632704" cy="84403"/>
            <a:chOff x="1073150" y="1219201"/>
            <a:chExt cx="10058400" cy="63125"/>
          </a:xfrm>
        </p:grpSpPr>
        <p:cxnSp>
          <p:nvCxnSpPr>
            <p:cNvPr id="8" name="Connecteur droit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Euphemia"/>
              <a:ea typeface="+mn-ea"/>
              <a:cs typeface="+mn-cs"/>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Euphemia"/>
              <a:ea typeface="+mn-ea"/>
              <a:cs typeface="+mn-cs"/>
            </a:endParaRPr>
          </a:p>
        </p:txBody>
      </p:sp>
      <p:sp>
        <p:nvSpPr>
          <p:cNvPr id="2" name="Titre 1"/>
          <p:cNvSpPr>
            <a:spLocks noGrp="1"/>
          </p:cNvSpPr>
          <p:nvPr>
            <p:ph type="ctrTitle"/>
          </p:nvPr>
        </p:nvSpPr>
        <p:spPr>
          <a:xfrm>
            <a:off x="1104900" y="2292094"/>
            <a:ext cx="10096500" cy="2219691"/>
          </a:xfrm>
        </p:spPr>
        <p:txBody>
          <a:bodyPr rtlCol="0" anchor="ctr">
            <a:normAutofit/>
          </a:bodyPr>
          <a:lstStyle>
            <a:lvl1pPr algn="l" rtl="0">
              <a:defRPr sz="4400" cap="all" baseline="0"/>
            </a:lvl1pPr>
          </a:lstStyle>
          <a:p>
            <a:pPr rtl="0"/>
            <a:r>
              <a:rPr lang="fr-FR" noProof="0" smtClean="0"/>
              <a:t>Modifiez le style du titre</a:t>
            </a:r>
            <a:endParaRPr lang="fr-FR" noProof="0" dirty="0"/>
          </a:p>
        </p:txBody>
      </p:sp>
      <p:sp>
        <p:nvSpPr>
          <p:cNvPr id="3" name="Sous-titre 2"/>
          <p:cNvSpPr>
            <a:spLocks noGrp="1"/>
          </p:cNvSpPr>
          <p:nvPr>
            <p:ph type="subTitle" idx="1"/>
          </p:nvPr>
        </p:nvSpPr>
        <p:spPr>
          <a:xfrm>
            <a:off x="1104898" y="4511784"/>
            <a:ext cx="10096501"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fr-FR" noProof="0" smtClean="0"/>
              <a:t>Modifier le style des sous-titres du masque</a:t>
            </a:r>
            <a:endParaRPr lang="fr-FR" noProof="0" dirty="0"/>
          </a:p>
        </p:txBody>
      </p:sp>
      <p:sp>
        <p:nvSpPr>
          <p:cNvPr id="4" name="Espace réservé de la date 3"/>
          <p:cNvSpPr>
            <a:spLocks noGrp="1"/>
          </p:cNvSpPr>
          <p:nvPr>
            <p:ph type="dt" sz="half" idx="10"/>
          </p:nvPr>
        </p:nvSpPr>
        <p:spPr/>
        <p:txBody>
          <a:bodyPr rtlCol="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A93682C-1666-439C-B1F6-2324BA8BDEE9}" type="datetime1">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02/09/2019</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5" name="Espace réservé du pied de page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6" name="Espace réservé du numéro de diapositive 5"/>
          <p:cNvSpPr>
            <a:spLocks noGrp="1"/>
          </p:cNvSpPr>
          <p:nvPr>
            <p:ph type="sldNum" sz="quarter" idx="12"/>
          </p:nvPr>
        </p:nvSpPr>
        <p:spPr/>
        <p:txBody>
          <a:bodyPr rtlCol="0"/>
          <a:lstStyle>
            <a:lvl1pPr rtl="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pic>
        <p:nvPicPr>
          <p:cNvPr id="11" name="Imag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Tree>
    <p:extLst>
      <p:ext uri="{BB962C8B-B14F-4D97-AF65-F5344CB8AC3E}">
        <p14:creationId xmlns:p14="http://schemas.microsoft.com/office/powerpoint/2010/main" val="6682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smtClean="0"/>
              <a:t>Modifiez le style du titre</a:t>
            </a:r>
            <a:endParaRPr lang="fr-FR" noProof="0" dirty="0"/>
          </a:p>
        </p:txBody>
      </p:sp>
      <p:sp>
        <p:nvSpPr>
          <p:cNvPr id="3" name="Espace réservé du contenu 2"/>
          <p:cNvSpPr>
            <a:spLocks noGrp="1"/>
          </p:cNvSpPr>
          <p:nvPr>
            <p:ph idx="1"/>
          </p:nvPr>
        </p:nvSpPr>
        <p:spPr/>
        <p:txBody>
          <a:bodyPr rtlCol="0"/>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4" name="Espace réservé de la date 3"/>
          <p:cNvSpPr>
            <a:spLocks noGrp="1"/>
          </p:cNvSpPr>
          <p:nvPr>
            <p:ph type="dt" sz="half" idx="10"/>
          </p:nvPr>
        </p:nvSpPr>
        <p:spPr/>
        <p:txBody>
          <a:bodyPr rtlCol="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51DB54D6-28DC-40C0-8824-32CC37999B83}" type="datetime1">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02/09/2019</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5" name="Espace réservé du pied de page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6" name="Espace réservé du numéro de diapositive 5"/>
          <p:cNvSpPr>
            <a:spLocks noGrp="1"/>
          </p:cNvSpPr>
          <p:nvPr>
            <p:ph type="sldNum" sz="quarter" idx="12"/>
          </p:nvPr>
        </p:nvSpPr>
        <p:spPr/>
        <p:txBody>
          <a:bodyPr rtlCol="0"/>
          <a:lstStyle>
            <a:lvl1pPr rtl="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Tree>
    <p:extLst>
      <p:ext uri="{BB962C8B-B14F-4D97-AF65-F5344CB8AC3E}">
        <p14:creationId xmlns:p14="http://schemas.microsoft.com/office/powerpoint/2010/main" val="210464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Diapositive de titre avec image">
    <p:spTree>
      <p:nvGrpSpPr>
        <p:cNvPr id="1" name=""/>
        <p:cNvGrpSpPr/>
        <p:nvPr/>
      </p:nvGrpSpPr>
      <p:grpSpPr>
        <a:xfrm>
          <a:off x="0" y="0"/>
          <a:ext cx="0" cy="0"/>
          <a:chOff x="0" y="0"/>
          <a:chExt cx="0" cy="0"/>
        </a:xfrm>
      </p:grpSpPr>
      <p:grpSp>
        <p:nvGrpSpPr>
          <p:cNvPr id="13" name="Groupe 12"/>
          <p:cNvGrpSpPr/>
          <p:nvPr/>
        </p:nvGrpSpPr>
        <p:grpSpPr>
          <a:xfrm rot="10800000">
            <a:off x="0" y="5645510"/>
            <a:ext cx="12192000" cy="63125"/>
            <a:chOff x="507492" y="1501519"/>
            <a:chExt cx="8129016" cy="63125"/>
          </a:xfrm>
        </p:grpSpPr>
        <p:cxnSp>
          <p:nvCxnSpPr>
            <p:cNvPr id="17" name="Connecteur droit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14" name="Groupe 13"/>
          <p:cNvGrpSpPr/>
          <p:nvPr/>
        </p:nvGrpSpPr>
        <p:grpSpPr>
          <a:xfrm>
            <a:off x="0" y="1143000"/>
            <a:ext cx="12192000" cy="63125"/>
            <a:chOff x="507492" y="1501519"/>
            <a:chExt cx="8129016" cy="63125"/>
          </a:xfrm>
        </p:grpSpPr>
        <p:cxnSp>
          <p:nvCxnSpPr>
            <p:cNvPr id="15" name="Connecteur droit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Euphemia"/>
              <a:ea typeface="+mn-ea"/>
              <a:cs typeface="+mn-cs"/>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Euphemia"/>
              <a:ea typeface="+mn-ea"/>
              <a:cs typeface="+mn-cs"/>
            </a:endParaRPr>
          </a:p>
        </p:txBody>
      </p:sp>
      <p:sp>
        <p:nvSpPr>
          <p:cNvPr id="2" name="Titre 1"/>
          <p:cNvSpPr>
            <a:spLocks noGrp="1"/>
          </p:cNvSpPr>
          <p:nvPr>
            <p:ph type="ctrTitle"/>
          </p:nvPr>
        </p:nvSpPr>
        <p:spPr>
          <a:xfrm>
            <a:off x="1104900" y="2292094"/>
            <a:ext cx="5734050" cy="2219691"/>
          </a:xfrm>
        </p:spPr>
        <p:txBody>
          <a:bodyPr rtlCol="0" anchor="ctr">
            <a:normAutofit/>
          </a:bodyPr>
          <a:lstStyle>
            <a:lvl1pPr algn="l" rtl="0">
              <a:defRPr sz="4400" cap="all" baseline="0"/>
            </a:lvl1pPr>
          </a:lstStyle>
          <a:p>
            <a:pPr rtl="0"/>
            <a:r>
              <a:rPr lang="fr-FR" noProof="0" smtClean="0"/>
              <a:t>Modifiez le style du titre</a:t>
            </a:r>
            <a:endParaRPr lang="fr-FR" noProof="0" dirty="0"/>
          </a:p>
        </p:txBody>
      </p:sp>
      <p:sp>
        <p:nvSpPr>
          <p:cNvPr id="3" name="Sous-titre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fr-FR" noProof="0" smtClean="0"/>
              <a:t>Modifier le style des sous-titres du masque</a:t>
            </a:r>
            <a:endParaRPr lang="fr-FR" noProof="0" dirty="0"/>
          </a:p>
        </p:txBody>
      </p:sp>
      <p:pic>
        <p:nvPicPr>
          <p:cNvPr id="10" name="Imag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sp>
        <p:nvSpPr>
          <p:cNvPr id="11" name="Espace réservé d’image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fr-FR" noProof="0" smtClean="0"/>
              <a:t>Cliquez sur l'icône pour ajouter une image</a:t>
            </a:r>
            <a:endParaRPr lang="fr-FR" noProof="0" dirty="0"/>
          </a:p>
        </p:txBody>
      </p:sp>
      <p:sp>
        <p:nvSpPr>
          <p:cNvPr id="19" name="Texte d’instructions"/>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1" i="1" u="none" strike="noStrike" kern="1200" cap="none" spc="0" normalizeH="0" baseline="0" noProof="0" dirty="0" smtClean="0">
                <a:ln>
                  <a:noFill/>
                </a:ln>
                <a:solidFill>
                  <a:prstClr val="white"/>
                </a:solidFill>
                <a:effectLst/>
                <a:uLnTx/>
                <a:uFillTx/>
                <a:latin typeface="Arial" pitchFamily="34" charset="0"/>
                <a:ea typeface="+mn-ea"/>
                <a:cs typeface="Arial" pitchFamily="34" charset="0"/>
              </a:rPr>
              <a:t>REMARQUE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1" u="none" strike="noStrike" kern="1200" cap="none" spc="0" normalizeH="0" baseline="0" noProof="0" dirty="0" smtClean="0">
                <a:ln>
                  <a:noFill/>
                </a:ln>
                <a:solidFill>
                  <a:prstClr val="white"/>
                </a:solidFill>
                <a:effectLst/>
                <a:uLnTx/>
                <a:uFillTx/>
                <a:latin typeface="Arial" pitchFamily="34" charset="0"/>
                <a:ea typeface="+mn-ea"/>
                <a:cs typeface="Arial" pitchFamily="34" charset="0"/>
              </a:rPr>
              <a:t>Pour remplacer l’image sur cette diapositive, sélectionnez-la et supprimez-la. Cliquez ensuite sur l’icône Images dans l’espace réservé pour insérer votre image.</a:t>
            </a:r>
            <a:endParaRPr kumimoji="0" lang="fr-FR" sz="1200" b="0" i="1" u="none" strike="noStrike" kern="1200" cap="none" spc="0" normalizeH="0" baseline="0" noProof="0" dirty="0">
              <a:ln>
                <a:noFill/>
              </a:ln>
              <a:solidFill>
                <a:prstClr val="white"/>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297079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e 7"/>
          <p:cNvGrpSpPr/>
          <p:nvPr/>
        </p:nvGrpSpPr>
        <p:grpSpPr>
          <a:xfrm>
            <a:off x="0" y="2514600"/>
            <a:ext cx="12192000" cy="3194035"/>
            <a:chOff x="647402" y="2514600"/>
            <a:chExt cx="10838688" cy="3194035"/>
          </a:xfrm>
        </p:grpSpPr>
        <p:grpSp>
          <p:nvGrpSpPr>
            <p:cNvPr id="9" name="Groupe 8"/>
            <p:cNvGrpSpPr/>
            <p:nvPr/>
          </p:nvGrpSpPr>
          <p:grpSpPr>
            <a:xfrm>
              <a:off x="647402" y="2514600"/>
              <a:ext cx="10838688" cy="63125"/>
              <a:chOff x="507492" y="1501519"/>
              <a:chExt cx="8129016" cy="63125"/>
            </a:xfrm>
          </p:grpSpPr>
          <p:cxnSp>
            <p:nvCxnSpPr>
              <p:cNvPr id="14" name="Connecteur droit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white"/>
                </a:solidFill>
                <a:effectLst/>
                <a:uLnTx/>
                <a:uFillTx/>
                <a:latin typeface="Euphemia"/>
                <a:ea typeface="+mn-ea"/>
                <a:cs typeface="+mn-cs"/>
              </a:endParaRPr>
            </a:p>
          </p:txBody>
        </p:sp>
        <p:grpSp>
          <p:nvGrpSpPr>
            <p:cNvPr id="11" name="Groupe 10"/>
            <p:cNvGrpSpPr/>
            <p:nvPr/>
          </p:nvGrpSpPr>
          <p:grpSpPr>
            <a:xfrm rot="10800000">
              <a:off x="647402" y="5645510"/>
              <a:ext cx="10838688" cy="63125"/>
              <a:chOff x="507492" y="1501519"/>
              <a:chExt cx="8129016" cy="63125"/>
            </a:xfrm>
          </p:grpSpPr>
          <p:cxnSp>
            <p:nvCxnSpPr>
              <p:cNvPr id="12" name="Connecteur droit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Titre 1"/>
          <p:cNvSpPr>
            <a:spLocks noGrp="1"/>
          </p:cNvSpPr>
          <p:nvPr>
            <p:ph type="title"/>
          </p:nvPr>
        </p:nvSpPr>
        <p:spPr>
          <a:xfrm>
            <a:off x="1104899" y="2971806"/>
            <a:ext cx="10071099" cy="1684150"/>
          </a:xfrm>
        </p:spPr>
        <p:txBody>
          <a:bodyPr rtlCol="0" anchor="ctr">
            <a:normAutofit/>
          </a:bodyPr>
          <a:lstStyle>
            <a:lvl1pPr algn="l" rtl="0">
              <a:defRPr sz="4400" cap="all" baseline="0">
                <a:solidFill>
                  <a:schemeClr val="bg1"/>
                </a:solidFill>
              </a:defRPr>
            </a:lvl1pPr>
          </a:lstStyle>
          <a:p>
            <a:pPr rtl="0"/>
            <a:r>
              <a:rPr lang="fr-FR" noProof="0" smtClean="0"/>
              <a:t>Modifiez le style du titre</a:t>
            </a:r>
            <a:endParaRPr lang="fr-FR" noProof="0" dirty="0"/>
          </a:p>
        </p:txBody>
      </p:sp>
      <p:sp>
        <p:nvSpPr>
          <p:cNvPr id="3" name="Espace réservé du texte 2"/>
          <p:cNvSpPr>
            <a:spLocks noGrp="1"/>
          </p:cNvSpPr>
          <p:nvPr>
            <p:ph type="body" idx="1"/>
          </p:nvPr>
        </p:nvSpPr>
        <p:spPr>
          <a:xfrm>
            <a:off x="1104899" y="4655956"/>
            <a:ext cx="10071099" cy="509750"/>
          </a:xfrm>
        </p:spPr>
        <p:txBody>
          <a:bodyPr rtlCol="0">
            <a:normAutofit/>
          </a:bodyPr>
          <a:lstStyle>
            <a:lvl1pPr marL="0" indent="0" algn="l" rtl="0">
              <a:spcBef>
                <a:spcPts val="0"/>
              </a:spcBef>
              <a:buNone/>
              <a:defRPr sz="1600">
                <a:solidFill>
                  <a:schemeClr val="bg1"/>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fr-FR" noProof="0" smtClean="0"/>
              <a:t>Modifier les styles du texte du masque</a:t>
            </a:r>
          </a:p>
        </p:txBody>
      </p:sp>
      <p:sp>
        <p:nvSpPr>
          <p:cNvPr id="4" name="Espace réservé de la date 3"/>
          <p:cNvSpPr>
            <a:spLocks noGrp="1"/>
          </p:cNvSpPr>
          <p:nvPr>
            <p:ph type="dt" sz="half" idx="10"/>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smtClean="0">
                <a:ln>
                  <a:noFill/>
                </a:ln>
                <a:solidFill>
                  <a:prstClr val="black">
                    <a:lumMod val="60000"/>
                    <a:lumOff val="40000"/>
                  </a:prstClr>
                </a:solidFill>
                <a:effectLst/>
                <a:uLnTx/>
                <a:uFillTx/>
                <a:latin typeface="Euphemia"/>
                <a:ea typeface="+mn-ea"/>
                <a:cs typeface="+mn-cs"/>
              </a:rPr>
              <a:t>​</a:t>
            </a:r>
            <a:fld id="{FF5F1CE1-2D83-4710-B005-E03A94773F54}" type="datetime1">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02/09/2019</a:t>
            </a:fld>
            <a:r>
              <a:rPr kumimoji="0" lang="fr-FR" sz="1200" b="0" i="0" u="none" strike="noStrike" kern="1200" cap="none" spc="0" normalizeH="0" baseline="0" noProof="0" dirty="0" smtClean="0">
                <a:ln>
                  <a:noFill/>
                </a:ln>
                <a:solidFill>
                  <a:prstClr val="black">
                    <a:lumMod val="60000"/>
                    <a:lumOff val="40000"/>
                  </a:prstClr>
                </a:solidFill>
                <a:effectLst/>
                <a:uLnTx/>
                <a:uFillTx/>
                <a:latin typeface="Euphemia"/>
                <a:ea typeface="+mn-ea"/>
                <a:cs typeface="+mn-cs"/>
              </a:rPr>
              <a:t>​</a:t>
            </a: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5" name="Espace réservé du pied de page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6" name="Espace réservé du numéro de diapositive 5"/>
          <p:cNvSpPr>
            <a:spLocks noGrp="1"/>
          </p:cNvSpPr>
          <p:nvPr>
            <p:ph type="sldNum" sz="quarter" idx="12"/>
          </p:nvPr>
        </p:nvSpPr>
        <p:spPr/>
        <p:txBody>
          <a:bodyPr rtlCol="0"/>
          <a:lstStyle>
            <a:lvl1pPr rtl="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pic>
        <p:nvPicPr>
          <p:cNvPr id="7" name="Imag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Tree>
    <p:extLst>
      <p:ext uri="{BB962C8B-B14F-4D97-AF65-F5344CB8AC3E}">
        <p14:creationId xmlns:p14="http://schemas.microsoft.com/office/powerpoint/2010/main" val="1768006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smtClean="0"/>
              <a:t>Modifiez le style du titre</a:t>
            </a:r>
            <a:endParaRPr lang="fr-FR" noProof="0" dirty="0"/>
          </a:p>
        </p:txBody>
      </p:sp>
      <p:sp>
        <p:nvSpPr>
          <p:cNvPr id="3" name="Espace réservé du contenu 2"/>
          <p:cNvSpPr>
            <a:spLocks noGrp="1"/>
          </p:cNvSpPr>
          <p:nvPr>
            <p:ph sz="half" idx="1"/>
          </p:nvPr>
        </p:nvSpPr>
        <p:spPr>
          <a:xfrm>
            <a:off x="1104900" y="1600200"/>
            <a:ext cx="4914900" cy="4571999"/>
          </a:xfrm>
        </p:spPr>
        <p:txBody>
          <a:bodyPr rtlCol="0"/>
          <a:lstStyle>
            <a:lvl5pPr algn="l" rtl="0">
              <a:defRPr/>
            </a:lvl5pPr>
            <a:lvl6pPr algn="l" rtl="0">
              <a:defRPr/>
            </a:lvl6pPr>
            <a:lvl7pPr algn="l" rtl="0">
              <a:defRPr/>
            </a:lvl7pPr>
            <a:lvl8pPr algn="l" rtl="0">
              <a:defRPr/>
            </a:lvl8pPr>
            <a:lvl9pPr algn="l" rtl="0">
              <a:defRPr/>
            </a:lvl9pPr>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4" name="Espace réservé du contenu 3"/>
          <p:cNvSpPr>
            <a:spLocks noGrp="1"/>
          </p:cNvSpPr>
          <p:nvPr>
            <p:ph sz="half" idx="2"/>
          </p:nvPr>
        </p:nvSpPr>
        <p:spPr>
          <a:xfrm>
            <a:off x="6172200" y="1600200"/>
            <a:ext cx="4914900" cy="4571999"/>
          </a:xfrm>
        </p:spPr>
        <p:txBody>
          <a:bodyPr rtlCol="0"/>
          <a:lstStyle>
            <a:lvl5pPr algn="l" rtl="0">
              <a:defRPr/>
            </a:lvl5pPr>
            <a:lvl6pPr algn="l" rtl="0">
              <a:defRPr/>
            </a:lvl6pPr>
            <a:lvl7pPr algn="l" rtl="0">
              <a:defRPr/>
            </a:lvl7pPr>
            <a:lvl8pPr algn="l" rtl="0">
              <a:defRPr/>
            </a:lvl8pPr>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5" name="Espace réservé de la date 4"/>
          <p:cNvSpPr>
            <a:spLocks noGrp="1"/>
          </p:cNvSpPr>
          <p:nvPr>
            <p:ph type="dt" sz="half" idx="10"/>
          </p:nvPr>
        </p:nvSpPr>
        <p:spPr/>
        <p:txBody>
          <a:bodyPr rtlCol="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3CC60CA-F5F0-431E-AD16-DA84336EFE3A}" type="datetime1">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02/09/2019</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6" name="Espace réservé du pied de page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7" name="Espace réservé du numéro de diapositive 6"/>
          <p:cNvSpPr>
            <a:spLocks noGrp="1"/>
          </p:cNvSpPr>
          <p:nvPr>
            <p:ph type="sldNum" sz="quarter" idx="12"/>
          </p:nvPr>
        </p:nvSpPr>
        <p:spPr/>
        <p:txBody>
          <a:bodyPr rtlCol="0"/>
          <a:lstStyle>
            <a:lvl1pPr rtl="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Tree>
    <p:extLst>
      <p:ext uri="{BB962C8B-B14F-4D97-AF65-F5344CB8AC3E}">
        <p14:creationId xmlns:p14="http://schemas.microsoft.com/office/powerpoint/2010/main" val="86496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smtClean="0"/>
              <a:t>Modifiez le style du titre</a:t>
            </a:r>
            <a:endParaRPr lang="fr-FR" noProof="0" dirty="0"/>
          </a:p>
        </p:txBody>
      </p:sp>
      <p:sp>
        <p:nvSpPr>
          <p:cNvPr id="3" name="Espace réservé du texte 2"/>
          <p:cNvSpPr>
            <a:spLocks noGrp="1"/>
          </p:cNvSpPr>
          <p:nvPr>
            <p:ph type="body" idx="1"/>
          </p:nvPr>
        </p:nvSpPr>
        <p:spPr>
          <a:xfrm>
            <a:off x="110490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fr-FR" noProof="0" smtClean="0"/>
              <a:t>Modifier les styles du texte du masque</a:t>
            </a:r>
          </a:p>
        </p:txBody>
      </p:sp>
      <p:sp>
        <p:nvSpPr>
          <p:cNvPr id="4" name="Espace réservé du contenu 3"/>
          <p:cNvSpPr>
            <a:spLocks noGrp="1"/>
          </p:cNvSpPr>
          <p:nvPr>
            <p:ph sz="half" idx="2"/>
          </p:nvPr>
        </p:nvSpPr>
        <p:spPr>
          <a:xfrm>
            <a:off x="1104900" y="2424112"/>
            <a:ext cx="4919472" cy="3748088"/>
          </a:xfrm>
        </p:spPr>
        <p:txBody>
          <a:bodyPr rtlCol="0"/>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5" name="Espace réservé du texte 4"/>
          <p:cNvSpPr>
            <a:spLocks noGrp="1"/>
          </p:cNvSpPr>
          <p:nvPr>
            <p:ph type="body" sz="quarter" idx="3"/>
          </p:nvPr>
        </p:nvSpPr>
        <p:spPr>
          <a:xfrm>
            <a:off x="616611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fr-FR" noProof="0" smtClean="0"/>
              <a:t>Modifier les styles du texte du masque</a:t>
            </a:r>
          </a:p>
        </p:txBody>
      </p:sp>
      <p:sp>
        <p:nvSpPr>
          <p:cNvPr id="6" name="Espace réservé du contenu 5"/>
          <p:cNvSpPr>
            <a:spLocks noGrp="1"/>
          </p:cNvSpPr>
          <p:nvPr>
            <p:ph sz="quarter" idx="4"/>
          </p:nvPr>
        </p:nvSpPr>
        <p:spPr>
          <a:xfrm>
            <a:off x="6166110" y="2424112"/>
            <a:ext cx="4919472" cy="3748088"/>
          </a:xfrm>
        </p:spPr>
        <p:txBody>
          <a:bodyPr rtlCol="0"/>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7" name="Espace réservé de la date 6"/>
          <p:cNvSpPr>
            <a:spLocks noGrp="1"/>
          </p:cNvSpPr>
          <p:nvPr>
            <p:ph type="dt" sz="half" idx="10"/>
          </p:nvPr>
        </p:nvSpPr>
        <p:spPr/>
        <p:txBody>
          <a:bodyPr rtlCol="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7571E30-3F8C-45A0-A97D-32FEE21AD3FE}" type="datetime1">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02/09/2019</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8" name="Espace réservé du pied de page 7"/>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9" name="Espace réservé du numéro de diapositive 8"/>
          <p:cNvSpPr>
            <a:spLocks noGrp="1"/>
          </p:cNvSpPr>
          <p:nvPr>
            <p:ph type="sldNum" sz="quarter" idx="12"/>
          </p:nvPr>
        </p:nvSpPr>
        <p:spPr/>
        <p:txBody>
          <a:bodyPr rtlCol="0"/>
          <a:lstStyle>
            <a:lvl1pPr rtl="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Tree>
    <p:extLst>
      <p:ext uri="{BB962C8B-B14F-4D97-AF65-F5344CB8AC3E}">
        <p14:creationId xmlns:p14="http://schemas.microsoft.com/office/powerpoint/2010/main" val="1096099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smtClean="0"/>
              <a:t>Modifiez le style du titre</a:t>
            </a:r>
            <a:endParaRPr lang="fr-FR" noProof="0" dirty="0"/>
          </a:p>
        </p:txBody>
      </p:sp>
      <p:sp>
        <p:nvSpPr>
          <p:cNvPr id="3" name="Espace réservé de la date 2"/>
          <p:cNvSpPr>
            <a:spLocks noGrp="1"/>
          </p:cNvSpPr>
          <p:nvPr>
            <p:ph type="dt" sz="half" idx="10"/>
          </p:nvPr>
        </p:nvSpPr>
        <p:spPr/>
        <p:txBody>
          <a:bodyPr rtlCol="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53E571F-D862-4C44-826E-B0273097C3EE}" type="datetime1">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02/09/2019</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4" name="Espace réservé du pied de page 3"/>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5" name="Espace réservé du numéro de diapositive 4"/>
          <p:cNvSpPr>
            <a:spLocks noGrp="1"/>
          </p:cNvSpPr>
          <p:nvPr>
            <p:ph type="sldNum" sz="quarter" idx="12"/>
          </p:nvPr>
        </p:nvSpPr>
        <p:spPr/>
        <p:txBody>
          <a:bodyPr rtlCol="0"/>
          <a:lstStyle>
            <a:lvl1pPr rtl="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Tree>
    <p:extLst>
      <p:ext uri="{BB962C8B-B14F-4D97-AF65-F5344CB8AC3E}">
        <p14:creationId xmlns:p14="http://schemas.microsoft.com/office/powerpoint/2010/main" val="1325076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smtClean="0"/>
              <a:t>Modifiez le style du titre</a:t>
            </a:r>
            <a:endParaRPr lang="fr-FR" noProof="0" dirty="0"/>
          </a:p>
        </p:txBody>
      </p:sp>
      <p:sp>
        <p:nvSpPr>
          <p:cNvPr id="3" name="Espace réservé du contenu 2"/>
          <p:cNvSpPr>
            <a:spLocks noGrp="1"/>
          </p:cNvSpPr>
          <p:nvPr>
            <p:ph idx="1"/>
          </p:nvPr>
        </p:nvSpPr>
        <p:spPr/>
        <p:txBody>
          <a:bodyPr rtlCol="0"/>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4" name="Espace réservé de la date 3"/>
          <p:cNvSpPr>
            <a:spLocks noGrp="1"/>
          </p:cNvSpPr>
          <p:nvPr>
            <p:ph type="dt" sz="half" idx="10"/>
          </p:nvPr>
        </p:nvSpPr>
        <p:spPr/>
        <p:txBody>
          <a:bodyPr rtlCol="0"/>
          <a:lstStyle>
            <a:lvl1pPr>
              <a:defRPr/>
            </a:lvl1pPr>
          </a:lstStyle>
          <a:p>
            <a:fld id="{51DB54D6-28DC-40C0-8824-32CC37999B83}" type="datetime1">
              <a:rPr lang="fr-FR" smtClean="0"/>
              <a:pPr/>
              <a:t>02/09/2019</a:t>
            </a:fld>
            <a:endParaRPr lang="fr-FR" dirty="0"/>
          </a:p>
        </p:txBody>
      </p:sp>
      <p:sp>
        <p:nvSpPr>
          <p:cNvPr id="5" name="Espace réservé du pied de page 4"/>
          <p:cNvSpPr>
            <a:spLocks noGrp="1"/>
          </p:cNvSpPr>
          <p:nvPr>
            <p:ph type="ftr" sz="quarter" idx="11"/>
          </p:nvPr>
        </p:nvSpPr>
        <p:spPr/>
        <p:txBody>
          <a:bodyPr rtlCol="0"/>
          <a:lstStyle/>
          <a:p>
            <a:pPr rtl="0"/>
            <a:endParaRPr lang="fr-FR" noProof="0" dirty="0"/>
          </a:p>
        </p:txBody>
      </p:sp>
      <p:sp>
        <p:nvSpPr>
          <p:cNvPr id="6" name="Espace réservé du numéro de diapositive 5"/>
          <p:cNvSpPr>
            <a:spLocks noGrp="1"/>
          </p:cNvSpPr>
          <p:nvPr>
            <p:ph type="sldNum" sz="quarter" idx="12"/>
          </p:nvPr>
        </p:nvSpPr>
        <p:spPr/>
        <p:txBody>
          <a:bodyPr rtlCol="0"/>
          <a:lstStyle>
            <a:lvl1pPr rtl="0">
              <a:defRPr/>
            </a:lvl1pPr>
          </a:lstStyle>
          <a:p>
            <a:fld id="{E31375A4-56A4-47D6-9801-1991572033F7}" type="slidenum">
              <a:rPr lang="fr-FR" smtClean="0"/>
              <a:pPr/>
              <a:t>‹N°›</a:t>
            </a:fld>
            <a:endParaRPr lang="fr-FR" dirty="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rtlCol="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A5EA7CD-A54C-4044-94F4-AD92C5338D2B}" type="datetime1">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02/09/2019</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3" name="Espace réservé du pied de page 2"/>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4" name="Espace réservé du numéro de diapositive 3"/>
          <p:cNvSpPr>
            <a:spLocks noGrp="1"/>
          </p:cNvSpPr>
          <p:nvPr>
            <p:ph type="sldNum" sz="quarter" idx="12"/>
          </p:nvPr>
        </p:nvSpPr>
        <p:spPr/>
        <p:txBody>
          <a:bodyPr rtlCol="0"/>
          <a:lstStyle>
            <a:lvl1pPr rtl="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Tree>
    <p:extLst>
      <p:ext uri="{BB962C8B-B14F-4D97-AF65-F5344CB8AC3E}">
        <p14:creationId xmlns:p14="http://schemas.microsoft.com/office/powerpoint/2010/main" val="3421119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chor="b"/>
          <a:lstStyle>
            <a:lvl1pPr algn="l" rtl="0">
              <a:defRPr sz="3200"/>
            </a:lvl1pPr>
          </a:lstStyle>
          <a:p>
            <a:pPr rtl="0"/>
            <a:r>
              <a:rPr lang="fr-FR" noProof="0" smtClean="0"/>
              <a:t>Modifiez le style du titre</a:t>
            </a:r>
            <a:endParaRPr lang="fr-FR" noProof="0" dirty="0"/>
          </a:p>
        </p:txBody>
      </p:sp>
      <p:sp>
        <p:nvSpPr>
          <p:cNvPr id="3" name="Espace réservé du contenu 2"/>
          <p:cNvSpPr>
            <a:spLocks noGrp="1"/>
          </p:cNvSpPr>
          <p:nvPr>
            <p:ph idx="1"/>
          </p:nvPr>
        </p:nvSpPr>
        <p:spPr>
          <a:xfrm>
            <a:off x="5641848" y="1600199"/>
            <a:ext cx="5445252" cy="4572001"/>
          </a:xfrm>
        </p:spPr>
        <p:txBody>
          <a:bodyPr rtlCol="0">
            <a:normAutofit/>
          </a:bodyPr>
          <a:lstStyle>
            <a:lvl1pPr algn="l" rtl="0">
              <a:defRPr sz="2000"/>
            </a:lvl1pPr>
            <a:lvl2pPr algn="l" rtl="0">
              <a:defRPr sz="16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4" name="Espace réservé du texte 3"/>
          <p:cNvSpPr>
            <a:spLocks noGrp="1"/>
          </p:cNvSpPr>
          <p:nvPr>
            <p:ph type="body" sz="half" idx="2"/>
          </p:nvPr>
        </p:nvSpPr>
        <p:spPr>
          <a:xfrm>
            <a:off x="1104900" y="1600200"/>
            <a:ext cx="4384548"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fr-FR" noProof="0" smtClean="0"/>
              <a:t>Modifier les styles du texte du masque</a:t>
            </a:r>
          </a:p>
        </p:txBody>
      </p:sp>
      <p:sp>
        <p:nvSpPr>
          <p:cNvPr id="5" name="Espace réservé de la date 4"/>
          <p:cNvSpPr>
            <a:spLocks noGrp="1"/>
          </p:cNvSpPr>
          <p:nvPr>
            <p:ph type="dt" sz="half" idx="10"/>
          </p:nvPr>
        </p:nvSpPr>
        <p:spPr/>
        <p:txBody>
          <a:bodyPr rtlCol="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214D363-38EB-4EFE-A4CB-9D469BC54DCB}" type="datetime1">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02/09/2019</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6" name="Espace réservé du pied de page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7" name="Espace réservé du numéro de diapositive 6"/>
          <p:cNvSpPr>
            <a:spLocks noGrp="1"/>
          </p:cNvSpPr>
          <p:nvPr>
            <p:ph type="sldNum" sz="quarter" idx="12"/>
          </p:nvPr>
        </p:nvSpPr>
        <p:spPr/>
        <p:txBody>
          <a:bodyPr rtlCol="0"/>
          <a:lstStyle>
            <a:lvl1pPr rtl="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Tree>
    <p:extLst>
      <p:ext uri="{BB962C8B-B14F-4D97-AF65-F5344CB8AC3E}">
        <p14:creationId xmlns:p14="http://schemas.microsoft.com/office/powerpoint/2010/main" val="2191792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chor="b"/>
          <a:lstStyle>
            <a:lvl1pPr algn="l" rtl="0">
              <a:defRPr sz="3200"/>
            </a:lvl1pPr>
          </a:lstStyle>
          <a:p>
            <a:pPr rtl="0"/>
            <a:r>
              <a:rPr lang="fr-FR" noProof="0" smtClean="0"/>
              <a:t>Modifiez le style du titre</a:t>
            </a:r>
            <a:endParaRPr lang="fr-FR" noProof="0" dirty="0"/>
          </a:p>
        </p:txBody>
      </p:sp>
      <p:sp>
        <p:nvSpPr>
          <p:cNvPr id="3" name="Espace réservé d’image 2"/>
          <p:cNvSpPr>
            <a:spLocks noGrp="1"/>
          </p:cNvSpPr>
          <p:nvPr>
            <p:ph type="pic" idx="1"/>
          </p:nvPr>
        </p:nvSpPr>
        <p:spPr>
          <a:xfrm>
            <a:off x="4654671" y="1600199"/>
            <a:ext cx="6430912" cy="4572001"/>
          </a:xfrm>
        </p:spPr>
        <p:txBody>
          <a:bodyPr tIns="1188720" rtlCol="0">
            <a:normAutofit/>
          </a:bodyPr>
          <a:lstStyle>
            <a:lvl1pPr marL="0" indent="0" algn="ctr" rtl="0">
              <a:buNone/>
              <a:defRPr sz="20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fr-FR" noProof="0" smtClean="0"/>
              <a:t>Cliquez sur l'icône pour ajouter une image</a:t>
            </a:r>
            <a:endParaRPr lang="fr-FR" noProof="0" dirty="0"/>
          </a:p>
        </p:txBody>
      </p:sp>
      <p:sp>
        <p:nvSpPr>
          <p:cNvPr id="4" name="Espace réservé du texte 3"/>
          <p:cNvSpPr>
            <a:spLocks noGrp="1"/>
          </p:cNvSpPr>
          <p:nvPr>
            <p:ph type="body" sz="half" idx="2"/>
          </p:nvPr>
        </p:nvSpPr>
        <p:spPr>
          <a:xfrm>
            <a:off x="1104900" y="1600200"/>
            <a:ext cx="3396996"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fr-FR" noProof="0" smtClean="0"/>
              <a:t>Modifier les styles du texte du masque</a:t>
            </a:r>
          </a:p>
        </p:txBody>
      </p:sp>
      <p:sp>
        <p:nvSpPr>
          <p:cNvPr id="5" name="Espace réservé de la date 4"/>
          <p:cNvSpPr>
            <a:spLocks noGrp="1"/>
          </p:cNvSpPr>
          <p:nvPr>
            <p:ph type="dt" sz="half" idx="10"/>
          </p:nvPr>
        </p:nvSpPr>
        <p:spPr/>
        <p:txBody>
          <a:bodyPr rtlCol="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75AC62B6-9765-4D0D-A062-B6261D408591}" type="datetime1">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02/09/2019</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6" name="Espace réservé du pied de page 5"/>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7" name="Espace réservé du numéro de diapositive 6"/>
          <p:cNvSpPr>
            <a:spLocks noGrp="1"/>
          </p:cNvSpPr>
          <p:nvPr>
            <p:ph type="sldNum" sz="quarter" idx="12"/>
          </p:nvPr>
        </p:nvSpPr>
        <p:spPr/>
        <p:txBody>
          <a:bodyPr rtlCol="0"/>
          <a:lstStyle>
            <a:lvl1pPr rtl="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Tree>
    <p:extLst>
      <p:ext uri="{BB962C8B-B14F-4D97-AF65-F5344CB8AC3E}">
        <p14:creationId xmlns:p14="http://schemas.microsoft.com/office/powerpoint/2010/main" val="503772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smtClean="0"/>
              <a:t>Modifiez le style du titre</a:t>
            </a:r>
            <a:endParaRPr lang="fr-FR" noProof="0" dirty="0"/>
          </a:p>
        </p:txBody>
      </p:sp>
      <p:sp>
        <p:nvSpPr>
          <p:cNvPr id="3" name="Espace réservé du texte vertical 2"/>
          <p:cNvSpPr>
            <a:spLocks noGrp="1"/>
          </p:cNvSpPr>
          <p:nvPr>
            <p:ph type="body" orient="vert" idx="1"/>
          </p:nvPr>
        </p:nvSpPr>
        <p:spPr/>
        <p:txBody>
          <a:bodyPr vert="eaVert" rtlCol="0"/>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4" name="Espace réservé de la date 3"/>
          <p:cNvSpPr>
            <a:spLocks noGrp="1"/>
          </p:cNvSpPr>
          <p:nvPr>
            <p:ph type="dt" sz="half" idx="10"/>
          </p:nvPr>
        </p:nvSpPr>
        <p:spPr/>
        <p:txBody>
          <a:bodyPr rtlCol="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05560E40-E96F-4F90-B177-9CA529868AE7}" type="datetime1">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02/09/2019</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5" name="Espace réservé du pied de page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6" name="Espace réservé du numéro de diapositive 5"/>
          <p:cNvSpPr>
            <a:spLocks noGrp="1"/>
          </p:cNvSpPr>
          <p:nvPr>
            <p:ph type="sldNum" sz="quarter" idx="12"/>
          </p:nvPr>
        </p:nvSpPr>
        <p:spPr/>
        <p:txBody>
          <a:bodyPr rtlCol="0"/>
          <a:lstStyle>
            <a:lvl1pPr rtl="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Tree>
    <p:extLst>
      <p:ext uri="{BB962C8B-B14F-4D97-AF65-F5344CB8AC3E}">
        <p14:creationId xmlns:p14="http://schemas.microsoft.com/office/powerpoint/2010/main" val="2042685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372600" y="365125"/>
            <a:ext cx="1714500" cy="5811838"/>
          </a:xfrm>
        </p:spPr>
        <p:txBody>
          <a:bodyPr vert="eaVert" rtlCol="0"/>
          <a:lstStyle/>
          <a:p>
            <a:pPr rtl="0"/>
            <a:r>
              <a:rPr lang="fr-FR" noProof="0" smtClean="0"/>
              <a:t>Modifiez le style du titre</a:t>
            </a:r>
            <a:endParaRPr lang="fr-FR" noProof="0" dirty="0"/>
          </a:p>
        </p:txBody>
      </p:sp>
      <p:sp>
        <p:nvSpPr>
          <p:cNvPr id="3" name="Espace réservé du texte vertical 2"/>
          <p:cNvSpPr>
            <a:spLocks noGrp="1"/>
          </p:cNvSpPr>
          <p:nvPr>
            <p:ph type="body" orient="vert" idx="1"/>
          </p:nvPr>
        </p:nvSpPr>
        <p:spPr>
          <a:xfrm>
            <a:off x="1104900" y="365125"/>
            <a:ext cx="8098896" cy="5811838"/>
          </a:xfrm>
        </p:spPr>
        <p:txBody>
          <a:bodyPr vert="eaVert" rtlCol="0"/>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4" name="Espace réservé de la date 3"/>
          <p:cNvSpPr>
            <a:spLocks noGrp="1"/>
          </p:cNvSpPr>
          <p:nvPr>
            <p:ph type="dt" sz="half" idx="10"/>
          </p:nvPr>
        </p:nvSpPr>
        <p:spPr/>
        <p:txBody>
          <a:bodyPr rtlCol="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95D8A20-D5AA-4EBF-82E0-3620BEFE5662}" type="datetime1">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02/09/2019</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5" name="Espace réservé du pied de page 4"/>
          <p:cNvSpPr>
            <a:spLocks noGrp="1"/>
          </p:cNvSpPr>
          <p:nvPr>
            <p:ph type="ftr" sz="quarter" idx="11"/>
          </p:nvPr>
        </p:nvSpPr>
        <p:spPr/>
        <p:txBody>
          <a:bodyPr rtlCol="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6" name="Espace réservé du numéro de diapositive 5"/>
          <p:cNvSpPr>
            <a:spLocks noGrp="1"/>
          </p:cNvSpPr>
          <p:nvPr>
            <p:ph type="sldNum" sz="quarter" idx="12"/>
          </p:nvPr>
        </p:nvSpPr>
        <p:spPr/>
        <p:txBody>
          <a:bodyPr rtlCol="0"/>
          <a:lstStyle>
            <a:lvl1pPr rtl="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grpSp>
        <p:nvGrpSpPr>
          <p:cNvPr id="7" name="Groupe 6"/>
          <p:cNvGrpSpPr/>
          <p:nvPr/>
        </p:nvGrpSpPr>
        <p:grpSpPr>
          <a:xfrm rot="5400000">
            <a:off x="6514047" y="3228843"/>
            <a:ext cx="5632704" cy="84403"/>
            <a:chOff x="1073150" y="1219201"/>
            <a:chExt cx="10058400" cy="63125"/>
          </a:xfrm>
        </p:grpSpPr>
        <p:cxnSp>
          <p:nvCxnSpPr>
            <p:cNvPr id="8" name="Connecteur droit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28959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apositive de titre avec image">
    <p:spTree>
      <p:nvGrpSpPr>
        <p:cNvPr id="1" name=""/>
        <p:cNvGrpSpPr/>
        <p:nvPr/>
      </p:nvGrpSpPr>
      <p:grpSpPr>
        <a:xfrm>
          <a:off x="0" y="0"/>
          <a:ext cx="0" cy="0"/>
          <a:chOff x="0" y="0"/>
          <a:chExt cx="0" cy="0"/>
        </a:xfrm>
      </p:grpSpPr>
      <p:grpSp>
        <p:nvGrpSpPr>
          <p:cNvPr id="13" name="Groupe 12"/>
          <p:cNvGrpSpPr/>
          <p:nvPr/>
        </p:nvGrpSpPr>
        <p:grpSpPr>
          <a:xfrm rot="10800000">
            <a:off x="0" y="5645510"/>
            <a:ext cx="12192000" cy="63125"/>
            <a:chOff x="507492" y="1501519"/>
            <a:chExt cx="8129016" cy="63125"/>
          </a:xfrm>
        </p:grpSpPr>
        <p:cxnSp>
          <p:nvCxnSpPr>
            <p:cNvPr id="17" name="Connecteur droit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14" name="Groupe 13"/>
          <p:cNvGrpSpPr/>
          <p:nvPr/>
        </p:nvGrpSpPr>
        <p:grpSpPr>
          <a:xfrm>
            <a:off x="0" y="1143000"/>
            <a:ext cx="12192000" cy="63125"/>
            <a:chOff x="507492" y="1501519"/>
            <a:chExt cx="8129016" cy="63125"/>
          </a:xfrm>
        </p:grpSpPr>
        <p:cxnSp>
          <p:nvCxnSpPr>
            <p:cNvPr id="15" name="Connecteur droit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sp>
        <p:nvSpPr>
          <p:cNvPr id="2" name="Titre 1"/>
          <p:cNvSpPr>
            <a:spLocks noGrp="1"/>
          </p:cNvSpPr>
          <p:nvPr>
            <p:ph type="ctrTitle"/>
          </p:nvPr>
        </p:nvSpPr>
        <p:spPr>
          <a:xfrm>
            <a:off x="1104900" y="2292094"/>
            <a:ext cx="5734050" cy="2219691"/>
          </a:xfrm>
        </p:spPr>
        <p:txBody>
          <a:bodyPr rtlCol="0" anchor="ctr">
            <a:normAutofit/>
          </a:bodyPr>
          <a:lstStyle>
            <a:lvl1pPr algn="l" rtl="0">
              <a:defRPr sz="4400" cap="all" baseline="0"/>
            </a:lvl1pPr>
          </a:lstStyle>
          <a:p>
            <a:pPr rtl="0"/>
            <a:r>
              <a:rPr lang="fr-FR" noProof="0" smtClean="0"/>
              <a:t>Modifiez le style du titre</a:t>
            </a:r>
            <a:endParaRPr lang="fr-FR" noProof="0" dirty="0"/>
          </a:p>
        </p:txBody>
      </p:sp>
      <p:sp>
        <p:nvSpPr>
          <p:cNvPr id="3" name="Sous-titre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fr-FR" noProof="0" smtClean="0"/>
              <a:t>Modifier le style des sous-titres du masque</a:t>
            </a:r>
            <a:endParaRPr lang="fr-FR" noProof="0" dirty="0"/>
          </a:p>
        </p:txBody>
      </p:sp>
      <p:pic>
        <p:nvPicPr>
          <p:cNvPr id="10" name="Imag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sp>
        <p:nvSpPr>
          <p:cNvPr id="11" name="Espace réservé d’image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fr-FR" noProof="0" smtClean="0"/>
              <a:t>Cliquez sur l'icône pour ajouter une image</a:t>
            </a:r>
            <a:endParaRPr lang="fr-FR" noProof="0" dirty="0"/>
          </a:p>
        </p:txBody>
      </p:sp>
      <p:sp>
        <p:nvSpPr>
          <p:cNvPr id="19" name="Texte d’instructions"/>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rtl="0"/>
            <a:r>
              <a:rPr lang="fr-FR" sz="1200" b="1" i="1" noProof="0" dirty="0" smtClean="0">
                <a:latin typeface="Arial" pitchFamily="34" charset="0"/>
                <a:cs typeface="Arial" pitchFamily="34" charset="0"/>
              </a:rPr>
              <a:t>REMARQUE :</a:t>
            </a:r>
          </a:p>
          <a:p>
            <a:pPr rtl="0"/>
            <a:r>
              <a:rPr lang="fr-FR" sz="1200" i="1" noProof="0" dirty="0" smtClean="0">
                <a:latin typeface="Arial" pitchFamily="34" charset="0"/>
                <a:cs typeface="Arial" pitchFamily="34" charset="0"/>
              </a:rPr>
              <a:t>Pour remplacer l’image sur cette diapositive, sélectionnez-la et supprimez-la. Cliquez ensuite sur l’icône Images dans l’espace réservé pour insérer votre image.</a:t>
            </a:r>
            <a:endParaRPr lang="fr-FR" sz="1200" i="1" noProof="0" dirty="0">
              <a:latin typeface="Arial" pitchFamily="34" charset="0"/>
              <a:cs typeface="Arial" pitchFamily="34" charset="0"/>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e 7"/>
          <p:cNvGrpSpPr/>
          <p:nvPr/>
        </p:nvGrpSpPr>
        <p:grpSpPr>
          <a:xfrm>
            <a:off x="0" y="2514600"/>
            <a:ext cx="12192000" cy="3194035"/>
            <a:chOff x="647402" y="2514600"/>
            <a:chExt cx="10838688" cy="3194035"/>
          </a:xfrm>
        </p:grpSpPr>
        <p:grpSp>
          <p:nvGrpSpPr>
            <p:cNvPr id="9" name="Groupe 8"/>
            <p:cNvGrpSpPr/>
            <p:nvPr/>
          </p:nvGrpSpPr>
          <p:grpSpPr>
            <a:xfrm>
              <a:off x="647402" y="2514600"/>
              <a:ext cx="10838688" cy="63125"/>
              <a:chOff x="507492" y="1501519"/>
              <a:chExt cx="8129016" cy="63125"/>
            </a:xfrm>
          </p:grpSpPr>
          <p:cxnSp>
            <p:nvCxnSpPr>
              <p:cNvPr id="14" name="Connecteur droit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noProof="0" dirty="0"/>
            </a:p>
          </p:txBody>
        </p:sp>
        <p:grpSp>
          <p:nvGrpSpPr>
            <p:cNvPr id="11" name="Groupe 10"/>
            <p:cNvGrpSpPr/>
            <p:nvPr/>
          </p:nvGrpSpPr>
          <p:grpSpPr>
            <a:xfrm rot="10800000">
              <a:off x="647402" y="5645510"/>
              <a:ext cx="10838688" cy="63125"/>
              <a:chOff x="507492" y="1501519"/>
              <a:chExt cx="8129016" cy="63125"/>
            </a:xfrm>
          </p:grpSpPr>
          <p:cxnSp>
            <p:nvCxnSpPr>
              <p:cNvPr id="12" name="Connecteur droit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Titre 1"/>
          <p:cNvSpPr>
            <a:spLocks noGrp="1"/>
          </p:cNvSpPr>
          <p:nvPr>
            <p:ph type="title"/>
          </p:nvPr>
        </p:nvSpPr>
        <p:spPr>
          <a:xfrm>
            <a:off x="1104899" y="2971806"/>
            <a:ext cx="10071099" cy="1684150"/>
          </a:xfrm>
        </p:spPr>
        <p:txBody>
          <a:bodyPr rtlCol="0" anchor="ctr">
            <a:normAutofit/>
          </a:bodyPr>
          <a:lstStyle>
            <a:lvl1pPr algn="l" rtl="0">
              <a:defRPr sz="4400" cap="all" baseline="0">
                <a:solidFill>
                  <a:schemeClr val="bg1"/>
                </a:solidFill>
              </a:defRPr>
            </a:lvl1pPr>
          </a:lstStyle>
          <a:p>
            <a:pPr rtl="0"/>
            <a:r>
              <a:rPr lang="fr-FR" noProof="0" smtClean="0"/>
              <a:t>Modifiez le style du titre</a:t>
            </a:r>
            <a:endParaRPr lang="fr-FR" noProof="0" dirty="0"/>
          </a:p>
        </p:txBody>
      </p:sp>
      <p:sp>
        <p:nvSpPr>
          <p:cNvPr id="3" name="Espace réservé du texte 2"/>
          <p:cNvSpPr>
            <a:spLocks noGrp="1"/>
          </p:cNvSpPr>
          <p:nvPr>
            <p:ph type="body" idx="1"/>
          </p:nvPr>
        </p:nvSpPr>
        <p:spPr>
          <a:xfrm>
            <a:off x="1104899" y="4655956"/>
            <a:ext cx="10071099" cy="509750"/>
          </a:xfrm>
        </p:spPr>
        <p:txBody>
          <a:bodyPr rtlCol="0">
            <a:normAutofit/>
          </a:bodyPr>
          <a:lstStyle>
            <a:lvl1pPr marL="0" indent="0" algn="l" rtl="0">
              <a:spcBef>
                <a:spcPts val="0"/>
              </a:spcBef>
              <a:buNone/>
              <a:defRPr sz="1600">
                <a:solidFill>
                  <a:schemeClr val="bg1"/>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fr-FR" noProof="0" smtClean="0"/>
              <a:t>Modifier les styles du texte du masque</a:t>
            </a:r>
          </a:p>
        </p:txBody>
      </p:sp>
      <p:sp>
        <p:nvSpPr>
          <p:cNvPr id="4" name="Espace réservé de la date 3"/>
          <p:cNvSpPr>
            <a:spLocks noGrp="1"/>
          </p:cNvSpPr>
          <p:nvPr>
            <p:ph type="dt" sz="half" idx="10"/>
          </p:nvPr>
        </p:nvSpPr>
        <p:spPr/>
        <p:txBody>
          <a:bodyPr rtlCol="0"/>
          <a:lstStyle/>
          <a:p>
            <a:r>
              <a:rPr lang="fr-FR" dirty="0" smtClean="0"/>
              <a:t>​</a:t>
            </a:r>
            <a:fld id="{FF5F1CE1-2D83-4710-B005-E03A94773F54}" type="datetime1">
              <a:rPr lang="fr-FR" smtClean="0"/>
              <a:pPr/>
              <a:t>02/09/2019</a:t>
            </a:fld>
            <a:r>
              <a:rPr lang="fr-FR" dirty="0" smtClean="0"/>
              <a:t>​</a:t>
            </a:r>
            <a:endParaRPr lang="fr-FR" dirty="0"/>
          </a:p>
        </p:txBody>
      </p:sp>
      <p:sp>
        <p:nvSpPr>
          <p:cNvPr id="5" name="Espace réservé du pied de page 4"/>
          <p:cNvSpPr>
            <a:spLocks noGrp="1"/>
          </p:cNvSpPr>
          <p:nvPr>
            <p:ph type="ftr" sz="quarter" idx="11"/>
          </p:nvPr>
        </p:nvSpPr>
        <p:spPr/>
        <p:txBody>
          <a:bodyPr rtlCol="0"/>
          <a:lstStyle/>
          <a:p>
            <a:pPr rtl="0"/>
            <a:endParaRPr lang="fr-FR" noProof="0" dirty="0"/>
          </a:p>
        </p:txBody>
      </p:sp>
      <p:sp>
        <p:nvSpPr>
          <p:cNvPr id="6" name="Espace réservé du numéro de diapositive 5"/>
          <p:cNvSpPr>
            <a:spLocks noGrp="1"/>
          </p:cNvSpPr>
          <p:nvPr>
            <p:ph type="sldNum" sz="quarter" idx="12"/>
          </p:nvPr>
        </p:nvSpPr>
        <p:spPr/>
        <p:txBody>
          <a:bodyPr rtlCol="0"/>
          <a:lstStyle>
            <a:lvl1pPr rtl="0">
              <a:defRPr/>
            </a:lvl1pPr>
          </a:lstStyle>
          <a:p>
            <a:fld id="{E31375A4-56A4-47D6-9801-1991572033F7}" type="slidenum">
              <a:rPr lang="fr-FR" smtClean="0"/>
              <a:pPr/>
              <a:t>‹N°›</a:t>
            </a:fld>
            <a:endParaRPr lang="fr-FR" dirty="0"/>
          </a:p>
        </p:txBody>
      </p:sp>
      <p:pic>
        <p:nvPicPr>
          <p:cNvPr id="7" name="Imag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smtClean="0"/>
              <a:t>Modifiez le style du titre</a:t>
            </a:r>
            <a:endParaRPr lang="fr-FR" noProof="0" dirty="0"/>
          </a:p>
        </p:txBody>
      </p:sp>
      <p:sp>
        <p:nvSpPr>
          <p:cNvPr id="3" name="Espace réservé du contenu 2"/>
          <p:cNvSpPr>
            <a:spLocks noGrp="1"/>
          </p:cNvSpPr>
          <p:nvPr>
            <p:ph sz="half" idx="1"/>
          </p:nvPr>
        </p:nvSpPr>
        <p:spPr>
          <a:xfrm>
            <a:off x="1104900" y="1600200"/>
            <a:ext cx="4914900" cy="4571999"/>
          </a:xfrm>
        </p:spPr>
        <p:txBody>
          <a:bodyPr rtlCol="0"/>
          <a:lstStyle>
            <a:lvl5pPr algn="l" rtl="0">
              <a:defRPr/>
            </a:lvl5pPr>
            <a:lvl6pPr algn="l" rtl="0">
              <a:defRPr/>
            </a:lvl6pPr>
            <a:lvl7pPr algn="l" rtl="0">
              <a:defRPr/>
            </a:lvl7pPr>
            <a:lvl8pPr algn="l" rtl="0">
              <a:defRPr/>
            </a:lvl8pPr>
            <a:lvl9pPr algn="l" rtl="0">
              <a:defRPr/>
            </a:lvl9pPr>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4" name="Espace réservé du contenu 3"/>
          <p:cNvSpPr>
            <a:spLocks noGrp="1"/>
          </p:cNvSpPr>
          <p:nvPr>
            <p:ph sz="half" idx="2"/>
          </p:nvPr>
        </p:nvSpPr>
        <p:spPr>
          <a:xfrm>
            <a:off x="6172200" y="1600200"/>
            <a:ext cx="4914900" cy="4571999"/>
          </a:xfrm>
        </p:spPr>
        <p:txBody>
          <a:bodyPr rtlCol="0"/>
          <a:lstStyle>
            <a:lvl5pPr algn="l" rtl="0">
              <a:defRPr/>
            </a:lvl5pPr>
            <a:lvl6pPr algn="l" rtl="0">
              <a:defRPr/>
            </a:lvl6pPr>
            <a:lvl7pPr algn="l" rtl="0">
              <a:defRPr/>
            </a:lvl7pPr>
            <a:lvl8pPr algn="l" rtl="0">
              <a:defRPr/>
            </a:lvl8pPr>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5" name="Espace réservé de la date 4"/>
          <p:cNvSpPr>
            <a:spLocks noGrp="1"/>
          </p:cNvSpPr>
          <p:nvPr>
            <p:ph type="dt" sz="half" idx="10"/>
          </p:nvPr>
        </p:nvSpPr>
        <p:spPr/>
        <p:txBody>
          <a:bodyPr rtlCol="0"/>
          <a:lstStyle>
            <a:lvl1pPr>
              <a:defRPr/>
            </a:lvl1pPr>
          </a:lstStyle>
          <a:p>
            <a:fld id="{03CC60CA-F5F0-431E-AD16-DA84336EFE3A}" type="datetime1">
              <a:rPr lang="fr-FR" smtClean="0"/>
              <a:pPr/>
              <a:t>02/09/2019</a:t>
            </a:fld>
            <a:endParaRPr lang="fr-FR" dirty="0"/>
          </a:p>
        </p:txBody>
      </p:sp>
      <p:sp>
        <p:nvSpPr>
          <p:cNvPr id="6" name="Espace réservé du pied de page 5"/>
          <p:cNvSpPr>
            <a:spLocks noGrp="1"/>
          </p:cNvSpPr>
          <p:nvPr>
            <p:ph type="ftr" sz="quarter" idx="11"/>
          </p:nvPr>
        </p:nvSpPr>
        <p:spPr/>
        <p:txBody>
          <a:bodyPr rtlCol="0"/>
          <a:lstStyle/>
          <a:p>
            <a:pPr rtl="0"/>
            <a:endParaRPr lang="fr-FR" noProof="0" dirty="0"/>
          </a:p>
        </p:txBody>
      </p:sp>
      <p:sp>
        <p:nvSpPr>
          <p:cNvPr id="7" name="Espace réservé du numéro de diapositive 6"/>
          <p:cNvSpPr>
            <a:spLocks noGrp="1"/>
          </p:cNvSpPr>
          <p:nvPr>
            <p:ph type="sldNum" sz="quarter" idx="12"/>
          </p:nvPr>
        </p:nvSpPr>
        <p:spPr/>
        <p:txBody>
          <a:bodyPr rtlCol="0"/>
          <a:lstStyle>
            <a:lvl1pPr rtl="0">
              <a:defRPr/>
            </a:lvl1pPr>
          </a:lstStyle>
          <a:p>
            <a:fld id="{E31375A4-56A4-47D6-9801-1991572033F7}" type="slidenum">
              <a:rPr lang="fr-FR" smtClean="0"/>
              <a:pPr/>
              <a:t>‹N°›</a:t>
            </a:fld>
            <a:endParaRPr lang="fr-FR" dirty="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smtClean="0"/>
              <a:t>Modifiez le style du titre</a:t>
            </a:r>
            <a:endParaRPr lang="fr-FR" noProof="0" dirty="0"/>
          </a:p>
        </p:txBody>
      </p:sp>
      <p:sp>
        <p:nvSpPr>
          <p:cNvPr id="3" name="Espace réservé du texte 2"/>
          <p:cNvSpPr>
            <a:spLocks noGrp="1"/>
          </p:cNvSpPr>
          <p:nvPr>
            <p:ph type="body" idx="1"/>
          </p:nvPr>
        </p:nvSpPr>
        <p:spPr>
          <a:xfrm>
            <a:off x="110490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fr-FR" noProof="0" smtClean="0"/>
              <a:t>Modifier les styles du texte du masque</a:t>
            </a:r>
          </a:p>
        </p:txBody>
      </p:sp>
      <p:sp>
        <p:nvSpPr>
          <p:cNvPr id="4" name="Espace réservé du contenu 3"/>
          <p:cNvSpPr>
            <a:spLocks noGrp="1"/>
          </p:cNvSpPr>
          <p:nvPr>
            <p:ph sz="half" idx="2"/>
          </p:nvPr>
        </p:nvSpPr>
        <p:spPr>
          <a:xfrm>
            <a:off x="1104900" y="2424112"/>
            <a:ext cx="4919472" cy="3748088"/>
          </a:xfrm>
        </p:spPr>
        <p:txBody>
          <a:bodyPr rtlCol="0"/>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5" name="Espace réservé du texte 4"/>
          <p:cNvSpPr>
            <a:spLocks noGrp="1"/>
          </p:cNvSpPr>
          <p:nvPr>
            <p:ph type="body" sz="quarter" idx="3"/>
          </p:nvPr>
        </p:nvSpPr>
        <p:spPr>
          <a:xfrm>
            <a:off x="6166110" y="1600200"/>
            <a:ext cx="4919472" cy="823912"/>
          </a:xfrm>
        </p:spPr>
        <p:txBody>
          <a:bodyPr rtlCol="0" anchor="b"/>
          <a:lstStyle>
            <a:lvl1pPr marL="0" indent="0" algn="l" rtl="0">
              <a:spcBef>
                <a:spcPts val="0"/>
              </a:spcBef>
              <a:buNone/>
              <a:defRPr sz="2400" b="1"/>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fr-FR" noProof="0" smtClean="0"/>
              <a:t>Modifier les styles du texte du masque</a:t>
            </a:r>
          </a:p>
        </p:txBody>
      </p:sp>
      <p:sp>
        <p:nvSpPr>
          <p:cNvPr id="6" name="Espace réservé du contenu 5"/>
          <p:cNvSpPr>
            <a:spLocks noGrp="1"/>
          </p:cNvSpPr>
          <p:nvPr>
            <p:ph sz="quarter" idx="4"/>
          </p:nvPr>
        </p:nvSpPr>
        <p:spPr>
          <a:xfrm>
            <a:off x="6166110" y="2424112"/>
            <a:ext cx="4919472" cy="3748088"/>
          </a:xfrm>
        </p:spPr>
        <p:txBody>
          <a:bodyPr rtlCol="0"/>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7" name="Espace réservé de la date 6"/>
          <p:cNvSpPr>
            <a:spLocks noGrp="1"/>
          </p:cNvSpPr>
          <p:nvPr>
            <p:ph type="dt" sz="half" idx="10"/>
          </p:nvPr>
        </p:nvSpPr>
        <p:spPr/>
        <p:txBody>
          <a:bodyPr rtlCol="0"/>
          <a:lstStyle>
            <a:lvl1pPr>
              <a:defRPr/>
            </a:lvl1pPr>
          </a:lstStyle>
          <a:p>
            <a:fld id="{37571E30-3F8C-45A0-A97D-32FEE21AD3FE}" type="datetime1">
              <a:rPr lang="fr-FR" smtClean="0"/>
              <a:pPr/>
              <a:t>02/09/2019</a:t>
            </a:fld>
            <a:endParaRPr lang="fr-FR" dirty="0"/>
          </a:p>
        </p:txBody>
      </p:sp>
      <p:sp>
        <p:nvSpPr>
          <p:cNvPr id="8" name="Espace réservé du pied de page 7"/>
          <p:cNvSpPr>
            <a:spLocks noGrp="1"/>
          </p:cNvSpPr>
          <p:nvPr>
            <p:ph type="ftr" sz="quarter" idx="11"/>
          </p:nvPr>
        </p:nvSpPr>
        <p:spPr/>
        <p:txBody>
          <a:bodyPr rtlCol="0"/>
          <a:lstStyle/>
          <a:p>
            <a:pPr rtl="0"/>
            <a:endParaRPr lang="fr-FR" noProof="0" dirty="0"/>
          </a:p>
        </p:txBody>
      </p:sp>
      <p:sp>
        <p:nvSpPr>
          <p:cNvPr id="9" name="Espace réservé du numéro de diapositive 8"/>
          <p:cNvSpPr>
            <a:spLocks noGrp="1"/>
          </p:cNvSpPr>
          <p:nvPr>
            <p:ph type="sldNum" sz="quarter" idx="12"/>
          </p:nvPr>
        </p:nvSpPr>
        <p:spPr/>
        <p:txBody>
          <a:bodyPr rtlCol="0"/>
          <a:lstStyle>
            <a:lvl1pPr rtl="0">
              <a:defRPr/>
            </a:lvl1pPr>
          </a:lstStyle>
          <a:p>
            <a:fld id="{E31375A4-56A4-47D6-9801-1991572033F7}" type="slidenum">
              <a:rPr lang="fr-FR" smtClean="0"/>
              <a:pPr/>
              <a:t>‹N°›</a:t>
            </a:fld>
            <a:endParaRPr lang="fr-FR" dirty="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smtClean="0"/>
              <a:t>Modifiez le style du titre</a:t>
            </a:r>
            <a:endParaRPr lang="fr-FR" noProof="0" dirty="0"/>
          </a:p>
        </p:txBody>
      </p:sp>
      <p:sp>
        <p:nvSpPr>
          <p:cNvPr id="3" name="Espace réservé de la date 2"/>
          <p:cNvSpPr>
            <a:spLocks noGrp="1"/>
          </p:cNvSpPr>
          <p:nvPr>
            <p:ph type="dt" sz="half" idx="10"/>
          </p:nvPr>
        </p:nvSpPr>
        <p:spPr/>
        <p:txBody>
          <a:bodyPr rtlCol="0"/>
          <a:lstStyle>
            <a:lvl1pPr>
              <a:defRPr/>
            </a:lvl1pPr>
          </a:lstStyle>
          <a:p>
            <a:fld id="{F53E571F-D862-4C44-826E-B0273097C3EE}" type="datetime1">
              <a:rPr lang="fr-FR" smtClean="0"/>
              <a:pPr/>
              <a:t>02/09/2019</a:t>
            </a:fld>
            <a:endParaRPr lang="fr-FR" dirty="0"/>
          </a:p>
        </p:txBody>
      </p:sp>
      <p:sp>
        <p:nvSpPr>
          <p:cNvPr id="4" name="Espace réservé du pied de page 3"/>
          <p:cNvSpPr>
            <a:spLocks noGrp="1"/>
          </p:cNvSpPr>
          <p:nvPr>
            <p:ph type="ftr" sz="quarter" idx="11"/>
          </p:nvPr>
        </p:nvSpPr>
        <p:spPr/>
        <p:txBody>
          <a:bodyPr rtlCol="0"/>
          <a:lstStyle/>
          <a:p>
            <a:pPr rtl="0"/>
            <a:endParaRPr lang="fr-FR" noProof="0" dirty="0"/>
          </a:p>
        </p:txBody>
      </p:sp>
      <p:sp>
        <p:nvSpPr>
          <p:cNvPr id="5" name="Espace réservé du numéro de diapositive 4"/>
          <p:cNvSpPr>
            <a:spLocks noGrp="1"/>
          </p:cNvSpPr>
          <p:nvPr>
            <p:ph type="sldNum" sz="quarter" idx="12"/>
          </p:nvPr>
        </p:nvSpPr>
        <p:spPr/>
        <p:txBody>
          <a:bodyPr rtlCol="0"/>
          <a:lstStyle>
            <a:lvl1pPr rtl="0">
              <a:defRPr/>
            </a:lvl1pPr>
          </a:lstStyle>
          <a:p>
            <a:fld id="{E31375A4-56A4-47D6-9801-1991572033F7}" type="slidenum">
              <a:rPr lang="fr-FR" smtClean="0"/>
              <a:pPr/>
              <a:t>‹N°›</a:t>
            </a:fld>
            <a:endParaRPr lang="fr-FR" dirty="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rtlCol="0"/>
          <a:lstStyle>
            <a:lvl1pPr>
              <a:defRPr/>
            </a:lvl1pPr>
          </a:lstStyle>
          <a:p>
            <a:fld id="{6A5EA7CD-A54C-4044-94F4-AD92C5338D2B}" type="datetime1">
              <a:rPr lang="fr-FR" smtClean="0"/>
              <a:pPr/>
              <a:t>02/09/2019</a:t>
            </a:fld>
            <a:endParaRPr lang="fr-FR" dirty="0"/>
          </a:p>
        </p:txBody>
      </p:sp>
      <p:sp>
        <p:nvSpPr>
          <p:cNvPr id="3" name="Espace réservé du pied de page 2"/>
          <p:cNvSpPr>
            <a:spLocks noGrp="1"/>
          </p:cNvSpPr>
          <p:nvPr>
            <p:ph type="ftr" sz="quarter" idx="11"/>
          </p:nvPr>
        </p:nvSpPr>
        <p:spPr/>
        <p:txBody>
          <a:bodyPr rtlCol="0"/>
          <a:lstStyle/>
          <a:p>
            <a:pPr rtl="0"/>
            <a:endParaRPr lang="fr-FR" noProof="0" dirty="0"/>
          </a:p>
        </p:txBody>
      </p:sp>
      <p:sp>
        <p:nvSpPr>
          <p:cNvPr id="4" name="Espace réservé du numéro de diapositive 3"/>
          <p:cNvSpPr>
            <a:spLocks noGrp="1"/>
          </p:cNvSpPr>
          <p:nvPr>
            <p:ph type="sldNum" sz="quarter" idx="12"/>
          </p:nvPr>
        </p:nvSpPr>
        <p:spPr/>
        <p:txBody>
          <a:bodyPr rtlCol="0"/>
          <a:lstStyle>
            <a:lvl1pPr rtl="0">
              <a:defRPr/>
            </a:lvl1pPr>
          </a:lstStyle>
          <a:p>
            <a:fld id="{E31375A4-56A4-47D6-9801-1991572033F7}" type="slidenum">
              <a:rPr lang="fr-FR" smtClean="0"/>
              <a:pPr/>
              <a:t>‹N°›</a:t>
            </a:fld>
            <a:endParaRPr lang="fr-FR" dirty="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chor="b"/>
          <a:lstStyle>
            <a:lvl1pPr algn="l" rtl="0">
              <a:defRPr sz="3200"/>
            </a:lvl1pPr>
          </a:lstStyle>
          <a:p>
            <a:pPr rtl="0"/>
            <a:r>
              <a:rPr lang="fr-FR" noProof="0" smtClean="0"/>
              <a:t>Modifiez le style du titre</a:t>
            </a:r>
            <a:endParaRPr lang="fr-FR" noProof="0" dirty="0"/>
          </a:p>
        </p:txBody>
      </p:sp>
      <p:sp>
        <p:nvSpPr>
          <p:cNvPr id="3" name="Espace réservé du contenu 2"/>
          <p:cNvSpPr>
            <a:spLocks noGrp="1"/>
          </p:cNvSpPr>
          <p:nvPr>
            <p:ph idx="1"/>
          </p:nvPr>
        </p:nvSpPr>
        <p:spPr>
          <a:xfrm>
            <a:off x="5641848" y="1600199"/>
            <a:ext cx="5445252" cy="4572001"/>
          </a:xfrm>
        </p:spPr>
        <p:txBody>
          <a:bodyPr rtlCol="0">
            <a:normAutofit/>
          </a:bodyPr>
          <a:lstStyle>
            <a:lvl1pPr algn="l" rtl="0">
              <a:defRPr sz="2000"/>
            </a:lvl1pPr>
            <a:lvl2pPr algn="l" rtl="0">
              <a:defRPr sz="16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fr-FR" noProof="0" smtClean="0"/>
              <a:t>Modifier les styles du texte du masque</a:t>
            </a:r>
          </a:p>
          <a:p>
            <a:pPr lvl="1" rtl="0"/>
            <a:r>
              <a:rPr lang="fr-FR" noProof="0" smtClean="0"/>
              <a:t>Deuxième niveau</a:t>
            </a:r>
          </a:p>
          <a:p>
            <a:pPr lvl="2" rtl="0"/>
            <a:r>
              <a:rPr lang="fr-FR" noProof="0" smtClean="0"/>
              <a:t>Troisième niveau</a:t>
            </a:r>
          </a:p>
          <a:p>
            <a:pPr lvl="3" rtl="0"/>
            <a:r>
              <a:rPr lang="fr-FR" noProof="0" smtClean="0"/>
              <a:t>Quatrième niveau</a:t>
            </a:r>
          </a:p>
          <a:p>
            <a:pPr lvl="4" rtl="0"/>
            <a:r>
              <a:rPr lang="fr-FR" noProof="0" smtClean="0"/>
              <a:t>Cinquième niveau</a:t>
            </a:r>
            <a:endParaRPr lang="fr-FR" noProof="0" dirty="0"/>
          </a:p>
        </p:txBody>
      </p:sp>
      <p:sp>
        <p:nvSpPr>
          <p:cNvPr id="4" name="Espace réservé du texte 3"/>
          <p:cNvSpPr>
            <a:spLocks noGrp="1"/>
          </p:cNvSpPr>
          <p:nvPr>
            <p:ph type="body" sz="half" idx="2"/>
          </p:nvPr>
        </p:nvSpPr>
        <p:spPr>
          <a:xfrm>
            <a:off x="1104900" y="1600200"/>
            <a:ext cx="4384548" cy="4572000"/>
          </a:xfrm>
        </p:spPr>
        <p:txBody>
          <a:bodyPr rtlCol="0">
            <a:normAutofit/>
          </a:bodyPr>
          <a:lstStyle>
            <a:lvl1pPr marL="0" indent="0" algn="l" rtl="0">
              <a:spcBef>
                <a:spcPts val="1200"/>
              </a:spcBef>
              <a:buNone/>
              <a:defRPr sz="18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fr-FR" noProof="0" smtClean="0"/>
              <a:t>Modifier les styles du texte du masque</a:t>
            </a:r>
          </a:p>
        </p:txBody>
      </p:sp>
      <p:sp>
        <p:nvSpPr>
          <p:cNvPr id="5" name="Espace réservé de la date 4"/>
          <p:cNvSpPr>
            <a:spLocks noGrp="1"/>
          </p:cNvSpPr>
          <p:nvPr>
            <p:ph type="dt" sz="half" idx="10"/>
          </p:nvPr>
        </p:nvSpPr>
        <p:spPr/>
        <p:txBody>
          <a:bodyPr rtlCol="0"/>
          <a:lstStyle>
            <a:lvl1pPr>
              <a:defRPr/>
            </a:lvl1pPr>
          </a:lstStyle>
          <a:p>
            <a:fld id="{3214D363-38EB-4EFE-A4CB-9D469BC54DCB}" type="datetime1">
              <a:rPr lang="fr-FR" smtClean="0"/>
              <a:pPr/>
              <a:t>02/09/2019</a:t>
            </a:fld>
            <a:endParaRPr lang="fr-FR" dirty="0"/>
          </a:p>
        </p:txBody>
      </p:sp>
      <p:sp>
        <p:nvSpPr>
          <p:cNvPr id="6" name="Espace réservé du pied de page 5"/>
          <p:cNvSpPr>
            <a:spLocks noGrp="1"/>
          </p:cNvSpPr>
          <p:nvPr>
            <p:ph type="ftr" sz="quarter" idx="11"/>
          </p:nvPr>
        </p:nvSpPr>
        <p:spPr/>
        <p:txBody>
          <a:bodyPr rtlCol="0"/>
          <a:lstStyle/>
          <a:p>
            <a:pPr rtl="0"/>
            <a:endParaRPr lang="fr-FR" noProof="0" dirty="0"/>
          </a:p>
        </p:txBody>
      </p:sp>
      <p:sp>
        <p:nvSpPr>
          <p:cNvPr id="7" name="Espace réservé du numéro de diapositive 6"/>
          <p:cNvSpPr>
            <a:spLocks noGrp="1"/>
          </p:cNvSpPr>
          <p:nvPr>
            <p:ph type="sldNum" sz="quarter" idx="12"/>
          </p:nvPr>
        </p:nvSpPr>
        <p:spPr/>
        <p:txBody>
          <a:bodyPr rtlCol="0"/>
          <a:lstStyle>
            <a:lvl1pPr rtl="0">
              <a:defRPr/>
            </a:lvl1pPr>
          </a:lstStyle>
          <a:p>
            <a:fld id="{E31375A4-56A4-47D6-9801-1991572033F7}" type="slidenum">
              <a:rPr lang="fr-FR" smtClean="0"/>
              <a:pPr/>
              <a:t>‹N°›</a:t>
            </a:fld>
            <a:endParaRPr lang="fr-FR" dirty="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fr-FR" noProof="0" dirty="0" smtClean="0"/>
              <a:t>Modifiez le style du titre</a:t>
            </a:r>
            <a:endParaRPr lang="fr-FR" noProof="0" dirty="0"/>
          </a:p>
        </p:txBody>
      </p:sp>
      <p:sp>
        <p:nvSpPr>
          <p:cNvPr id="3" name="Espace réservé du texte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fr-FR" noProof="0" dirty="0" smtClean="0"/>
              <a:t>Modifiez les styles du texte du masque</a:t>
            </a:r>
          </a:p>
          <a:p>
            <a:pPr lvl="1" rtl="0"/>
            <a:r>
              <a:rPr lang="fr-FR" noProof="0" dirty="0" smtClean="0"/>
              <a:t>Deuxième niveau</a:t>
            </a:r>
          </a:p>
          <a:p>
            <a:pPr lvl="2" rtl="0"/>
            <a:r>
              <a:rPr lang="fr-FR" noProof="0" dirty="0" smtClean="0"/>
              <a:t>Troisième niveau</a:t>
            </a:r>
          </a:p>
          <a:p>
            <a:pPr lvl="3" rtl="0"/>
            <a:r>
              <a:rPr lang="fr-FR" noProof="0" dirty="0" smtClean="0"/>
              <a:t>Quatrième niveau</a:t>
            </a:r>
          </a:p>
          <a:p>
            <a:pPr lvl="4" rtl="0"/>
            <a:r>
              <a:rPr lang="fr-FR" noProof="0" dirty="0" smtClean="0"/>
              <a:t>Cinquième niveau</a:t>
            </a:r>
          </a:p>
          <a:p>
            <a:pPr lvl="5" rtl="0"/>
            <a:r>
              <a:rPr lang="fr-FR" noProof="0" dirty="0" smtClean="0"/>
              <a:t>Sixième niveau</a:t>
            </a:r>
          </a:p>
          <a:p>
            <a:pPr lvl="6" rtl="0"/>
            <a:r>
              <a:rPr lang="fr-FR" noProof="0" dirty="0" smtClean="0"/>
              <a:t>Septième niveau</a:t>
            </a:r>
          </a:p>
          <a:p>
            <a:pPr lvl="7" rtl="0"/>
            <a:r>
              <a:rPr lang="fr-FR" noProof="0" dirty="0" smtClean="0"/>
              <a:t>Huitième niveau</a:t>
            </a:r>
          </a:p>
          <a:p>
            <a:pPr lvl="8" rtl="0"/>
            <a:r>
              <a:rPr lang="fr-FR" noProof="0" dirty="0" smtClean="0"/>
              <a:t>Neuvième niveau</a:t>
            </a:r>
            <a:endParaRPr lang="fr-FR" noProof="0" dirty="0"/>
          </a:p>
        </p:txBody>
      </p:sp>
      <p:sp>
        <p:nvSpPr>
          <p:cNvPr id="4" name="Espace réservé de la date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rtl="0">
              <a:defRPr sz="1200">
                <a:solidFill>
                  <a:schemeClr val="tx1">
                    <a:lumMod val="60000"/>
                    <a:lumOff val="40000"/>
                  </a:schemeClr>
                </a:solidFill>
              </a:defRPr>
            </a:lvl1pPr>
          </a:lstStyle>
          <a:p>
            <a:r>
              <a:rPr lang="fr-FR" dirty="0" smtClean="0"/>
              <a:t>​</a:t>
            </a:r>
            <a:fld id="{B4D55279-C06B-4789-90C7-CDBF3CF07A5D}" type="datetime1">
              <a:rPr lang="fr-FR" smtClean="0"/>
              <a:pPr/>
              <a:t>02/09/2019</a:t>
            </a:fld>
            <a:r>
              <a:rPr lang="fr-FR" dirty="0" smtClean="0"/>
              <a:t>​</a:t>
            </a:r>
            <a:endParaRPr lang="fr-FR" dirty="0"/>
          </a:p>
        </p:txBody>
      </p:sp>
      <p:sp>
        <p:nvSpPr>
          <p:cNvPr id="5" name="Espace réservé du pied de page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rtl="0">
              <a:defRPr sz="1200">
                <a:solidFill>
                  <a:schemeClr val="tx1">
                    <a:lumMod val="60000"/>
                    <a:lumOff val="40000"/>
                  </a:schemeClr>
                </a:solidFill>
              </a:defRPr>
            </a:lvl1pPr>
          </a:lstStyle>
          <a:p>
            <a:pPr rtl="0"/>
            <a:endParaRPr lang="fr-FR" noProof="0" dirty="0"/>
          </a:p>
        </p:txBody>
      </p:sp>
      <p:sp>
        <p:nvSpPr>
          <p:cNvPr id="6" name="Espace réservé du numéro de diapositive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rtl="0">
              <a:defRPr sz="1200">
                <a:solidFill>
                  <a:schemeClr val="tx1">
                    <a:lumMod val="60000"/>
                    <a:lumOff val="40000"/>
                  </a:schemeClr>
                </a:solidFill>
              </a:defRPr>
            </a:lvl1pPr>
          </a:lstStyle>
          <a:p>
            <a:fld id="{E31375A4-56A4-47D6-9801-1991572033F7}" type="slidenum">
              <a:rPr lang="fr-FR" smtClean="0"/>
              <a:pPr/>
              <a:t>‹N°›</a:t>
            </a:fld>
            <a:endParaRPr lang="fr-FR" dirty="0"/>
          </a:p>
        </p:txBody>
      </p:sp>
      <p:grpSp>
        <p:nvGrpSpPr>
          <p:cNvPr id="15" name="Groupe 14"/>
          <p:cNvGrpSpPr/>
          <p:nvPr/>
        </p:nvGrpSpPr>
        <p:grpSpPr>
          <a:xfrm>
            <a:off x="1103376" y="1219201"/>
            <a:ext cx="9985248" cy="84403"/>
            <a:chOff x="1073150" y="1219201"/>
            <a:chExt cx="10058400" cy="63125"/>
          </a:xfrm>
        </p:grpSpPr>
        <p:cxnSp>
          <p:nvCxnSpPr>
            <p:cNvPr id="13" name="Connecteur droit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fr-FR" noProof="0" dirty="0" smtClean="0"/>
              <a:t>Modifiez le style du titre</a:t>
            </a:r>
            <a:endParaRPr lang="fr-FR" noProof="0" dirty="0"/>
          </a:p>
        </p:txBody>
      </p:sp>
      <p:sp>
        <p:nvSpPr>
          <p:cNvPr id="3" name="Espace réservé du texte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fr-FR" noProof="0" dirty="0" smtClean="0"/>
              <a:t>Modifiez les styles du texte du masque</a:t>
            </a:r>
          </a:p>
          <a:p>
            <a:pPr lvl="1" rtl="0"/>
            <a:r>
              <a:rPr lang="fr-FR" noProof="0" dirty="0" smtClean="0"/>
              <a:t>Deuxième niveau</a:t>
            </a:r>
          </a:p>
          <a:p>
            <a:pPr lvl="2" rtl="0"/>
            <a:r>
              <a:rPr lang="fr-FR" noProof="0" dirty="0" smtClean="0"/>
              <a:t>Troisième niveau</a:t>
            </a:r>
          </a:p>
          <a:p>
            <a:pPr lvl="3" rtl="0"/>
            <a:r>
              <a:rPr lang="fr-FR" noProof="0" dirty="0" smtClean="0"/>
              <a:t>Quatrième niveau</a:t>
            </a:r>
          </a:p>
          <a:p>
            <a:pPr lvl="4" rtl="0"/>
            <a:r>
              <a:rPr lang="fr-FR" noProof="0" dirty="0" smtClean="0"/>
              <a:t>Cinquième niveau</a:t>
            </a:r>
          </a:p>
          <a:p>
            <a:pPr lvl="5" rtl="0"/>
            <a:r>
              <a:rPr lang="fr-FR" noProof="0" dirty="0" smtClean="0"/>
              <a:t>Sixième niveau</a:t>
            </a:r>
          </a:p>
          <a:p>
            <a:pPr lvl="6" rtl="0"/>
            <a:r>
              <a:rPr lang="fr-FR" noProof="0" dirty="0" smtClean="0"/>
              <a:t>Septième niveau</a:t>
            </a:r>
          </a:p>
          <a:p>
            <a:pPr lvl="7" rtl="0"/>
            <a:r>
              <a:rPr lang="fr-FR" noProof="0" dirty="0" smtClean="0"/>
              <a:t>Huitième niveau</a:t>
            </a:r>
          </a:p>
          <a:p>
            <a:pPr lvl="8" rtl="0"/>
            <a:r>
              <a:rPr lang="fr-FR" noProof="0" dirty="0" smtClean="0"/>
              <a:t>Neuvième niveau</a:t>
            </a:r>
            <a:endParaRPr lang="fr-FR" noProof="0" dirty="0"/>
          </a:p>
        </p:txBody>
      </p:sp>
      <p:sp>
        <p:nvSpPr>
          <p:cNvPr id="4" name="Espace réservé de la date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rtl="0">
              <a:defRPr sz="1200">
                <a:solidFill>
                  <a:schemeClr val="tx1">
                    <a:lumMod val="60000"/>
                    <a:lumOff val="4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smtClean="0">
                <a:ln>
                  <a:noFill/>
                </a:ln>
                <a:solidFill>
                  <a:prstClr val="black">
                    <a:lumMod val="60000"/>
                    <a:lumOff val="40000"/>
                  </a:prstClr>
                </a:solidFill>
                <a:effectLst/>
                <a:uLnTx/>
                <a:uFillTx/>
                <a:latin typeface="Euphemia"/>
                <a:ea typeface="+mn-ea"/>
                <a:cs typeface="+mn-cs"/>
              </a:rPr>
              <a:t>​</a:t>
            </a:r>
            <a:fld id="{B4D55279-C06B-4789-90C7-CDBF3CF07A5D}" type="datetime1">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02/09/2019</a:t>
            </a:fld>
            <a:r>
              <a:rPr kumimoji="0" lang="fr-FR" sz="1200" b="0" i="0" u="none" strike="noStrike" kern="1200" cap="none" spc="0" normalizeH="0" baseline="0" noProof="0" dirty="0" smtClean="0">
                <a:ln>
                  <a:noFill/>
                </a:ln>
                <a:solidFill>
                  <a:prstClr val="black">
                    <a:lumMod val="60000"/>
                    <a:lumOff val="40000"/>
                  </a:prstClr>
                </a:solidFill>
                <a:effectLst/>
                <a:uLnTx/>
                <a:uFillTx/>
                <a:latin typeface="Euphemia"/>
                <a:ea typeface="+mn-ea"/>
                <a:cs typeface="+mn-cs"/>
              </a:rPr>
              <a:t>​</a:t>
            </a: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5" name="Espace réservé du pied de page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rtl="0">
              <a:defRPr sz="1200">
                <a:solidFill>
                  <a:schemeClr val="tx1">
                    <a:lumMod val="60000"/>
                    <a:lumOff val="40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sp>
        <p:nvSpPr>
          <p:cNvPr id="6" name="Espace réservé du numéro de diapositive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rtl="0">
              <a:defRPr sz="1200">
                <a:solidFill>
                  <a:schemeClr val="tx1">
                    <a:lumMod val="60000"/>
                    <a:lumOff val="4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E31375A4-56A4-47D6-9801-1991572033F7}" type="slidenum">
              <a:rPr kumimoji="0" lang="fr-FR" sz="1200" b="0" i="0" u="none" strike="noStrike" kern="1200" cap="none" spc="0" normalizeH="0" baseline="0" noProof="0" smtClean="0">
                <a:ln>
                  <a:noFill/>
                </a:ln>
                <a:solidFill>
                  <a:prstClr val="black">
                    <a:lumMod val="60000"/>
                    <a:lumOff val="40000"/>
                  </a:prstClr>
                </a:solidFill>
                <a:effectLst/>
                <a:uLnTx/>
                <a:uFillTx/>
                <a:latin typeface="Euphem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a:t>
            </a:fld>
            <a:endParaRPr kumimoji="0" lang="fr-FR" sz="1200" b="0" i="0" u="none" strike="noStrike" kern="1200" cap="none" spc="0" normalizeH="0" baseline="0" noProof="0" dirty="0">
              <a:ln>
                <a:noFill/>
              </a:ln>
              <a:solidFill>
                <a:prstClr val="black">
                  <a:lumMod val="60000"/>
                  <a:lumOff val="40000"/>
                </a:prstClr>
              </a:solidFill>
              <a:effectLst/>
              <a:uLnTx/>
              <a:uFillTx/>
              <a:latin typeface="Euphemia"/>
              <a:ea typeface="+mn-ea"/>
              <a:cs typeface="+mn-cs"/>
            </a:endParaRPr>
          </a:p>
        </p:txBody>
      </p:sp>
      <p:grpSp>
        <p:nvGrpSpPr>
          <p:cNvPr id="15" name="Groupe 14"/>
          <p:cNvGrpSpPr/>
          <p:nvPr/>
        </p:nvGrpSpPr>
        <p:grpSpPr>
          <a:xfrm>
            <a:off x="1103376" y="1219201"/>
            <a:ext cx="9985248" cy="84403"/>
            <a:chOff x="1073150" y="1219201"/>
            <a:chExt cx="10058400" cy="63125"/>
          </a:xfrm>
        </p:grpSpPr>
        <p:cxnSp>
          <p:nvCxnSpPr>
            <p:cNvPr id="13" name="Connecteur droit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7990686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629887" y="2616599"/>
            <a:ext cx="10717305" cy="852657"/>
          </a:xfrm>
        </p:spPr>
        <p:txBody>
          <a:bodyPr rtlCol="0" anchor="ctr">
            <a:noAutofit/>
          </a:bodyPr>
          <a:lstStyle/>
          <a:p>
            <a:pPr algn="ctr"/>
            <a:r>
              <a:rPr lang="fr-FR" sz="2000" dirty="0"/>
              <a:t>Enquête Régionale Intégrée sur l’Emploi et le Secteur Informel (ERI-ESI) </a:t>
            </a:r>
            <a:endParaRPr lang="fr-FR" sz="1900" b="1" dirty="0">
              <a:latin typeface="MS PMincho" panose="02020600040205080304" pitchFamily="18" charset="-128"/>
              <a:ea typeface="MS PMincho" panose="02020600040205080304" pitchFamily="18" charset="-128"/>
            </a:endParaRPr>
          </a:p>
        </p:txBody>
      </p:sp>
      <p:sp>
        <p:nvSpPr>
          <p:cNvPr id="7" name="Sous-titre 6"/>
          <p:cNvSpPr>
            <a:spLocks noGrp="1"/>
          </p:cNvSpPr>
          <p:nvPr>
            <p:ph type="subTitle" idx="1"/>
          </p:nvPr>
        </p:nvSpPr>
        <p:spPr>
          <a:xfrm>
            <a:off x="2975955" y="5031524"/>
            <a:ext cx="6907629" cy="426927"/>
          </a:xfrm>
        </p:spPr>
        <p:txBody>
          <a:bodyPr rtlCol="0"/>
          <a:lstStyle/>
          <a:p>
            <a:pPr algn="ctr"/>
            <a:r>
              <a:rPr lang="fr-FR" dirty="0">
                <a:latin typeface="Trebuchet MS" panose="020B0603020202020204" pitchFamily="34" charset="0"/>
              </a:rPr>
              <a:t>Corneille C. DESSOUASSI </a:t>
            </a:r>
            <a:r>
              <a:rPr lang="fr-FR" b="1" dirty="0" smtClean="0">
                <a:latin typeface="Trebuchet MS" panose="020B0603020202020204" pitchFamily="34" charset="0"/>
              </a:rPr>
              <a:t> </a:t>
            </a:r>
            <a:endParaRPr lang="fr-FR" dirty="0">
              <a:latin typeface="Trebuchet MS" panose="020B0603020202020204" pitchFamily="34" charset="0"/>
            </a:endParaRPr>
          </a:p>
        </p:txBody>
      </p:sp>
      <p:sp>
        <p:nvSpPr>
          <p:cNvPr id="13" name="Rectangle 12"/>
          <p:cNvSpPr/>
          <p:nvPr/>
        </p:nvSpPr>
        <p:spPr>
          <a:xfrm>
            <a:off x="2711979" y="-36924"/>
            <a:ext cx="7661731" cy="2500685"/>
          </a:xfrm>
          <a:prstGeom prst="rect">
            <a:avLst/>
          </a:prstGeom>
        </p:spPr>
        <p:txBody>
          <a:bodyPr wrap="square">
            <a:spAutoFit/>
          </a:bodyPr>
          <a:lstStyle/>
          <a:p>
            <a:pPr algn="ctr"/>
            <a:r>
              <a:rPr lang="fr-FR" sz="2400" b="1" dirty="0">
                <a:solidFill>
                  <a:schemeClr val="bg1"/>
                </a:solidFill>
              </a:rPr>
              <a:t> </a:t>
            </a:r>
          </a:p>
          <a:p>
            <a:pPr algn="ctr"/>
            <a:r>
              <a:rPr lang="fr-FR" sz="2400" b="1" dirty="0"/>
              <a:t>REPUBLIQUE DE BENIN</a:t>
            </a:r>
            <a:endParaRPr lang="fr-FR" sz="2400" b="1" dirty="0" smtClean="0">
              <a:solidFill>
                <a:schemeClr val="bg1"/>
              </a:solidFill>
              <a:latin typeface="Bodoni MT" panose="02070603080606020203" pitchFamily="18" charset="0"/>
            </a:endParaRPr>
          </a:p>
          <a:p>
            <a:pPr algn="ctr"/>
            <a:r>
              <a:rPr lang="fr-FR" sz="1600" b="1" dirty="0" smtClean="0">
                <a:solidFill>
                  <a:schemeClr val="bg1"/>
                </a:solidFill>
                <a:latin typeface="Bodoni MT" panose="02070603080606020203" pitchFamily="18" charset="0"/>
              </a:rPr>
              <a:t>*********</a:t>
            </a:r>
          </a:p>
          <a:p>
            <a:pPr algn="ctr"/>
            <a:endParaRPr lang="fr-FR" sz="1050" b="1" dirty="0" smtClean="0">
              <a:solidFill>
                <a:schemeClr val="tx2"/>
              </a:solidFill>
              <a:latin typeface="Bodoni MT" panose="02070603080606020203" pitchFamily="18" charset="0"/>
            </a:endParaRPr>
          </a:p>
          <a:p>
            <a:pPr algn="ctr"/>
            <a:r>
              <a:rPr lang="fr-FR" sz="1600" b="1" dirty="0" smtClean="0">
                <a:solidFill>
                  <a:schemeClr val="tx2"/>
                </a:solidFill>
                <a:latin typeface="Bodoni MT" panose="02070603080606020203" pitchFamily="18" charset="0"/>
              </a:rPr>
              <a:t> </a:t>
            </a:r>
          </a:p>
          <a:p>
            <a:pPr algn="ctr"/>
            <a:r>
              <a:rPr lang="fr-FR" dirty="0"/>
              <a:t>Ministère du Plan et du Développement</a:t>
            </a:r>
            <a:endParaRPr lang="fr-FR" b="1" dirty="0"/>
          </a:p>
          <a:p>
            <a:pPr algn="ctr"/>
            <a:endParaRPr lang="fr-FR" sz="1600" b="1" dirty="0" smtClean="0">
              <a:solidFill>
                <a:schemeClr val="tx2"/>
              </a:solidFill>
              <a:latin typeface="Bodoni MT" panose="02070603080606020203" pitchFamily="18" charset="0"/>
            </a:endParaRPr>
          </a:p>
          <a:p>
            <a:pPr algn="ctr"/>
            <a:r>
              <a:rPr lang="fr-FR" sz="1600" b="1" dirty="0" smtClean="0">
                <a:solidFill>
                  <a:schemeClr val="tx2"/>
                </a:solidFill>
                <a:latin typeface="Bodoni MT" panose="02070603080606020203" pitchFamily="18" charset="0"/>
              </a:rPr>
              <a:t>*********</a:t>
            </a:r>
            <a:endParaRPr lang="fr-FR" sz="1600" b="1" dirty="0">
              <a:solidFill>
                <a:schemeClr val="tx2"/>
              </a:solidFill>
              <a:latin typeface="Bodoni MT" panose="02070603080606020203" pitchFamily="18" charset="0"/>
            </a:endParaRPr>
          </a:p>
          <a:p>
            <a:pPr algn="ctr"/>
            <a:r>
              <a:rPr lang="fr-FR" sz="1600" dirty="0"/>
              <a:t>Institut National de la Statistique et de l’Analyse Economique</a:t>
            </a:r>
            <a:endParaRPr lang="fr-FR" sz="1600" b="1" dirty="0"/>
          </a:p>
        </p:txBody>
      </p:sp>
      <p:sp>
        <p:nvSpPr>
          <p:cNvPr id="26" name="Sous-titre 10"/>
          <p:cNvSpPr txBox="1">
            <a:spLocks/>
          </p:cNvSpPr>
          <p:nvPr/>
        </p:nvSpPr>
        <p:spPr>
          <a:xfrm>
            <a:off x="3829961" y="4415772"/>
            <a:ext cx="5199616" cy="432048"/>
          </a:xfrm>
          <a:prstGeom prst="rect">
            <a:avLst/>
          </a:prstGeom>
          <a:noFill/>
        </p:spPr>
        <p:txBody>
          <a:bodyPr vert="horz" lIns="0" tIns="45720" rIns="0" bIns="45720" rtlCol="0">
            <a:normAutofit/>
          </a:bodyPr>
          <a:lstStyle>
            <a:lvl1pPr marL="0" indent="0" algn="l" defTabSz="914400" rtl="0" eaLnBrk="1" latinLnBrk="0" hangingPunct="1">
              <a:lnSpc>
                <a:spcPct val="90000"/>
              </a:lnSpc>
              <a:spcBef>
                <a:spcPts val="0"/>
              </a:spcBef>
              <a:buFont typeface="Wingdings" panose="05000000000000000000" pitchFamily="2" charset="2"/>
              <a:buNone/>
              <a:defRPr sz="1800" kern="1200">
                <a:solidFill>
                  <a:schemeClr val="tx1"/>
                </a:solidFill>
                <a:latin typeface="+mn-lt"/>
                <a:ea typeface="+mn-ea"/>
                <a:cs typeface="+mn-cs"/>
              </a:defRPr>
            </a:lvl1pPr>
            <a:lvl2pPr marL="457200" indent="0" algn="ctr" defTabSz="914400" rtl="0" eaLnBrk="1" latinLnBrk="0" hangingPunct="1">
              <a:lnSpc>
                <a:spcPct val="90000"/>
              </a:lnSpc>
              <a:spcBef>
                <a:spcPts val="6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6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9pPr>
          </a:lstStyle>
          <a:p>
            <a:pPr algn="ctr"/>
            <a:r>
              <a:rPr lang="fr-FR" sz="2000" b="1" dirty="0" smtClean="0">
                <a:latin typeface="Agency FB" panose="020B0503020202020204" pitchFamily="34" charset="0"/>
                <a:ea typeface="MS PMincho" panose="02020600040205080304" pitchFamily="18" charset="-128"/>
                <a:cs typeface="Andalus" panose="02020603050405020304" pitchFamily="18" charset="-78"/>
              </a:rPr>
              <a:t>Présenté par:</a:t>
            </a:r>
            <a:endParaRPr lang="fr-FR" sz="2000" b="1" spc="600" dirty="0">
              <a:latin typeface="Agency FB" panose="020B0503020202020204" pitchFamily="34" charset="0"/>
              <a:ea typeface="MS PMincho" panose="02020600040205080304" pitchFamily="18" charset="-128"/>
              <a:cs typeface="Andalus" panose="02020603050405020304" pitchFamily="18" charset="-78"/>
            </a:endParaRPr>
          </a:p>
        </p:txBody>
      </p:sp>
      <p:sp>
        <p:nvSpPr>
          <p:cNvPr id="27" name="Rectangle à coins arrondis 26"/>
          <p:cNvSpPr/>
          <p:nvPr/>
        </p:nvSpPr>
        <p:spPr>
          <a:xfrm>
            <a:off x="161365" y="2648985"/>
            <a:ext cx="11819964" cy="820271"/>
          </a:xfrm>
          <a:prstGeom prst="roundRect">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lang="fr-FR"/>
          </a:p>
        </p:txBody>
      </p:sp>
      <p:pic>
        <p:nvPicPr>
          <p:cNvPr id="12" name="Image 11"/>
          <p:cNvPicPr/>
          <p:nvPr/>
        </p:nvPicPr>
        <p:blipFill>
          <a:blip r:embed="rId3"/>
          <a:stretch>
            <a:fillRect/>
          </a:stretch>
        </p:blipFill>
        <p:spPr>
          <a:xfrm>
            <a:off x="161365" y="1231566"/>
            <a:ext cx="1352701" cy="1138613"/>
          </a:xfrm>
          <a:prstGeom prst="rect">
            <a:avLst/>
          </a:prstGeom>
          <a:noFill/>
          <a:ln w="9525">
            <a:noFill/>
          </a:ln>
        </p:spPr>
      </p:pic>
      <p:pic>
        <p:nvPicPr>
          <p:cNvPr id="15" name="Image 14"/>
          <p:cNvPicPr/>
          <p:nvPr/>
        </p:nvPicPr>
        <p:blipFill>
          <a:blip r:embed="rId4" cstate="print"/>
          <a:srcRect/>
          <a:stretch>
            <a:fillRect/>
          </a:stretch>
        </p:blipFill>
        <p:spPr>
          <a:xfrm>
            <a:off x="9883584" y="1198029"/>
            <a:ext cx="1736093" cy="1172150"/>
          </a:xfrm>
          <a:prstGeom prst="rect">
            <a:avLst/>
          </a:prstGeom>
          <a:noFill/>
          <a:ln w="9525">
            <a:noFill/>
            <a:miter lim="800000"/>
            <a:headEnd/>
            <a:tailEnd/>
          </a:ln>
        </p:spPr>
      </p:pic>
      <p:sp>
        <p:nvSpPr>
          <p:cNvPr id="2" name="Rectangle 1"/>
          <p:cNvSpPr/>
          <p:nvPr/>
        </p:nvSpPr>
        <p:spPr>
          <a:xfrm>
            <a:off x="2096813" y="3715676"/>
            <a:ext cx="8765627" cy="369332"/>
          </a:xfrm>
          <a:prstGeom prst="rect">
            <a:avLst/>
          </a:prstGeom>
        </p:spPr>
        <p:txBody>
          <a:bodyPr wrap="square">
            <a:spAutoFit/>
          </a:bodyPr>
          <a:lstStyle/>
          <a:p>
            <a:pPr>
              <a:spcAft>
                <a:spcPts val="0"/>
              </a:spcAft>
            </a:pPr>
            <a:r>
              <a:rPr lang="fr-FR" b="1" i="1" dirty="0">
                <a:latin typeface="Arial" panose="020B0604020202020204" pitchFamily="34" charset="0"/>
                <a:ea typeface="Times New Roman" panose="02020603050405020304" pitchFamily="18" charset="0"/>
                <a:cs typeface="Arial" panose="020B0604020202020204" pitchFamily="34" charset="0"/>
              </a:rPr>
              <a:t>Expériences de conduite de l’enquête de type 1-2-3 dans les Etats</a:t>
            </a:r>
            <a:endParaRPr lang="fr-FR" sz="2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5000" advTm="1651">
        <p15:prstTrans prst="curtains"/>
      </p:transition>
    </mc:Choice>
    <mc:Fallback xmlns="">
      <p:transition spd="slow" advTm="1651">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31459" y="74428"/>
            <a:ext cx="6622747" cy="413258"/>
          </a:xfrm>
        </p:spPr>
        <p:txBody>
          <a:bodyPr>
            <a:normAutofit fontScale="90000"/>
          </a:bodyPr>
          <a:lstStyle/>
          <a:p>
            <a:pPr lvl="0" algn="ctr"/>
            <a:r>
              <a:rPr lang="fr-FR" b="1" dirty="0" smtClean="0"/>
              <a:t/>
            </a:r>
            <a:br>
              <a:rPr lang="fr-FR" b="1" dirty="0" smtClean="0"/>
            </a:br>
            <a:r>
              <a:rPr lang="fr-FR" b="1" dirty="0"/>
              <a:t/>
            </a:r>
            <a:br>
              <a:rPr lang="fr-FR" b="1" dirty="0"/>
            </a:br>
            <a:r>
              <a:rPr lang="fr-FR" b="1" dirty="0" smtClean="0"/>
              <a:t/>
            </a:r>
            <a:br>
              <a:rPr lang="fr-FR" b="1" dirty="0" smtClean="0"/>
            </a:br>
            <a:r>
              <a:rPr lang="fr-FR" b="1" dirty="0"/>
              <a:t> </a:t>
            </a:r>
            <a:r>
              <a:rPr lang="fr-FR" b="1" dirty="0" smtClean="0"/>
              <a:t>       </a:t>
            </a:r>
            <a:br>
              <a:rPr lang="fr-FR" b="1" dirty="0" smtClean="0"/>
            </a:br>
            <a:r>
              <a:rPr lang="fr-FR" b="1" dirty="0" smtClean="0"/>
              <a:t>                                                      </a:t>
            </a:r>
            <a:br>
              <a:rPr lang="fr-FR" b="1" dirty="0" smtClean="0"/>
            </a:br>
            <a:r>
              <a:rPr lang="fr-FR" b="1" dirty="0" smtClean="0"/>
              <a:t/>
            </a:r>
            <a:br>
              <a:rPr lang="fr-FR" b="1" dirty="0" smtClean="0"/>
            </a:br>
            <a:r>
              <a:rPr lang="fr-FR" b="1" dirty="0" smtClean="0"/>
              <a:t/>
            </a:r>
            <a:br>
              <a:rPr lang="fr-FR" b="1" dirty="0" smtClean="0"/>
            </a:br>
            <a:r>
              <a:rPr lang="fr-FR" b="1" dirty="0" smtClean="0"/>
              <a:t>Apurement des bases de données</a:t>
            </a:r>
            <a:endParaRPr lang="fr-FR" dirty="0"/>
          </a:p>
        </p:txBody>
      </p:sp>
      <p:sp>
        <p:nvSpPr>
          <p:cNvPr id="6" name="Espace réservé du contenu 5"/>
          <p:cNvSpPr>
            <a:spLocks noGrp="1"/>
          </p:cNvSpPr>
          <p:nvPr>
            <p:ph idx="1"/>
          </p:nvPr>
        </p:nvSpPr>
        <p:spPr>
          <a:xfrm>
            <a:off x="1096271" y="1492861"/>
            <a:ext cx="7657204" cy="4572000"/>
          </a:xfrm>
        </p:spPr>
        <p:txBody>
          <a:bodyPr>
            <a:normAutofit/>
          </a:bodyPr>
          <a:lstStyle/>
          <a:p>
            <a:pPr marL="0" indent="0" algn="just">
              <a:buNone/>
            </a:pPr>
            <a:r>
              <a:rPr lang="fr-FR" sz="1600" b="1" dirty="0" smtClean="0"/>
              <a:t> </a:t>
            </a:r>
            <a:r>
              <a:rPr lang="fr-FR" sz="1400" b="1" dirty="0" smtClean="0">
                <a:latin typeface="Arial" panose="020B0604020202020204" pitchFamily="34" charset="0"/>
                <a:cs typeface="Arial" panose="020B0604020202020204" pitchFamily="34" charset="0"/>
              </a:rPr>
              <a:t>Temps mis pour apurer la base de données de chaque volet de l’ERI-ESI</a:t>
            </a:r>
          </a:p>
          <a:p>
            <a:pPr algn="just">
              <a:lnSpc>
                <a:spcPct val="150000"/>
              </a:lnSpc>
              <a:buFont typeface="Wingdings" panose="05000000000000000000" pitchFamily="2" charset="2"/>
              <a:buChar char="ü"/>
            </a:pPr>
            <a:r>
              <a:rPr lang="fr-FR" sz="1400" b="1" dirty="0" smtClean="0">
                <a:latin typeface="Arial" panose="020B0604020202020204" pitchFamily="34" charset="0"/>
                <a:cs typeface="Arial" panose="020B0604020202020204" pitchFamily="34" charset="0"/>
              </a:rPr>
              <a:t>Volet emploi : </a:t>
            </a:r>
            <a:r>
              <a:rPr lang="fr-FR" sz="1400" dirty="0" smtClean="0">
                <a:latin typeface="Arial" panose="020B0604020202020204" pitchFamily="34" charset="0"/>
                <a:cs typeface="Arial" panose="020B0604020202020204" pitchFamily="34" charset="0"/>
              </a:rPr>
              <a:t>L</a:t>
            </a:r>
            <a:r>
              <a:rPr lang="fr-FR" sz="1400" b="1" dirty="0" smtClean="0">
                <a:latin typeface="Arial" panose="020B0604020202020204" pitchFamily="34" charset="0"/>
                <a:cs typeface="Arial" panose="020B0604020202020204" pitchFamily="34" charset="0"/>
              </a:rPr>
              <a:t>’</a:t>
            </a:r>
            <a:r>
              <a:rPr lang="fr-FR" sz="1400" dirty="0" smtClean="0">
                <a:latin typeface="Arial" panose="020B0604020202020204" pitchFamily="34" charset="0"/>
                <a:cs typeface="Arial" panose="020B0604020202020204" pitchFamily="34" charset="0"/>
              </a:rPr>
              <a:t>activité d’apurement a démarré pour l’équipe du Bénin avec le premier atelier de traitement des données organisé par AFRISTAT au Mali du </a:t>
            </a:r>
            <a:r>
              <a:rPr lang="fr-FR" sz="1400" dirty="0">
                <a:latin typeface="Arial" panose="020B0604020202020204" pitchFamily="34" charset="0"/>
                <a:cs typeface="Arial" panose="020B0604020202020204" pitchFamily="34" charset="0"/>
              </a:rPr>
              <a:t>11 au 23 juin 2018</a:t>
            </a:r>
            <a:r>
              <a:rPr lang="fr-FR" sz="1400" dirty="0" smtClean="0">
                <a:latin typeface="Arial" panose="020B0604020202020204" pitchFamily="34" charset="0"/>
                <a:cs typeface="Arial" panose="020B0604020202020204" pitchFamily="34" charset="0"/>
              </a:rPr>
              <a:t>. </a:t>
            </a:r>
          </a:p>
          <a:p>
            <a:pPr algn="just">
              <a:lnSpc>
                <a:spcPct val="150000"/>
              </a:lnSpc>
              <a:buFont typeface="Arial" panose="020B0604020202020204" pitchFamily="34" charset="0"/>
              <a:buChar char="•"/>
            </a:pPr>
            <a:r>
              <a:rPr lang="fr-FR" sz="1400" dirty="0" smtClean="0">
                <a:latin typeface="Arial" panose="020B0604020202020204" pitchFamily="34" charset="0"/>
                <a:cs typeface="Arial" panose="020B0604020202020204" pitchFamily="34" charset="0"/>
              </a:rPr>
              <a:t>Les contrôles de cohérence sont réalisés pour stabiliser la base emploi.</a:t>
            </a:r>
            <a:endParaRPr lang="fr-FR" sz="1400" dirty="0">
              <a:latin typeface="Arial" panose="020B0604020202020204" pitchFamily="34" charset="0"/>
              <a:cs typeface="Arial" panose="020B0604020202020204" pitchFamily="34" charset="0"/>
            </a:endParaRPr>
          </a:p>
          <a:p>
            <a:pPr algn="just">
              <a:lnSpc>
                <a:spcPct val="150000"/>
              </a:lnSpc>
              <a:buFont typeface="Arial" panose="020B0604020202020204" pitchFamily="34" charset="0"/>
              <a:buChar char="•"/>
            </a:pPr>
            <a:r>
              <a:rPr lang="fr-FR" sz="1400" dirty="0" smtClean="0">
                <a:latin typeface="Arial" panose="020B0604020202020204" pitchFamily="34" charset="0"/>
                <a:cs typeface="Arial" panose="020B0604020202020204" pitchFamily="34" charset="0"/>
              </a:rPr>
              <a:t>Le </a:t>
            </a:r>
            <a:r>
              <a:rPr lang="fr-FR" sz="1400" dirty="0">
                <a:latin typeface="Arial" panose="020B0604020202020204" pitchFamily="34" charset="0"/>
                <a:cs typeface="Arial" panose="020B0604020202020204" pitchFamily="34" charset="0"/>
              </a:rPr>
              <a:t>Bénin n’a pu organiser qu’un seul atelier d’apurement des données qui a duré une </a:t>
            </a:r>
            <a:r>
              <a:rPr lang="fr-FR" sz="1400" dirty="0" smtClean="0">
                <a:latin typeface="Arial" panose="020B0604020202020204" pitchFamily="34" charset="0"/>
                <a:cs typeface="Arial" panose="020B0604020202020204" pitchFamily="34" charset="0"/>
              </a:rPr>
              <a:t>semaine (du 06 au 12 juillet 2019)</a:t>
            </a:r>
          </a:p>
          <a:p>
            <a:pPr algn="just">
              <a:lnSpc>
                <a:spcPct val="150000"/>
              </a:lnSpc>
              <a:buFont typeface="Arial" panose="020B0604020202020204" pitchFamily="34" charset="0"/>
              <a:buChar char="•"/>
            </a:pPr>
            <a:r>
              <a:rPr lang="fr-FR" sz="1400" dirty="0" smtClean="0">
                <a:latin typeface="Arial" panose="020B0604020202020204" pitchFamily="34" charset="0"/>
                <a:cs typeface="Arial" panose="020B0604020202020204" pitchFamily="34" charset="0"/>
              </a:rPr>
              <a:t>Le reste des travaux d’apurement du volet emploi est effectué par les cadres au bureau </a:t>
            </a:r>
          </a:p>
          <a:p>
            <a:pPr algn="just">
              <a:lnSpc>
                <a:spcPct val="150000"/>
              </a:lnSpc>
              <a:buFont typeface="Arial" panose="020B0604020202020204" pitchFamily="34" charset="0"/>
              <a:buChar char="•"/>
            </a:pPr>
            <a:r>
              <a:rPr lang="fr-FR" sz="1400" dirty="0" smtClean="0">
                <a:latin typeface="Arial" panose="020B0604020202020204" pitchFamily="34" charset="0"/>
                <a:cs typeface="Arial" panose="020B0604020202020204" pitchFamily="34" charset="0"/>
              </a:rPr>
              <a:t>Le temps mis pour l’apurement de la base emploi peut être estimé à 2 mois de travail. </a:t>
            </a:r>
          </a:p>
          <a:p>
            <a:pPr>
              <a:lnSpc>
                <a:spcPct val="150000"/>
              </a:lnSpc>
              <a:buFont typeface="Wingdings" panose="05000000000000000000" pitchFamily="2" charset="2"/>
              <a:buChar char="ü"/>
            </a:pPr>
            <a:r>
              <a:rPr lang="fr-FR" sz="1400" b="1" dirty="0">
                <a:latin typeface="Arial" panose="020B0604020202020204" pitchFamily="34" charset="0"/>
                <a:cs typeface="Arial" panose="020B0604020202020204" pitchFamily="34" charset="0"/>
              </a:rPr>
              <a:t>Le module ménage : </a:t>
            </a:r>
            <a:r>
              <a:rPr lang="fr-FR" sz="1400" dirty="0">
                <a:latin typeface="Arial" panose="020B0604020202020204" pitchFamily="34" charset="0"/>
                <a:cs typeface="Arial" panose="020B0604020202020204" pitchFamily="34" charset="0"/>
              </a:rPr>
              <a:t>Environ un mois a permis de finaliser l’apurement.</a:t>
            </a:r>
          </a:p>
          <a:p>
            <a:pPr marL="0" indent="0">
              <a:lnSpc>
                <a:spcPct val="150000"/>
              </a:lnSpc>
              <a:buNone/>
            </a:pPr>
            <a:endParaRPr lang="fr-FR" sz="1400" dirty="0" smtClean="0"/>
          </a:p>
          <a:p>
            <a:pPr>
              <a:lnSpc>
                <a:spcPct val="150000"/>
              </a:lnSpc>
              <a:buFont typeface="Arial" panose="020B0604020202020204" pitchFamily="34" charset="0"/>
              <a:buChar char="•"/>
            </a:pPr>
            <a:endParaRPr lang="fr-FR" sz="1400" dirty="0"/>
          </a:p>
        </p:txBody>
      </p:sp>
      <p:sp>
        <p:nvSpPr>
          <p:cNvPr id="5" name="Flèche droite 4"/>
          <p:cNvSpPr/>
          <p:nvPr/>
        </p:nvSpPr>
        <p:spPr>
          <a:xfrm>
            <a:off x="461188" y="1492861"/>
            <a:ext cx="635083" cy="3168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Euphemia"/>
              <a:ea typeface="+mn-ea"/>
              <a:cs typeface="+mn-cs"/>
            </a:endParaRPr>
          </a:p>
        </p:txBody>
      </p:sp>
    </p:spTree>
    <p:extLst>
      <p:ext uri="{BB962C8B-B14F-4D97-AF65-F5344CB8AC3E}">
        <p14:creationId xmlns:p14="http://schemas.microsoft.com/office/powerpoint/2010/main" val="35454502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31459" y="74428"/>
            <a:ext cx="6370499" cy="413258"/>
          </a:xfrm>
        </p:spPr>
        <p:txBody>
          <a:bodyPr>
            <a:normAutofit fontScale="90000"/>
          </a:bodyPr>
          <a:lstStyle/>
          <a:p>
            <a:pPr lvl="0" algn="ctr"/>
            <a:r>
              <a:rPr lang="fr-FR" b="1" dirty="0" smtClean="0"/>
              <a:t/>
            </a:r>
            <a:br>
              <a:rPr lang="fr-FR" b="1" dirty="0" smtClean="0"/>
            </a:br>
            <a:r>
              <a:rPr lang="fr-FR" b="1" dirty="0"/>
              <a:t/>
            </a:r>
            <a:br>
              <a:rPr lang="fr-FR" b="1" dirty="0"/>
            </a:br>
            <a:r>
              <a:rPr lang="fr-FR" b="1" dirty="0" smtClean="0"/>
              <a:t/>
            </a:r>
            <a:br>
              <a:rPr lang="fr-FR" b="1" dirty="0" smtClean="0"/>
            </a:br>
            <a:r>
              <a:rPr lang="fr-FR" b="1" dirty="0"/>
              <a:t> </a:t>
            </a:r>
            <a:r>
              <a:rPr lang="fr-FR" b="1" dirty="0" smtClean="0"/>
              <a:t>       </a:t>
            </a:r>
            <a:br>
              <a:rPr lang="fr-FR" b="1" dirty="0" smtClean="0"/>
            </a:br>
            <a:r>
              <a:rPr lang="fr-FR" b="1" dirty="0" smtClean="0"/>
              <a:t>                                                      </a:t>
            </a:r>
            <a:br>
              <a:rPr lang="fr-FR" b="1" dirty="0" smtClean="0"/>
            </a:br>
            <a:r>
              <a:rPr lang="fr-FR" b="1" dirty="0" smtClean="0"/>
              <a:t/>
            </a:r>
            <a:br>
              <a:rPr lang="fr-FR" b="1" dirty="0" smtClean="0"/>
            </a:br>
            <a:r>
              <a:rPr lang="fr-FR" b="1" dirty="0" smtClean="0"/>
              <a:t/>
            </a:r>
            <a:br>
              <a:rPr lang="fr-FR" b="1" dirty="0" smtClean="0"/>
            </a:br>
            <a:r>
              <a:rPr lang="fr-FR" b="1" dirty="0"/>
              <a:t>Apurement des bases de données</a:t>
            </a:r>
            <a:endParaRPr lang="fr-FR" dirty="0"/>
          </a:p>
        </p:txBody>
      </p:sp>
      <p:sp>
        <p:nvSpPr>
          <p:cNvPr id="6" name="Espace réservé du contenu 5"/>
          <p:cNvSpPr>
            <a:spLocks noGrp="1"/>
          </p:cNvSpPr>
          <p:nvPr>
            <p:ph idx="1"/>
          </p:nvPr>
        </p:nvSpPr>
        <p:spPr>
          <a:xfrm>
            <a:off x="1477270" y="1473811"/>
            <a:ext cx="8065563" cy="4660289"/>
          </a:xfrm>
        </p:spPr>
        <p:txBody>
          <a:bodyPr>
            <a:normAutofit/>
          </a:bodyPr>
          <a:lstStyle/>
          <a:p>
            <a:pPr marL="0" indent="0" algn="just">
              <a:buNone/>
            </a:pPr>
            <a:r>
              <a:rPr lang="fr-FR" sz="1600" b="1" dirty="0" smtClean="0"/>
              <a:t>   </a:t>
            </a:r>
            <a:r>
              <a:rPr lang="fr-FR" sz="1400" b="1" dirty="0" smtClean="0">
                <a:latin typeface="Arial" panose="020B0604020202020204" pitchFamily="34" charset="0"/>
                <a:cs typeface="Arial" panose="020B0604020202020204" pitchFamily="34" charset="0"/>
              </a:rPr>
              <a:t>Temps mis pour apurer la base de données de chaque volet de l’ERI-ESI</a:t>
            </a:r>
          </a:p>
          <a:p>
            <a:pPr algn="just">
              <a:buFont typeface="Wingdings" panose="05000000000000000000" pitchFamily="2" charset="2"/>
              <a:buChar char="ü"/>
            </a:pPr>
            <a:r>
              <a:rPr lang="fr-FR" sz="1400" b="1" dirty="0" smtClean="0">
                <a:latin typeface="Arial" panose="020B0604020202020204" pitchFamily="34" charset="0"/>
                <a:cs typeface="Arial" panose="020B0604020202020204" pitchFamily="34" charset="0"/>
              </a:rPr>
              <a:t>Volet secteur informel: </a:t>
            </a:r>
            <a:r>
              <a:rPr lang="fr-FR" sz="1400" dirty="0" smtClean="0">
                <a:latin typeface="Arial" panose="020B0604020202020204" pitchFamily="34" charset="0"/>
                <a:cs typeface="Arial" panose="020B0604020202020204" pitchFamily="34" charset="0"/>
              </a:rPr>
              <a:t>Le plus gros lot du travail d’apurement dû cause aux imputations.</a:t>
            </a:r>
          </a:p>
          <a:p>
            <a:pPr marL="0" indent="0" algn="just">
              <a:buNone/>
            </a:pPr>
            <a:r>
              <a:rPr lang="fr-FR" sz="1400" dirty="0" smtClean="0">
                <a:latin typeface="Arial" panose="020B0604020202020204" pitchFamily="34" charset="0"/>
                <a:cs typeface="Arial" panose="020B0604020202020204" pitchFamily="34" charset="0"/>
              </a:rPr>
              <a:t>Le temps consacré à cette activité dépasse le double de celui consacré à la base de données emploi.</a:t>
            </a:r>
          </a:p>
          <a:p>
            <a:pPr algn="just">
              <a:lnSpc>
                <a:spcPct val="150000"/>
              </a:lnSpc>
              <a:buFont typeface="Wingdings" panose="05000000000000000000" pitchFamily="2" charset="2"/>
              <a:buChar char="ü"/>
            </a:pPr>
            <a:r>
              <a:rPr lang="fr-FR" sz="1400" b="1" dirty="0" smtClean="0">
                <a:latin typeface="Arial" panose="020B0604020202020204" pitchFamily="34" charset="0"/>
                <a:cs typeface="Arial" panose="020B0604020202020204" pitchFamily="34" charset="0"/>
              </a:rPr>
              <a:t>Volet Gouvernance Paix et Sécurité (GPS): </a:t>
            </a:r>
            <a:r>
              <a:rPr lang="fr-FR" sz="1400" dirty="0">
                <a:latin typeface="Arial" panose="020B0604020202020204" pitchFamily="34" charset="0"/>
                <a:cs typeface="Arial" panose="020B0604020202020204" pitchFamily="34" charset="0"/>
              </a:rPr>
              <a:t>L’atelier </a:t>
            </a:r>
            <a:r>
              <a:rPr lang="fr-FR" sz="1400" dirty="0" smtClean="0">
                <a:latin typeface="Arial" panose="020B0604020202020204" pitchFamily="34" charset="0"/>
                <a:cs typeface="Arial" panose="020B0604020202020204" pitchFamily="34" charset="0"/>
              </a:rPr>
              <a:t>du </a:t>
            </a:r>
            <a:r>
              <a:rPr lang="fr-FR" sz="1400" dirty="0">
                <a:latin typeface="Arial" panose="020B0604020202020204" pitchFamily="34" charset="0"/>
                <a:cs typeface="Arial" panose="020B0604020202020204" pitchFamily="34" charset="0"/>
              </a:rPr>
              <a:t>18 au 22 février </a:t>
            </a:r>
            <a:r>
              <a:rPr lang="fr-FR" sz="1400" dirty="0" smtClean="0">
                <a:latin typeface="Arial" panose="020B0604020202020204" pitchFamily="34" charset="0"/>
                <a:cs typeface="Arial" panose="020B0604020202020204" pitchFamily="34" charset="0"/>
              </a:rPr>
              <a:t>2019 tenu au Mali;  </a:t>
            </a:r>
            <a:r>
              <a:rPr lang="fr-FR" sz="1400" dirty="0">
                <a:latin typeface="Arial" panose="020B0604020202020204" pitchFamily="34" charset="0"/>
                <a:cs typeface="Arial" panose="020B0604020202020204" pitchFamily="34" charset="0"/>
              </a:rPr>
              <a:t>relatif au traitement des données du module </a:t>
            </a:r>
            <a:r>
              <a:rPr lang="fr-FR" sz="1400" dirty="0" smtClean="0">
                <a:latin typeface="Arial" panose="020B0604020202020204" pitchFamily="34" charset="0"/>
                <a:cs typeface="Arial" panose="020B0604020202020204" pitchFamily="34" charset="0"/>
              </a:rPr>
              <a:t>GPS a permis de vite boucler les travaux de ce volet </a:t>
            </a:r>
          </a:p>
          <a:p>
            <a:pPr algn="just">
              <a:lnSpc>
                <a:spcPct val="150000"/>
              </a:lnSpc>
              <a:buFont typeface="Arial" panose="020B0604020202020204" pitchFamily="34" charset="0"/>
              <a:buChar char="•"/>
            </a:pPr>
            <a:r>
              <a:rPr lang="fr-FR" sz="1400" dirty="0" smtClean="0">
                <a:latin typeface="Arial" panose="020B0604020202020204" pitchFamily="34" charset="0"/>
                <a:cs typeface="Arial" panose="020B0604020202020204" pitchFamily="34" charset="0"/>
              </a:rPr>
              <a:t>Un mois a suffit pour réaliser l’apurement des données GPS.</a:t>
            </a:r>
          </a:p>
          <a:p>
            <a:pPr marL="0" indent="0" algn="just">
              <a:lnSpc>
                <a:spcPct val="150000"/>
              </a:lnSpc>
              <a:buNone/>
            </a:pPr>
            <a:endParaRPr lang="fr-FR" sz="1400" dirty="0" smtClean="0"/>
          </a:p>
          <a:p>
            <a:pPr algn="just">
              <a:lnSpc>
                <a:spcPct val="150000"/>
              </a:lnSpc>
              <a:buFont typeface="Arial" panose="020B0604020202020204" pitchFamily="34" charset="0"/>
              <a:buChar char="•"/>
            </a:pPr>
            <a:endParaRPr lang="fr-FR" sz="1400" dirty="0"/>
          </a:p>
        </p:txBody>
      </p:sp>
      <p:sp>
        <p:nvSpPr>
          <p:cNvPr id="5" name="Flèche droite 4"/>
          <p:cNvSpPr/>
          <p:nvPr/>
        </p:nvSpPr>
        <p:spPr>
          <a:xfrm>
            <a:off x="842188" y="1473811"/>
            <a:ext cx="635083" cy="4034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Euphemia"/>
              <a:ea typeface="+mn-ea"/>
              <a:cs typeface="+mn-cs"/>
            </a:endParaRPr>
          </a:p>
        </p:txBody>
      </p:sp>
    </p:spTree>
    <p:extLst>
      <p:ext uri="{BB962C8B-B14F-4D97-AF65-F5344CB8AC3E}">
        <p14:creationId xmlns:p14="http://schemas.microsoft.com/office/powerpoint/2010/main" val="42880302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52726" y="187704"/>
            <a:ext cx="5734050" cy="679072"/>
          </a:xfrm>
        </p:spPr>
        <p:txBody>
          <a:bodyPr>
            <a:normAutofit fontScale="90000"/>
          </a:bodyPr>
          <a:lstStyle/>
          <a:p>
            <a:pPr lvl="0" algn="ctr"/>
            <a:r>
              <a:rPr lang="fr-FR" b="1" dirty="0" smtClean="0"/>
              <a:t/>
            </a:r>
            <a:br>
              <a:rPr lang="fr-FR" b="1" dirty="0" smtClean="0"/>
            </a:br>
            <a:r>
              <a:rPr lang="fr-FR" b="1" dirty="0"/>
              <a:t/>
            </a:r>
            <a:br>
              <a:rPr lang="fr-FR" b="1" dirty="0"/>
            </a:br>
            <a:r>
              <a:rPr lang="fr-FR" b="1" dirty="0" smtClean="0"/>
              <a:t/>
            </a:r>
            <a:br>
              <a:rPr lang="fr-FR" b="1" dirty="0" smtClean="0"/>
            </a:br>
            <a:r>
              <a:rPr lang="fr-FR" b="1" dirty="0"/>
              <a:t> </a:t>
            </a:r>
            <a:r>
              <a:rPr lang="fr-FR" b="1" dirty="0" smtClean="0"/>
              <a:t>       </a:t>
            </a:r>
            <a:br>
              <a:rPr lang="fr-FR" b="1" dirty="0" smtClean="0"/>
            </a:br>
            <a:r>
              <a:rPr lang="fr-FR" b="1" dirty="0" smtClean="0"/>
              <a:t>                                                      </a:t>
            </a:r>
            <a:br>
              <a:rPr lang="fr-FR" b="1" dirty="0" smtClean="0"/>
            </a:br>
            <a:r>
              <a:rPr lang="fr-FR" b="1" dirty="0" smtClean="0"/>
              <a:t/>
            </a:r>
            <a:br>
              <a:rPr lang="fr-FR" b="1" dirty="0" smtClean="0"/>
            </a:br>
            <a:r>
              <a:rPr lang="fr-FR" b="1" dirty="0" smtClean="0"/>
              <a:t/>
            </a:r>
            <a:br>
              <a:rPr lang="fr-FR" b="1" dirty="0" smtClean="0"/>
            </a:br>
            <a:r>
              <a:rPr lang="fr-FR" b="1" dirty="0"/>
              <a:t>Apurement des bases de données</a:t>
            </a:r>
            <a:br>
              <a:rPr lang="fr-FR" b="1" dirty="0"/>
            </a:br>
            <a:endParaRPr lang="fr-FR" dirty="0"/>
          </a:p>
        </p:txBody>
      </p:sp>
      <p:sp>
        <p:nvSpPr>
          <p:cNvPr id="6" name="Espace réservé du contenu 5"/>
          <p:cNvSpPr>
            <a:spLocks noGrp="1"/>
          </p:cNvSpPr>
          <p:nvPr>
            <p:ph idx="1"/>
          </p:nvPr>
        </p:nvSpPr>
        <p:spPr>
          <a:xfrm>
            <a:off x="1330409" y="1457324"/>
            <a:ext cx="7318291" cy="4733925"/>
          </a:xfrm>
        </p:spPr>
        <p:txBody>
          <a:bodyPr>
            <a:noAutofit/>
          </a:bodyPr>
          <a:lstStyle/>
          <a:p>
            <a:pPr marL="0" indent="0" algn="just">
              <a:buNone/>
            </a:pPr>
            <a:r>
              <a:rPr lang="fr-FR" sz="1400" b="1" dirty="0" smtClean="0"/>
              <a:t>  </a:t>
            </a:r>
            <a:r>
              <a:rPr lang="fr-FR" sz="1400" b="1" dirty="0" smtClean="0">
                <a:latin typeface="Arial" panose="020B0604020202020204" pitchFamily="34" charset="0"/>
                <a:cs typeface="Arial" panose="020B0604020202020204" pitchFamily="34" charset="0"/>
              </a:rPr>
              <a:t>Problèmes </a:t>
            </a:r>
            <a:r>
              <a:rPr lang="fr-FR" sz="1400" b="1" dirty="0">
                <a:latin typeface="Arial" panose="020B0604020202020204" pitchFamily="34" charset="0"/>
                <a:cs typeface="Arial" panose="020B0604020202020204" pitchFamily="34" charset="0"/>
              </a:rPr>
              <a:t>rencontrés </a:t>
            </a:r>
            <a:r>
              <a:rPr lang="fr-FR" sz="1400" b="1" dirty="0" smtClean="0">
                <a:latin typeface="Arial" panose="020B0604020202020204" pitchFamily="34" charset="0"/>
                <a:cs typeface="Arial" panose="020B0604020202020204" pitchFamily="34" charset="0"/>
              </a:rPr>
              <a:t>:</a:t>
            </a:r>
          </a:p>
          <a:p>
            <a:pPr marL="0" indent="0" algn="just">
              <a:lnSpc>
                <a:spcPct val="150000"/>
              </a:lnSpc>
              <a:buNone/>
            </a:pPr>
            <a:r>
              <a:rPr lang="fr-FR" sz="1400" dirty="0" smtClean="0">
                <a:latin typeface="Arial" panose="020B0604020202020204" pitchFamily="34" charset="0"/>
                <a:cs typeface="Arial" panose="020B0604020202020204" pitchFamily="34" charset="0"/>
              </a:rPr>
              <a:t>Certaines erreurs d’inattention ont été observées de la part des agents. Bien qu’elles soient mineures, elles méritent d’être soulignées.</a:t>
            </a:r>
          </a:p>
          <a:p>
            <a:pPr algn="just">
              <a:lnSpc>
                <a:spcPct val="150000"/>
              </a:lnSpc>
              <a:buFont typeface="Wingdings" panose="05000000000000000000" pitchFamily="2" charset="2"/>
              <a:buChar char="ü"/>
            </a:pPr>
            <a:r>
              <a:rPr lang="fr-FR" sz="1400" b="1" dirty="0" smtClean="0">
                <a:latin typeface="Arial" panose="020B0604020202020204" pitchFamily="34" charset="0"/>
                <a:cs typeface="Arial" panose="020B0604020202020204" pitchFamily="34" charset="0"/>
              </a:rPr>
              <a:t>Volet emploi</a:t>
            </a:r>
          </a:p>
          <a:p>
            <a:pPr algn="just">
              <a:lnSpc>
                <a:spcPct val="150000"/>
              </a:lnSpc>
              <a:buFont typeface="Arial" panose="020B0604020202020204" pitchFamily="34" charset="0"/>
              <a:buChar char="•"/>
            </a:pPr>
            <a:r>
              <a:rPr lang="fr-FR" sz="1400" dirty="0" smtClean="0">
                <a:latin typeface="Arial" panose="020B0604020202020204" pitchFamily="34" charset="0"/>
                <a:cs typeface="Arial" panose="020B0604020202020204" pitchFamily="34" charset="0"/>
              </a:rPr>
              <a:t>Enquêtés sans âge</a:t>
            </a:r>
          </a:p>
          <a:p>
            <a:pPr algn="just">
              <a:lnSpc>
                <a:spcPct val="150000"/>
              </a:lnSpc>
              <a:buFont typeface="Wingdings" panose="05000000000000000000" pitchFamily="2" charset="2"/>
              <a:buChar char="ü"/>
            </a:pPr>
            <a:r>
              <a:rPr lang="fr-FR" sz="1400" b="1" dirty="0" smtClean="0">
                <a:latin typeface="Arial" panose="020B0604020202020204" pitchFamily="34" charset="0"/>
                <a:cs typeface="Arial" panose="020B0604020202020204" pitchFamily="34" charset="0"/>
              </a:rPr>
              <a:t>Module ménage</a:t>
            </a:r>
          </a:p>
          <a:p>
            <a:pPr algn="just">
              <a:lnSpc>
                <a:spcPct val="150000"/>
              </a:lnSpc>
              <a:buFont typeface="Arial" panose="020B0604020202020204" pitchFamily="34" charset="0"/>
              <a:buChar char="•"/>
            </a:pPr>
            <a:r>
              <a:rPr lang="fr-FR" sz="1400" dirty="0" smtClean="0">
                <a:latin typeface="Arial" panose="020B0604020202020204" pitchFamily="34" charset="0"/>
                <a:cs typeface="Arial" panose="020B0604020202020204" pitchFamily="34" charset="0"/>
              </a:rPr>
              <a:t>Enfants plus âgés que son père ou sa mère</a:t>
            </a:r>
          </a:p>
          <a:p>
            <a:pPr algn="just">
              <a:lnSpc>
                <a:spcPct val="150000"/>
              </a:lnSpc>
              <a:buFont typeface="Arial" panose="020B0604020202020204" pitchFamily="34" charset="0"/>
              <a:buChar char="•"/>
            </a:pPr>
            <a:r>
              <a:rPr lang="fr-FR" sz="1400" dirty="0" smtClean="0">
                <a:latin typeface="Arial" panose="020B0604020202020204" pitchFamily="34" charset="0"/>
                <a:cs typeface="Arial" panose="020B0604020202020204" pitchFamily="34" charset="0"/>
              </a:rPr>
              <a:t>Enfants mineurs enregistrés comme chef de ménage</a:t>
            </a:r>
          </a:p>
          <a:p>
            <a:pPr algn="just">
              <a:lnSpc>
                <a:spcPct val="150000"/>
              </a:lnSpc>
              <a:buFont typeface="Arial" panose="020B0604020202020204" pitchFamily="34" charset="0"/>
              <a:buChar char="•"/>
            </a:pPr>
            <a:r>
              <a:rPr lang="fr-FR" sz="1400" dirty="0" smtClean="0">
                <a:latin typeface="Arial" panose="020B0604020202020204" pitchFamily="34" charset="0"/>
                <a:cs typeface="Arial" panose="020B0604020202020204" pitchFamily="34" charset="0"/>
              </a:rPr>
              <a:t>Membres de ménage sans sexe</a:t>
            </a:r>
          </a:p>
        </p:txBody>
      </p:sp>
      <p:sp>
        <p:nvSpPr>
          <p:cNvPr id="5" name="Flèche droite 4"/>
          <p:cNvSpPr/>
          <p:nvPr/>
        </p:nvSpPr>
        <p:spPr>
          <a:xfrm>
            <a:off x="581025" y="1457324"/>
            <a:ext cx="635083" cy="2754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Euphemia"/>
              <a:ea typeface="+mn-ea"/>
              <a:cs typeface="+mn-cs"/>
            </a:endParaRPr>
          </a:p>
        </p:txBody>
      </p:sp>
    </p:spTree>
    <p:extLst>
      <p:ext uri="{BB962C8B-B14F-4D97-AF65-F5344CB8AC3E}">
        <p14:creationId xmlns:p14="http://schemas.microsoft.com/office/powerpoint/2010/main" val="9778733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52726" y="187704"/>
            <a:ext cx="5734050" cy="679072"/>
          </a:xfrm>
        </p:spPr>
        <p:txBody>
          <a:bodyPr>
            <a:normAutofit fontScale="90000"/>
          </a:bodyPr>
          <a:lstStyle/>
          <a:p>
            <a:pPr lvl="0" algn="ctr"/>
            <a:r>
              <a:rPr lang="fr-FR" b="1" dirty="0" smtClean="0"/>
              <a:t/>
            </a:r>
            <a:br>
              <a:rPr lang="fr-FR" b="1" dirty="0" smtClean="0"/>
            </a:br>
            <a:r>
              <a:rPr lang="fr-FR" b="1" dirty="0"/>
              <a:t/>
            </a:r>
            <a:br>
              <a:rPr lang="fr-FR" b="1" dirty="0"/>
            </a:br>
            <a:r>
              <a:rPr lang="fr-FR" b="1" dirty="0" smtClean="0"/>
              <a:t/>
            </a:r>
            <a:br>
              <a:rPr lang="fr-FR" b="1" dirty="0" smtClean="0"/>
            </a:br>
            <a:r>
              <a:rPr lang="fr-FR" b="1" dirty="0"/>
              <a:t> </a:t>
            </a:r>
            <a:r>
              <a:rPr lang="fr-FR" b="1" dirty="0" smtClean="0"/>
              <a:t>       </a:t>
            </a:r>
            <a:br>
              <a:rPr lang="fr-FR" b="1" dirty="0" smtClean="0"/>
            </a:br>
            <a:r>
              <a:rPr lang="fr-FR" b="1" dirty="0" smtClean="0"/>
              <a:t>                                                      </a:t>
            </a:r>
            <a:br>
              <a:rPr lang="fr-FR" b="1" dirty="0" smtClean="0"/>
            </a:br>
            <a:r>
              <a:rPr lang="fr-FR" b="1" dirty="0" smtClean="0"/>
              <a:t/>
            </a:r>
            <a:br>
              <a:rPr lang="fr-FR" b="1" dirty="0" smtClean="0"/>
            </a:br>
            <a:r>
              <a:rPr lang="fr-FR" b="1" dirty="0" smtClean="0"/>
              <a:t/>
            </a:r>
            <a:br>
              <a:rPr lang="fr-FR" b="1" dirty="0" smtClean="0"/>
            </a:br>
            <a:r>
              <a:rPr lang="fr-FR" b="1" dirty="0"/>
              <a:t>Apurement des bases de données</a:t>
            </a:r>
            <a:endParaRPr lang="fr-FR" dirty="0"/>
          </a:p>
        </p:txBody>
      </p:sp>
      <p:sp>
        <p:nvSpPr>
          <p:cNvPr id="6" name="Espace réservé du contenu 5"/>
          <p:cNvSpPr>
            <a:spLocks noGrp="1"/>
          </p:cNvSpPr>
          <p:nvPr>
            <p:ph idx="1"/>
          </p:nvPr>
        </p:nvSpPr>
        <p:spPr>
          <a:xfrm>
            <a:off x="1330409" y="1457324"/>
            <a:ext cx="7318291" cy="4733925"/>
          </a:xfrm>
        </p:spPr>
        <p:txBody>
          <a:bodyPr>
            <a:noAutofit/>
          </a:bodyPr>
          <a:lstStyle/>
          <a:p>
            <a:pPr marL="0" indent="0" algn="just">
              <a:buNone/>
            </a:pPr>
            <a:r>
              <a:rPr lang="fr-FR" sz="1400" b="1" dirty="0" smtClean="0"/>
              <a:t>  Problèmes </a:t>
            </a:r>
            <a:r>
              <a:rPr lang="fr-FR" sz="1400" b="1" dirty="0"/>
              <a:t>rencontrés </a:t>
            </a:r>
            <a:r>
              <a:rPr lang="fr-FR" sz="1400" b="1" dirty="0" smtClean="0"/>
              <a:t>:</a:t>
            </a:r>
          </a:p>
          <a:p>
            <a:pPr algn="just">
              <a:lnSpc>
                <a:spcPct val="150000"/>
              </a:lnSpc>
              <a:buFont typeface="Wingdings" panose="05000000000000000000" pitchFamily="2" charset="2"/>
              <a:buChar char="ü"/>
            </a:pPr>
            <a:r>
              <a:rPr lang="fr-FR" sz="1400" b="1" dirty="0" smtClean="0"/>
              <a:t>Volet secteur informel</a:t>
            </a:r>
          </a:p>
          <a:p>
            <a:pPr algn="just">
              <a:lnSpc>
                <a:spcPct val="150000"/>
              </a:lnSpc>
              <a:spcBef>
                <a:spcPts val="1200"/>
              </a:spcBef>
              <a:buFont typeface="Arial" panose="020B0604020202020204" pitchFamily="34" charset="0"/>
              <a:buChar char="•"/>
            </a:pPr>
            <a:r>
              <a:rPr lang="fr-FR" sz="1400" dirty="0" smtClean="0"/>
              <a:t>Surestimation ou sous-estimation du prix unitaire ou de la quantité de certains produits</a:t>
            </a:r>
          </a:p>
          <a:p>
            <a:pPr algn="just">
              <a:lnSpc>
                <a:spcPct val="150000"/>
              </a:lnSpc>
              <a:spcBef>
                <a:spcPts val="1200"/>
              </a:spcBef>
              <a:buFont typeface="Arial" panose="020B0604020202020204" pitchFamily="34" charset="0"/>
              <a:buChar char="•"/>
            </a:pPr>
            <a:r>
              <a:rPr lang="fr-FR" sz="1400" dirty="0" smtClean="0"/>
              <a:t>Dépenses ou charges supérieures aux recettes</a:t>
            </a:r>
          </a:p>
          <a:p>
            <a:pPr algn="just">
              <a:lnSpc>
                <a:spcPct val="150000"/>
              </a:lnSpc>
              <a:spcBef>
                <a:spcPts val="1200"/>
              </a:spcBef>
              <a:buFont typeface="Arial" panose="020B0604020202020204" pitchFamily="34" charset="0"/>
              <a:buChar char="•"/>
            </a:pPr>
            <a:r>
              <a:rPr lang="fr-FR" sz="1400" dirty="0" smtClean="0"/>
              <a:t>Codification directement faite par les agents sur le terrain</a:t>
            </a:r>
          </a:p>
          <a:p>
            <a:pPr algn="just">
              <a:lnSpc>
                <a:spcPct val="150000"/>
              </a:lnSpc>
              <a:buFont typeface="Wingdings" panose="05000000000000000000" pitchFamily="2" charset="2"/>
              <a:buChar char="ü"/>
            </a:pPr>
            <a:r>
              <a:rPr lang="fr-FR" sz="1400" b="1" dirty="0" smtClean="0"/>
              <a:t>Volet Gouvernance Paix et Sécurité (GPS)</a:t>
            </a:r>
          </a:p>
          <a:p>
            <a:pPr algn="just">
              <a:lnSpc>
                <a:spcPct val="150000"/>
              </a:lnSpc>
              <a:buFont typeface="Arial" panose="020B0604020202020204" pitchFamily="34" charset="0"/>
              <a:buChar char="•"/>
            </a:pPr>
            <a:r>
              <a:rPr lang="fr-FR" sz="1400" dirty="0" smtClean="0"/>
              <a:t>Réticence des enquêtés à répondre honnêtement aux questions sur les élections</a:t>
            </a:r>
          </a:p>
          <a:p>
            <a:pPr algn="just">
              <a:lnSpc>
                <a:spcPct val="150000"/>
              </a:lnSpc>
              <a:buFont typeface="Arial" panose="020B0604020202020204" pitchFamily="34" charset="0"/>
              <a:buChar char="•"/>
            </a:pPr>
            <a:r>
              <a:rPr lang="fr-FR" sz="1400" dirty="0" smtClean="0"/>
              <a:t>Idem pour les questions liées à la dénonciation des cas de corruption</a:t>
            </a:r>
          </a:p>
          <a:p>
            <a:pPr algn="just">
              <a:lnSpc>
                <a:spcPct val="150000"/>
              </a:lnSpc>
              <a:buFont typeface="Arial" panose="020B0604020202020204" pitchFamily="34" charset="0"/>
              <a:buChar char="•"/>
            </a:pPr>
            <a:endParaRPr lang="fr-FR" sz="1400" dirty="0"/>
          </a:p>
        </p:txBody>
      </p:sp>
      <p:sp>
        <p:nvSpPr>
          <p:cNvPr id="5" name="Flèche droite 4"/>
          <p:cNvSpPr/>
          <p:nvPr/>
        </p:nvSpPr>
        <p:spPr>
          <a:xfrm>
            <a:off x="600075" y="1457324"/>
            <a:ext cx="635083" cy="2754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Euphemia"/>
              <a:ea typeface="+mn-ea"/>
              <a:cs typeface="+mn-cs"/>
            </a:endParaRPr>
          </a:p>
        </p:txBody>
      </p:sp>
    </p:spTree>
    <p:extLst>
      <p:ext uri="{BB962C8B-B14F-4D97-AF65-F5344CB8AC3E}">
        <p14:creationId xmlns:p14="http://schemas.microsoft.com/office/powerpoint/2010/main" val="30427667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52726" y="187704"/>
            <a:ext cx="5734050" cy="679072"/>
          </a:xfrm>
        </p:spPr>
        <p:txBody>
          <a:bodyPr>
            <a:normAutofit fontScale="90000"/>
          </a:bodyPr>
          <a:lstStyle/>
          <a:p>
            <a:pPr lvl="0" algn="ctr"/>
            <a:r>
              <a:rPr lang="fr-FR" b="1" dirty="0" smtClean="0"/>
              <a:t/>
            </a:r>
            <a:br>
              <a:rPr lang="fr-FR" b="1" dirty="0" smtClean="0"/>
            </a:br>
            <a:r>
              <a:rPr lang="fr-FR" b="1" dirty="0"/>
              <a:t/>
            </a:r>
            <a:br>
              <a:rPr lang="fr-FR" b="1" dirty="0"/>
            </a:br>
            <a:r>
              <a:rPr lang="fr-FR" b="1" dirty="0" smtClean="0"/>
              <a:t/>
            </a:r>
            <a:br>
              <a:rPr lang="fr-FR" b="1" dirty="0" smtClean="0"/>
            </a:br>
            <a:r>
              <a:rPr lang="fr-FR" b="1" dirty="0"/>
              <a:t> </a:t>
            </a:r>
            <a:r>
              <a:rPr lang="fr-FR" b="1" dirty="0" smtClean="0"/>
              <a:t>       </a:t>
            </a:r>
            <a:br>
              <a:rPr lang="fr-FR" b="1" dirty="0" smtClean="0"/>
            </a:br>
            <a:r>
              <a:rPr lang="fr-FR" b="1" dirty="0" smtClean="0"/>
              <a:t>                                                      </a:t>
            </a:r>
            <a:br>
              <a:rPr lang="fr-FR" b="1" dirty="0" smtClean="0"/>
            </a:br>
            <a:r>
              <a:rPr lang="fr-FR" b="1" dirty="0" smtClean="0"/>
              <a:t/>
            </a:r>
            <a:br>
              <a:rPr lang="fr-FR" b="1" dirty="0" smtClean="0"/>
            </a:br>
            <a:r>
              <a:rPr lang="fr-FR" b="1" dirty="0" smtClean="0"/>
              <a:t/>
            </a:r>
            <a:br>
              <a:rPr lang="fr-FR" b="1" dirty="0" smtClean="0"/>
            </a:br>
            <a:r>
              <a:rPr lang="fr-FR" b="1" dirty="0"/>
              <a:t>Apurement des bases de données</a:t>
            </a:r>
            <a:endParaRPr lang="fr-FR" dirty="0"/>
          </a:p>
        </p:txBody>
      </p:sp>
      <p:sp>
        <p:nvSpPr>
          <p:cNvPr id="6" name="Espace réservé du contenu 5"/>
          <p:cNvSpPr>
            <a:spLocks noGrp="1"/>
          </p:cNvSpPr>
          <p:nvPr>
            <p:ph idx="1"/>
          </p:nvPr>
        </p:nvSpPr>
        <p:spPr>
          <a:xfrm>
            <a:off x="1578059" y="1422250"/>
            <a:ext cx="6156690" cy="3612329"/>
          </a:xfrm>
        </p:spPr>
        <p:txBody>
          <a:bodyPr>
            <a:normAutofit/>
          </a:bodyPr>
          <a:lstStyle/>
          <a:p>
            <a:pPr marL="0" indent="0">
              <a:buNone/>
            </a:pPr>
            <a:r>
              <a:rPr lang="fr-FR" sz="1600" b="1" dirty="0" smtClean="0"/>
              <a:t>  Solutions apportées</a:t>
            </a:r>
            <a:endParaRPr lang="fr-FR" sz="1400" b="1" dirty="0" smtClean="0"/>
          </a:p>
          <a:p>
            <a:pPr>
              <a:buFont typeface="Wingdings" panose="05000000000000000000" pitchFamily="2" charset="2"/>
              <a:buChar char="ü"/>
            </a:pPr>
            <a:r>
              <a:rPr lang="fr-FR" sz="1400" b="1" dirty="0" smtClean="0"/>
              <a:t>Volet emploi</a:t>
            </a:r>
          </a:p>
          <a:p>
            <a:pPr>
              <a:buFont typeface="Arial" panose="020B0604020202020204" pitchFamily="34" charset="0"/>
              <a:buChar char="•"/>
            </a:pPr>
            <a:r>
              <a:rPr lang="fr-FR" sz="1400" dirty="0" smtClean="0"/>
              <a:t>Imputation des âges incohérents  </a:t>
            </a:r>
          </a:p>
          <a:p>
            <a:pPr>
              <a:buFont typeface="Wingdings" panose="05000000000000000000" pitchFamily="2" charset="2"/>
              <a:buChar char="ü"/>
            </a:pPr>
            <a:r>
              <a:rPr lang="fr-FR" sz="1400" b="1" dirty="0" smtClean="0"/>
              <a:t>Module ménage</a:t>
            </a:r>
          </a:p>
          <a:p>
            <a:pPr>
              <a:buFont typeface="Arial" panose="020B0604020202020204" pitchFamily="34" charset="0"/>
              <a:buChar char="•"/>
            </a:pPr>
            <a:r>
              <a:rPr lang="fr-FR" sz="1400" dirty="0" smtClean="0"/>
              <a:t>Imputation des âges incorrectes</a:t>
            </a:r>
          </a:p>
          <a:p>
            <a:pPr>
              <a:buFont typeface="Arial" panose="020B0604020202020204" pitchFamily="34" charset="0"/>
              <a:buChar char="•"/>
            </a:pPr>
            <a:r>
              <a:rPr lang="fr-FR" sz="1400" dirty="0" smtClean="0"/>
              <a:t>Imputation de sexe</a:t>
            </a:r>
          </a:p>
          <a:p>
            <a:pPr>
              <a:buFont typeface="Wingdings" panose="05000000000000000000" pitchFamily="2" charset="2"/>
              <a:buChar char="ü"/>
            </a:pPr>
            <a:r>
              <a:rPr lang="fr-FR" sz="1400" b="1" dirty="0" smtClean="0"/>
              <a:t>Volet secteur informel</a:t>
            </a:r>
          </a:p>
          <a:p>
            <a:pPr>
              <a:buFont typeface="Arial" panose="020B0604020202020204" pitchFamily="34" charset="0"/>
              <a:buChar char="•"/>
            </a:pPr>
            <a:r>
              <a:rPr lang="fr-FR" sz="1400" dirty="0" smtClean="0"/>
              <a:t> Imputation </a:t>
            </a:r>
            <a:r>
              <a:rPr lang="fr-FR" sz="1400" dirty="0"/>
              <a:t>par la valeur </a:t>
            </a:r>
            <a:r>
              <a:rPr lang="fr-FR" sz="1400" dirty="0" smtClean="0"/>
              <a:t>moyenne (prix unitaire, quantité etc.)</a:t>
            </a:r>
            <a:endParaRPr lang="fr-FR" sz="1400" dirty="0"/>
          </a:p>
        </p:txBody>
      </p:sp>
      <p:sp>
        <p:nvSpPr>
          <p:cNvPr id="5" name="Flèche droite 4"/>
          <p:cNvSpPr/>
          <p:nvPr/>
        </p:nvSpPr>
        <p:spPr>
          <a:xfrm>
            <a:off x="942975" y="1562100"/>
            <a:ext cx="635083" cy="2952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Euphemia"/>
              <a:ea typeface="+mn-ea"/>
              <a:cs typeface="+mn-cs"/>
            </a:endParaRPr>
          </a:p>
        </p:txBody>
      </p:sp>
    </p:spTree>
    <p:extLst>
      <p:ext uri="{BB962C8B-B14F-4D97-AF65-F5344CB8AC3E}">
        <p14:creationId xmlns:p14="http://schemas.microsoft.com/office/powerpoint/2010/main" val="16086654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04900" y="76200"/>
            <a:ext cx="9980682" cy="697647"/>
          </a:xfrm>
        </p:spPr>
        <p:txBody>
          <a:bodyPr/>
          <a:lstStyle/>
          <a:p>
            <a:pPr lvl="0" algn="ctr">
              <a:lnSpc>
                <a:spcPct val="100000"/>
              </a:lnSpc>
              <a:spcBef>
                <a:spcPts val="0"/>
              </a:spcBef>
              <a:defRPr/>
            </a:pPr>
            <a:r>
              <a:rPr lang="fr-FR" b="1" dirty="0"/>
              <a:t>Traitement et analyse des données </a:t>
            </a:r>
          </a:p>
        </p:txBody>
      </p:sp>
      <p:sp>
        <p:nvSpPr>
          <p:cNvPr id="3" name="Espace réservé du contenu 2"/>
          <p:cNvSpPr>
            <a:spLocks noGrp="1"/>
          </p:cNvSpPr>
          <p:nvPr>
            <p:ph idx="1"/>
          </p:nvPr>
        </p:nvSpPr>
        <p:spPr>
          <a:xfrm>
            <a:off x="1234639" y="1436914"/>
            <a:ext cx="8013151" cy="3716109"/>
          </a:xfrm>
        </p:spPr>
        <p:txBody>
          <a:bodyPr>
            <a:normAutofit/>
          </a:bodyPr>
          <a:lstStyle/>
          <a:p>
            <a:pPr marL="0" indent="0">
              <a:buNone/>
            </a:pPr>
            <a:r>
              <a:rPr lang="fr-FR" sz="1600" b="1" dirty="0" smtClean="0"/>
              <a:t>Mise </a:t>
            </a:r>
            <a:r>
              <a:rPr lang="fr-FR" sz="1600" b="1" dirty="0"/>
              <a:t>en œuvre de la démarche commune adoptée</a:t>
            </a:r>
            <a:endParaRPr lang="fr-FR" sz="1600" b="1" dirty="0">
              <a:solidFill>
                <a:srgbClr val="FF0000"/>
              </a:solidFill>
            </a:endParaRPr>
          </a:p>
          <a:p>
            <a:pPr algn="just">
              <a:lnSpc>
                <a:spcPct val="150000"/>
              </a:lnSpc>
              <a:buFont typeface="Arial" panose="020B0604020202020204" pitchFamily="34" charset="0"/>
              <a:buChar char="•"/>
            </a:pPr>
            <a:r>
              <a:rPr lang="fr-FR" sz="1400" dirty="0" smtClean="0"/>
              <a:t>L’harmonisation de la méthode de traitement des données de l’ERI-ESI est l’un des objectifs poursuivis par AFRISTAT en organisant les ateliers régionaux au profits des INS </a:t>
            </a:r>
          </a:p>
          <a:p>
            <a:pPr algn="just">
              <a:lnSpc>
                <a:spcPct val="150000"/>
              </a:lnSpc>
              <a:buFont typeface="Arial" panose="020B0604020202020204" pitchFamily="34" charset="0"/>
              <a:buChar char="•"/>
            </a:pPr>
            <a:r>
              <a:rPr lang="fr-FR" sz="1400" dirty="0" smtClean="0"/>
              <a:t>L’</a:t>
            </a:r>
            <a:r>
              <a:rPr lang="fr-FR" sz="1400" dirty="0"/>
              <a:t>é</a:t>
            </a:r>
            <a:r>
              <a:rPr lang="fr-FR" sz="1400" dirty="0" smtClean="0"/>
              <a:t>quipe du Bénin en charge du traitement des données a suivi sur tous les plans les méthodologies définies </a:t>
            </a:r>
            <a:r>
              <a:rPr lang="fr-FR" sz="1400" dirty="0"/>
              <a:t>dans le </a:t>
            </a:r>
            <a:r>
              <a:rPr lang="fr-FR" sz="1400" dirty="0" smtClean="0"/>
              <a:t>‘’Manuel de référence ’’ ou issues des recommandations de </a:t>
            </a:r>
            <a:r>
              <a:rPr lang="fr-FR" sz="1400" dirty="0"/>
              <a:t>l’expert d’AFRISTAT </a:t>
            </a:r>
            <a:endParaRPr lang="fr-FR" sz="1400" dirty="0" smtClean="0"/>
          </a:p>
          <a:p>
            <a:pPr algn="just">
              <a:lnSpc>
                <a:spcPct val="150000"/>
              </a:lnSpc>
              <a:buFont typeface="Arial" panose="020B0604020202020204" pitchFamily="34" charset="0"/>
              <a:buChar char="•"/>
            </a:pPr>
            <a:r>
              <a:rPr lang="fr-FR" sz="1400" dirty="0" smtClean="0"/>
              <a:t>Les syntaxes d’apurement et de tabulation sont identiques pour tous les pays.</a:t>
            </a:r>
            <a:endParaRPr lang="fr-FR" sz="1400" dirty="0"/>
          </a:p>
        </p:txBody>
      </p:sp>
      <p:sp>
        <p:nvSpPr>
          <p:cNvPr id="4" name="Flèche vers le bas 3"/>
          <p:cNvSpPr/>
          <p:nvPr/>
        </p:nvSpPr>
        <p:spPr>
          <a:xfrm rot="16200000">
            <a:off x="608920" y="1266143"/>
            <a:ext cx="325209" cy="666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018460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646386" y="76200"/>
            <a:ext cx="10439196" cy="1009650"/>
          </a:xfrm>
        </p:spPr>
        <p:txBody>
          <a:bodyPr/>
          <a:lstStyle/>
          <a:p>
            <a:pPr lvl="0" algn="ctr"/>
            <a:r>
              <a:rPr lang="fr-FR" b="1" dirty="0"/>
              <a:t>Autres aspects importants relevés par les pays</a:t>
            </a:r>
            <a:br>
              <a:rPr lang="fr-FR" b="1" dirty="0"/>
            </a:br>
            <a:endParaRPr lang="fr-FR" b="1" dirty="0"/>
          </a:p>
        </p:txBody>
      </p:sp>
      <p:sp>
        <p:nvSpPr>
          <p:cNvPr id="3" name="Espace réservé du contenu 2"/>
          <p:cNvSpPr txBox="1">
            <a:spLocks/>
          </p:cNvSpPr>
          <p:nvPr/>
        </p:nvSpPr>
        <p:spPr>
          <a:xfrm>
            <a:off x="1567546" y="1476375"/>
            <a:ext cx="8115298" cy="3269796"/>
          </a:xfrm>
          <a:prstGeom prst="rect">
            <a:avLst/>
          </a:prstGeom>
        </p:spPr>
        <p:txBody>
          <a:bodyPr>
            <a:normAutofit fontScale="70000" lnSpcReduction="20000"/>
          </a:bodyPr>
          <a:lst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a:lstStyle>
          <a:p>
            <a:pPr marL="0" indent="0">
              <a:buFont typeface="Wingdings" panose="05000000000000000000" pitchFamily="2" charset="2"/>
              <a:buNone/>
            </a:pPr>
            <a:r>
              <a:rPr lang="fr-FR" sz="1600" b="1" dirty="0" smtClean="0"/>
              <a:t> Spécificités et leçons tirées</a:t>
            </a:r>
            <a:endParaRPr lang="fr-FR" b="1" dirty="0" smtClean="0"/>
          </a:p>
          <a:p>
            <a:pPr>
              <a:buFont typeface="Wingdings" panose="05000000000000000000" pitchFamily="2" charset="2"/>
              <a:buChar char="ü"/>
            </a:pPr>
            <a:r>
              <a:rPr lang="fr-FR" sz="1400" dirty="0">
                <a:latin typeface="Arial" panose="020B0604020202020204" pitchFamily="34" charset="0"/>
                <a:cs typeface="Arial" panose="020B0604020202020204" pitchFamily="34" charset="0"/>
              </a:rPr>
              <a:t>L’harmonisation des méthodes de traitement des données est un atout pour la comparabilité des résultats de l’enquête</a:t>
            </a:r>
          </a:p>
          <a:p>
            <a:pPr>
              <a:buFont typeface="Wingdings" panose="05000000000000000000" pitchFamily="2" charset="2"/>
              <a:buChar char="ü"/>
            </a:pPr>
            <a:r>
              <a:rPr lang="fr-FR" sz="1400" dirty="0">
                <a:latin typeface="Arial" panose="020B0604020202020204" pitchFamily="34" charset="0"/>
                <a:cs typeface="Arial" panose="020B0604020202020204" pitchFamily="34" charset="0"/>
              </a:rPr>
              <a:t>Beaucoup d’acquis en matière de partage des expériences</a:t>
            </a:r>
          </a:p>
          <a:p>
            <a:pPr algn="just">
              <a:lnSpc>
                <a:spcPct val="150000"/>
              </a:lnSpc>
              <a:buFont typeface="Wingdings" panose="05000000000000000000" pitchFamily="2" charset="2"/>
              <a:buChar char="ü"/>
            </a:pPr>
            <a:r>
              <a:rPr lang="fr-FR" sz="1400" dirty="0" smtClean="0">
                <a:latin typeface="Arial" panose="020B0604020202020204" pitchFamily="34" charset="0"/>
                <a:cs typeface="Arial" panose="020B0604020202020204" pitchFamily="34" charset="0"/>
              </a:rPr>
              <a:t>Retard par rapport au démarrage de l’enquête au Bénin dû au système de passation du marché public qui avait connu des réformes au moment où les tablettes devaient être commandées.</a:t>
            </a:r>
          </a:p>
          <a:p>
            <a:pPr algn="just">
              <a:lnSpc>
                <a:spcPct val="150000"/>
              </a:lnSpc>
              <a:buFont typeface="Wingdings" panose="05000000000000000000" pitchFamily="2" charset="2"/>
              <a:buChar char="ü"/>
            </a:pPr>
            <a:r>
              <a:rPr lang="fr-FR" sz="1400" dirty="0" smtClean="0">
                <a:latin typeface="Arial" panose="020B0604020202020204" pitchFamily="34" charset="0"/>
                <a:cs typeface="Arial" panose="020B0604020202020204" pitchFamily="34" charset="0"/>
              </a:rPr>
              <a:t> </a:t>
            </a:r>
            <a:r>
              <a:rPr lang="fr-FR" sz="1400" dirty="0">
                <a:latin typeface="Arial" panose="020B0604020202020204" pitchFamily="34" charset="0"/>
                <a:cs typeface="Arial" panose="020B0604020202020204" pitchFamily="34" charset="0"/>
              </a:rPr>
              <a:t>Leçon: </a:t>
            </a:r>
            <a:r>
              <a:rPr lang="fr-FR" sz="1400" dirty="0" smtClean="0">
                <a:latin typeface="Arial" panose="020B0604020202020204" pitchFamily="34" charset="0"/>
                <a:cs typeface="Arial" panose="020B0604020202020204" pitchFamily="34" charset="0"/>
              </a:rPr>
              <a:t>mettre directement à disposition de </a:t>
            </a:r>
            <a:r>
              <a:rPr lang="fr-FR" sz="1400" dirty="0">
                <a:latin typeface="Arial" panose="020B0604020202020204" pitchFamily="34" charset="0"/>
                <a:cs typeface="Arial" panose="020B0604020202020204" pitchFamily="34" charset="0"/>
              </a:rPr>
              <a:t>l’INSAE </a:t>
            </a:r>
            <a:r>
              <a:rPr lang="fr-FR" sz="1400" dirty="0" smtClean="0">
                <a:latin typeface="Arial" panose="020B0604020202020204" pitchFamily="34" charset="0"/>
                <a:cs typeface="Arial" panose="020B0604020202020204" pitchFamily="34" charset="0"/>
              </a:rPr>
              <a:t>des </a:t>
            </a:r>
            <a:r>
              <a:rPr lang="fr-FR" sz="1400" dirty="0">
                <a:latin typeface="Arial" panose="020B0604020202020204" pitchFamily="34" charset="0"/>
                <a:cs typeface="Arial" panose="020B0604020202020204" pitchFamily="34" charset="0"/>
              </a:rPr>
              <a:t>matériels sensibles </a:t>
            </a:r>
            <a:r>
              <a:rPr lang="fr-FR" sz="1400" dirty="0" smtClean="0">
                <a:latin typeface="Arial" panose="020B0604020202020204" pitchFamily="34" charset="0"/>
                <a:cs typeface="Arial" panose="020B0604020202020204" pitchFamily="34" charset="0"/>
              </a:rPr>
              <a:t>(tablettes, smartphones </a:t>
            </a:r>
            <a:r>
              <a:rPr lang="fr-FR" sz="1400" dirty="0" err="1" smtClean="0">
                <a:latin typeface="Arial" panose="020B0604020202020204" pitchFamily="34" charset="0"/>
                <a:cs typeface="Arial" panose="020B0604020202020204" pitchFamily="34" charset="0"/>
              </a:rPr>
              <a:t>etc</a:t>
            </a:r>
            <a:r>
              <a:rPr lang="fr-FR" sz="1400" dirty="0" smtClean="0">
                <a:latin typeface="Arial" panose="020B0604020202020204" pitchFamily="34" charset="0"/>
                <a:cs typeface="Arial" panose="020B0604020202020204" pitchFamily="34" charset="0"/>
              </a:rPr>
              <a:t>), tout en </a:t>
            </a:r>
            <a:r>
              <a:rPr lang="fr-FR" sz="1400" dirty="0">
                <a:latin typeface="Arial" panose="020B0604020202020204" pitchFamily="34" charset="0"/>
                <a:cs typeface="Arial" panose="020B0604020202020204" pitchFamily="34" charset="0"/>
              </a:rPr>
              <a:t>respectant les caractéristiques spécifiées par les techniciens </a:t>
            </a:r>
            <a:r>
              <a:rPr lang="fr-FR" sz="1400" dirty="0" smtClean="0">
                <a:latin typeface="Arial" panose="020B0604020202020204" pitchFamily="34" charset="0"/>
                <a:cs typeface="Arial" panose="020B0604020202020204" pitchFamily="34" charset="0"/>
              </a:rPr>
              <a:t>informaticiens.</a:t>
            </a:r>
          </a:p>
          <a:p>
            <a:pPr algn="just">
              <a:lnSpc>
                <a:spcPct val="150000"/>
              </a:lnSpc>
              <a:buFont typeface="Wingdings" panose="05000000000000000000" pitchFamily="2" charset="2"/>
              <a:buChar char="ü"/>
            </a:pPr>
            <a:r>
              <a:rPr lang="fr-FR" sz="1400" dirty="0" smtClean="0">
                <a:latin typeface="Arial" panose="020B0604020202020204" pitchFamily="34" charset="0"/>
                <a:cs typeface="Arial" panose="020B0604020202020204" pitchFamily="34" charset="0"/>
              </a:rPr>
              <a:t>Les applications n’ont pas bien fonctionnés (transfert partiel des UPI)</a:t>
            </a:r>
          </a:p>
          <a:p>
            <a:pPr algn="just">
              <a:lnSpc>
                <a:spcPct val="150000"/>
              </a:lnSpc>
              <a:buFont typeface="Wingdings" panose="05000000000000000000" pitchFamily="2" charset="2"/>
              <a:buChar char="ü"/>
            </a:pPr>
            <a:r>
              <a:rPr lang="fr-FR" sz="1400" dirty="0" smtClean="0">
                <a:latin typeface="Arial" panose="020B0604020202020204" pitchFamily="34" charset="0"/>
                <a:cs typeface="Arial" panose="020B0604020202020204" pitchFamily="34" charset="0"/>
              </a:rPr>
              <a:t>Après les essais effectués </a:t>
            </a:r>
            <a:r>
              <a:rPr lang="fr-FR" sz="1400" dirty="0">
                <a:latin typeface="Arial" panose="020B0604020202020204" pitchFamily="34" charset="0"/>
                <a:cs typeface="Arial" panose="020B0604020202020204" pitchFamily="34" charset="0"/>
              </a:rPr>
              <a:t>par chaque </a:t>
            </a:r>
            <a:r>
              <a:rPr lang="fr-FR" sz="1400" dirty="0" smtClean="0">
                <a:latin typeface="Arial" panose="020B0604020202020204" pitchFamily="34" charset="0"/>
                <a:cs typeface="Arial" panose="020B0604020202020204" pitchFamily="34" charset="0"/>
              </a:rPr>
              <a:t>pays sur les applications de collecte de données, organiser un atelier régional de partage d’expériences au profit des informaticiens avant le lancement des activités.</a:t>
            </a:r>
          </a:p>
          <a:p>
            <a:pPr marL="0" indent="0" algn="just">
              <a:lnSpc>
                <a:spcPct val="150000"/>
              </a:lnSpc>
              <a:buNone/>
            </a:pPr>
            <a:endParaRPr lang="fr-FR" sz="1400" dirty="0" smtClean="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1400" dirty="0" smtClean="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1400" dirty="0" smtClean="0">
              <a:latin typeface="Arial" panose="020B0604020202020204" pitchFamily="34" charset="0"/>
              <a:cs typeface="Arial" panose="020B0604020202020204" pitchFamily="34" charset="0"/>
            </a:endParaRPr>
          </a:p>
          <a:p>
            <a:pPr>
              <a:buFont typeface="Wingdings" panose="05000000000000000000" pitchFamily="2" charset="2"/>
              <a:buChar char="ü"/>
            </a:pPr>
            <a:endParaRPr lang="fr-F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56475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9650" y="295274"/>
            <a:ext cx="9980682" cy="554037"/>
          </a:xfrm>
        </p:spPr>
        <p:txBody>
          <a:bodyPr rtlCol="0"/>
          <a:lstStyle/>
          <a:p>
            <a:pPr rtl="0"/>
            <a:r>
              <a:rPr lang="fr-FR" dirty="0" smtClean="0"/>
              <a:t>Conclusion</a:t>
            </a:r>
            <a:endParaRPr lang="fr-FR" dirty="0"/>
          </a:p>
        </p:txBody>
      </p:sp>
      <p:sp>
        <p:nvSpPr>
          <p:cNvPr id="4" name="Espace réservé du contenu 2"/>
          <p:cNvSpPr>
            <a:spLocks noGrp="1"/>
          </p:cNvSpPr>
          <p:nvPr>
            <p:ph idx="1"/>
          </p:nvPr>
        </p:nvSpPr>
        <p:spPr>
          <a:xfrm>
            <a:off x="1133475" y="1200150"/>
            <a:ext cx="7781925" cy="2419350"/>
          </a:xfrm>
        </p:spPr>
        <p:txBody>
          <a:bodyPr>
            <a:normAutofit fontScale="92500"/>
          </a:bodyPr>
          <a:lstStyle/>
          <a:p>
            <a:pPr marL="0" indent="0" algn="just">
              <a:lnSpc>
                <a:spcPct val="150000"/>
              </a:lnSpc>
              <a:buNone/>
            </a:pPr>
            <a:endParaRPr lang="fr-FR" sz="1400" b="0" dirty="0" smtClean="0"/>
          </a:p>
          <a:p>
            <a:pPr marL="0" indent="0" algn="just">
              <a:lnSpc>
                <a:spcPct val="150000"/>
              </a:lnSpc>
              <a:buNone/>
            </a:pPr>
            <a:endParaRPr lang="fr-FR" sz="1400" b="0" dirty="0"/>
          </a:p>
          <a:p>
            <a:pPr marL="0" indent="0" algn="just">
              <a:lnSpc>
                <a:spcPct val="150000"/>
              </a:lnSpc>
              <a:buNone/>
            </a:pPr>
            <a:endParaRPr lang="fr-FR" sz="1400" b="0" dirty="0" smtClean="0"/>
          </a:p>
          <a:p>
            <a:pPr marL="0" indent="0" algn="just">
              <a:lnSpc>
                <a:spcPct val="150000"/>
              </a:lnSpc>
              <a:buNone/>
            </a:pPr>
            <a:r>
              <a:rPr lang="fr-FR" sz="1400" b="0" dirty="0" smtClean="0"/>
              <a:t>Le partage d’expériences entres les statisticiens et les comptables nationaux des INS de l’espace UEMAO a contribué considérablement à la réussite des travaux d’estimations économiques du secteur informel au sein de chaque Etat. L’harmonisation des différents outils de collecte et de traitement des données rassure en ce qui concerne la comparabilité des résultats statistiques obtenus.</a:t>
            </a:r>
          </a:p>
          <a:p>
            <a:pPr marL="0" indent="0" algn="just">
              <a:lnSpc>
                <a:spcPct val="150000"/>
              </a:lnSpc>
              <a:buNone/>
            </a:pPr>
            <a:endParaRPr lang="fr-FR" sz="1400" b="0" dirty="0" smtClean="0"/>
          </a:p>
          <a:p>
            <a:pPr marL="0" indent="0" algn="just">
              <a:lnSpc>
                <a:spcPct val="150000"/>
              </a:lnSpc>
              <a:buNone/>
            </a:pPr>
            <a:endParaRPr lang="fr-FR" sz="1400" b="0" dirty="0" smtClean="0">
              <a:solidFill>
                <a:srgbClr val="FF0000"/>
              </a:solidFill>
            </a:endParaRPr>
          </a:p>
          <a:p>
            <a:pPr marL="0" indent="0" algn="just">
              <a:buNone/>
            </a:pPr>
            <a:endParaRPr lang="fr-FR" dirty="0">
              <a:solidFill>
                <a:srgbClr val="FF0000"/>
              </a:solidFill>
            </a:endParaRPr>
          </a:p>
        </p:txBody>
      </p:sp>
    </p:spTree>
    <p:extLst>
      <p:ext uri="{BB962C8B-B14F-4D97-AF65-F5344CB8AC3E}">
        <p14:creationId xmlns:p14="http://schemas.microsoft.com/office/powerpoint/2010/main" val="22244958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252112555"/>
              </p:ext>
            </p:extLst>
          </p:nvPr>
        </p:nvGraphicFramePr>
        <p:xfrm>
          <a:off x="1797844" y="1546412"/>
          <a:ext cx="8596312" cy="4495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re 2"/>
          <p:cNvSpPr>
            <a:spLocks noGrp="1"/>
          </p:cNvSpPr>
          <p:nvPr>
            <p:ph type="title"/>
          </p:nvPr>
        </p:nvSpPr>
        <p:spPr/>
        <p:txBody>
          <a:bodyPr/>
          <a:lstStyle/>
          <a:p>
            <a:r>
              <a:rPr lang="fr-FR" dirty="0" smtClean="0"/>
              <a:t>PLAN</a:t>
            </a:r>
            <a:endParaRPr lang="fr-FR" dirty="0"/>
          </a:p>
        </p:txBody>
      </p:sp>
    </p:spTree>
    <p:extLst>
      <p:ext uri="{BB962C8B-B14F-4D97-AF65-F5344CB8AC3E}">
        <p14:creationId xmlns:p14="http://schemas.microsoft.com/office/powerpoint/2010/main" val="30194196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graphicEl>
                                              <a:dgm id="{16108A1A-116E-4499-8174-0874493B611A}"/>
                                            </p:graphicEl>
                                          </p:spTgt>
                                        </p:tgtEl>
                                        <p:attrNameLst>
                                          <p:attrName>style.visibility</p:attrName>
                                        </p:attrNameLst>
                                      </p:cBhvr>
                                      <p:to>
                                        <p:strVal val="visible"/>
                                      </p:to>
                                    </p:set>
                                    <p:animEffect transition="in" filter="fade">
                                      <p:cBhvr>
                                        <p:cTn id="7" dur="500"/>
                                        <p:tgtEl>
                                          <p:spTgt spid="4">
                                            <p:graphicEl>
                                              <a:dgm id="{16108A1A-116E-4499-8174-0874493B611A}"/>
                                            </p:graphic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graphicEl>
                                              <a:dgm id="{1721113D-CFDF-47FD-942B-79DD24C665BA}"/>
                                            </p:graphicEl>
                                          </p:spTgt>
                                        </p:tgtEl>
                                        <p:attrNameLst>
                                          <p:attrName>style.visibility</p:attrName>
                                        </p:attrNameLst>
                                      </p:cBhvr>
                                      <p:to>
                                        <p:strVal val="visible"/>
                                      </p:to>
                                    </p:set>
                                    <p:animEffect transition="in" filter="fade">
                                      <p:cBhvr>
                                        <p:cTn id="11" dur="500"/>
                                        <p:tgtEl>
                                          <p:spTgt spid="4">
                                            <p:graphicEl>
                                              <a:dgm id="{1721113D-CFDF-47FD-942B-79DD24C665BA}"/>
                                            </p:graphic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
                                            <p:graphicEl>
                                              <a:dgm id="{110A25BB-CD7B-41F6-9014-BB9DB37C2BDF}"/>
                                            </p:graphicEl>
                                          </p:spTgt>
                                        </p:tgtEl>
                                        <p:attrNameLst>
                                          <p:attrName>style.visibility</p:attrName>
                                        </p:attrNameLst>
                                      </p:cBhvr>
                                      <p:to>
                                        <p:strVal val="visible"/>
                                      </p:to>
                                    </p:set>
                                    <p:animEffect transition="in" filter="fade">
                                      <p:cBhvr>
                                        <p:cTn id="15" dur="500"/>
                                        <p:tgtEl>
                                          <p:spTgt spid="4">
                                            <p:graphicEl>
                                              <a:dgm id="{110A25BB-CD7B-41F6-9014-BB9DB37C2BDF}"/>
                                            </p:graphic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4">
                                            <p:graphicEl>
                                              <a:dgm id="{10EEB653-9DE1-4B21-8F58-A382D2F14E83}"/>
                                            </p:graphicEl>
                                          </p:spTgt>
                                        </p:tgtEl>
                                        <p:attrNameLst>
                                          <p:attrName>style.visibility</p:attrName>
                                        </p:attrNameLst>
                                      </p:cBhvr>
                                      <p:to>
                                        <p:strVal val="visible"/>
                                      </p:to>
                                    </p:set>
                                    <p:animEffect transition="in" filter="fade">
                                      <p:cBhvr>
                                        <p:cTn id="19" dur="500"/>
                                        <p:tgtEl>
                                          <p:spTgt spid="4">
                                            <p:graphicEl>
                                              <a:dgm id="{10EEB653-9DE1-4B21-8F58-A382D2F14E83}"/>
                                            </p:graphic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4">
                                            <p:graphicEl>
                                              <a:dgm id="{565B094A-6539-4CBB-A3B1-1921064F7F28}"/>
                                            </p:graphicEl>
                                          </p:spTgt>
                                        </p:tgtEl>
                                        <p:attrNameLst>
                                          <p:attrName>style.visibility</p:attrName>
                                        </p:attrNameLst>
                                      </p:cBhvr>
                                      <p:to>
                                        <p:strVal val="visible"/>
                                      </p:to>
                                    </p:set>
                                    <p:animEffect transition="in" filter="fade">
                                      <p:cBhvr>
                                        <p:cTn id="23" dur="500"/>
                                        <p:tgtEl>
                                          <p:spTgt spid="4">
                                            <p:graphicEl>
                                              <a:dgm id="{565B094A-6539-4CBB-A3B1-1921064F7F28}"/>
                                            </p:graphicEl>
                                          </p:spTgt>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4">
                                            <p:graphicEl>
                                              <a:dgm id="{5CBCA16E-8033-419A-8130-0F5656BB6B3E}"/>
                                            </p:graphicEl>
                                          </p:spTgt>
                                        </p:tgtEl>
                                        <p:attrNameLst>
                                          <p:attrName>style.visibility</p:attrName>
                                        </p:attrNameLst>
                                      </p:cBhvr>
                                      <p:to>
                                        <p:strVal val="visible"/>
                                      </p:to>
                                    </p:set>
                                    <p:animEffect transition="in" filter="fade">
                                      <p:cBhvr>
                                        <p:cTn id="27" dur="500"/>
                                        <p:tgtEl>
                                          <p:spTgt spid="4">
                                            <p:graphicEl>
                                              <a:dgm id="{5CBCA16E-8033-419A-8130-0F5656BB6B3E}"/>
                                            </p:graphicEl>
                                          </p:spTgt>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4">
                                            <p:graphicEl>
                                              <a:dgm id="{49D72986-A30A-47BB-925B-79EF3541586B}"/>
                                            </p:graphicEl>
                                          </p:spTgt>
                                        </p:tgtEl>
                                        <p:attrNameLst>
                                          <p:attrName>style.visibility</p:attrName>
                                        </p:attrNameLst>
                                      </p:cBhvr>
                                      <p:to>
                                        <p:strVal val="visible"/>
                                      </p:to>
                                    </p:set>
                                    <p:animEffect transition="in" filter="fade">
                                      <p:cBhvr>
                                        <p:cTn id="31" dur="500"/>
                                        <p:tgtEl>
                                          <p:spTgt spid="4">
                                            <p:graphicEl>
                                              <a:dgm id="{49D72986-A30A-47BB-925B-79EF3541586B}"/>
                                            </p:graphicEl>
                                          </p:spTgt>
                                        </p:tgtEl>
                                      </p:cBhvr>
                                    </p:animEffect>
                                  </p:childTnLst>
                                </p:cTn>
                              </p:par>
                            </p:childTnLst>
                          </p:cTn>
                        </p:par>
                        <p:par>
                          <p:cTn id="32" fill="hold">
                            <p:stCondLst>
                              <p:cond delay="3500"/>
                            </p:stCondLst>
                            <p:childTnLst>
                              <p:par>
                                <p:cTn id="33" presetID="10" presetClass="entr" presetSubtype="0" fill="hold" grpId="0" nodeType="afterEffect">
                                  <p:stCondLst>
                                    <p:cond delay="0"/>
                                  </p:stCondLst>
                                  <p:childTnLst>
                                    <p:set>
                                      <p:cBhvr>
                                        <p:cTn id="34" dur="1" fill="hold">
                                          <p:stCondLst>
                                            <p:cond delay="0"/>
                                          </p:stCondLst>
                                        </p:cTn>
                                        <p:tgtEl>
                                          <p:spTgt spid="4">
                                            <p:graphicEl>
                                              <a:dgm id="{B5E178FD-171F-4548-87BF-2FE3011F6290}"/>
                                            </p:graphicEl>
                                          </p:spTgt>
                                        </p:tgtEl>
                                        <p:attrNameLst>
                                          <p:attrName>style.visibility</p:attrName>
                                        </p:attrNameLst>
                                      </p:cBhvr>
                                      <p:to>
                                        <p:strVal val="visible"/>
                                      </p:to>
                                    </p:set>
                                    <p:animEffect transition="in" filter="fade">
                                      <p:cBhvr>
                                        <p:cTn id="35" dur="500"/>
                                        <p:tgtEl>
                                          <p:spTgt spid="4">
                                            <p:graphicEl>
                                              <a:dgm id="{B5E178FD-171F-4548-87BF-2FE3011F6290}"/>
                                            </p:graphicEl>
                                          </p:spTgt>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4">
                                            <p:graphicEl>
                                              <a:dgm id="{481FCA6C-8E02-461F-8419-A7FA010CC747}"/>
                                            </p:graphicEl>
                                          </p:spTgt>
                                        </p:tgtEl>
                                        <p:attrNameLst>
                                          <p:attrName>style.visibility</p:attrName>
                                        </p:attrNameLst>
                                      </p:cBhvr>
                                      <p:to>
                                        <p:strVal val="visible"/>
                                      </p:to>
                                    </p:set>
                                    <p:animEffect transition="in" filter="fade">
                                      <p:cBhvr>
                                        <p:cTn id="39" dur="500"/>
                                        <p:tgtEl>
                                          <p:spTgt spid="4">
                                            <p:graphicEl>
                                              <a:dgm id="{481FCA6C-8E02-461F-8419-A7FA010CC747}"/>
                                            </p:graphicEl>
                                          </p:spTgt>
                                        </p:tgtEl>
                                      </p:cBhvr>
                                    </p:animEffect>
                                  </p:childTnLst>
                                </p:cTn>
                              </p:par>
                            </p:childTnLst>
                          </p:cTn>
                        </p:par>
                        <p:par>
                          <p:cTn id="40" fill="hold">
                            <p:stCondLst>
                              <p:cond delay="4500"/>
                            </p:stCondLst>
                            <p:childTnLst>
                              <p:par>
                                <p:cTn id="41" presetID="10" presetClass="entr" presetSubtype="0" fill="hold" grpId="0" nodeType="afterEffect">
                                  <p:stCondLst>
                                    <p:cond delay="0"/>
                                  </p:stCondLst>
                                  <p:childTnLst>
                                    <p:set>
                                      <p:cBhvr>
                                        <p:cTn id="42" dur="1" fill="hold">
                                          <p:stCondLst>
                                            <p:cond delay="0"/>
                                          </p:stCondLst>
                                        </p:cTn>
                                        <p:tgtEl>
                                          <p:spTgt spid="4">
                                            <p:graphicEl>
                                              <a:dgm id="{0AAB6C8F-FA4C-4255-B99E-78DB12A49A13}"/>
                                            </p:graphicEl>
                                          </p:spTgt>
                                        </p:tgtEl>
                                        <p:attrNameLst>
                                          <p:attrName>style.visibility</p:attrName>
                                        </p:attrNameLst>
                                      </p:cBhvr>
                                      <p:to>
                                        <p:strVal val="visible"/>
                                      </p:to>
                                    </p:set>
                                    <p:animEffect transition="in" filter="fade">
                                      <p:cBhvr>
                                        <p:cTn id="43" dur="500"/>
                                        <p:tgtEl>
                                          <p:spTgt spid="4">
                                            <p:graphicEl>
                                              <a:dgm id="{0AAB6C8F-FA4C-4255-B99E-78DB12A49A13}"/>
                                            </p:graphicEl>
                                          </p:spTgt>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4">
                                            <p:graphicEl>
                                              <a:dgm id="{483750B9-0428-48E0-AD5E-84544D479DDE}"/>
                                            </p:graphicEl>
                                          </p:spTgt>
                                        </p:tgtEl>
                                        <p:attrNameLst>
                                          <p:attrName>style.visibility</p:attrName>
                                        </p:attrNameLst>
                                      </p:cBhvr>
                                      <p:to>
                                        <p:strVal val="visible"/>
                                      </p:to>
                                    </p:set>
                                    <p:animEffect transition="in" filter="fade">
                                      <p:cBhvr>
                                        <p:cTn id="47" dur="500"/>
                                        <p:tgtEl>
                                          <p:spTgt spid="4">
                                            <p:graphicEl>
                                              <a:dgm id="{483750B9-0428-48E0-AD5E-84544D479DDE}"/>
                                            </p:graphicEl>
                                          </p:spTgt>
                                        </p:tgtEl>
                                      </p:cBhvr>
                                    </p:animEffect>
                                  </p:childTnLst>
                                </p:cTn>
                              </p:par>
                            </p:childTnLst>
                          </p:cTn>
                        </p:par>
                        <p:par>
                          <p:cTn id="48" fill="hold">
                            <p:stCondLst>
                              <p:cond delay="5500"/>
                            </p:stCondLst>
                            <p:childTnLst>
                              <p:par>
                                <p:cTn id="49" presetID="10" presetClass="entr" presetSubtype="0" fill="hold" grpId="0" nodeType="afterEffect">
                                  <p:stCondLst>
                                    <p:cond delay="0"/>
                                  </p:stCondLst>
                                  <p:childTnLst>
                                    <p:set>
                                      <p:cBhvr>
                                        <p:cTn id="50" dur="1" fill="hold">
                                          <p:stCondLst>
                                            <p:cond delay="0"/>
                                          </p:stCondLst>
                                        </p:cTn>
                                        <p:tgtEl>
                                          <p:spTgt spid="4">
                                            <p:graphicEl>
                                              <a:dgm id="{FF78A606-85B9-4061-B7C2-794B33B00E59}"/>
                                            </p:graphicEl>
                                          </p:spTgt>
                                        </p:tgtEl>
                                        <p:attrNameLst>
                                          <p:attrName>style.visibility</p:attrName>
                                        </p:attrNameLst>
                                      </p:cBhvr>
                                      <p:to>
                                        <p:strVal val="visible"/>
                                      </p:to>
                                    </p:set>
                                    <p:animEffect transition="in" filter="fade">
                                      <p:cBhvr>
                                        <p:cTn id="51" dur="500"/>
                                        <p:tgtEl>
                                          <p:spTgt spid="4">
                                            <p:graphicEl>
                                              <a:dgm id="{FF78A606-85B9-4061-B7C2-794B33B00E59}"/>
                                            </p:graphicEl>
                                          </p:spTgt>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4">
                                            <p:graphicEl>
                                              <a:dgm id="{2D9DAA58-1EB6-4402-9914-03EA50584B9A}"/>
                                            </p:graphicEl>
                                          </p:spTgt>
                                        </p:tgtEl>
                                        <p:attrNameLst>
                                          <p:attrName>style.visibility</p:attrName>
                                        </p:attrNameLst>
                                      </p:cBhvr>
                                      <p:to>
                                        <p:strVal val="visible"/>
                                      </p:to>
                                    </p:set>
                                    <p:animEffect transition="in" filter="fade">
                                      <p:cBhvr>
                                        <p:cTn id="55" dur="500"/>
                                        <p:tgtEl>
                                          <p:spTgt spid="4">
                                            <p:graphicEl>
                                              <a:dgm id="{2D9DAA58-1EB6-4402-9914-03EA50584B9A}"/>
                                            </p:graphicEl>
                                          </p:spTgt>
                                        </p:tgtEl>
                                      </p:cBhvr>
                                    </p:animEffect>
                                  </p:childTnLst>
                                </p:cTn>
                              </p:par>
                            </p:childTnLst>
                          </p:cTn>
                        </p:par>
                        <p:par>
                          <p:cTn id="56" fill="hold">
                            <p:stCondLst>
                              <p:cond delay="6500"/>
                            </p:stCondLst>
                            <p:childTnLst>
                              <p:par>
                                <p:cTn id="57" presetID="10" presetClass="entr" presetSubtype="0" fill="hold" grpId="0" nodeType="afterEffect">
                                  <p:stCondLst>
                                    <p:cond delay="0"/>
                                  </p:stCondLst>
                                  <p:childTnLst>
                                    <p:set>
                                      <p:cBhvr>
                                        <p:cTn id="58" dur="1" fill="hold">
                                          <p:stCondLst>
                                            <p:cond delay="0"/>
                                          </p:stCondLst>
                                        </p:cTn>
                                        <p:tgtEl>
                                          <p:spTgt spid="4">
                                            <p:graphicEl>
                                              <a:dgm id="{AB069D98-01D3-4B57-AC8D-630CC1B3ED6A}"/>
                                            </p:graphicEl>
                                          </p:spTgt>
                                        </p:tgtEl>
                                        <p:attrNameLst>
                                          <p:attrName>style.visibility</p:attrName>
                                        </p:attrNameLst>
                                      </p:cBhvr>
                                      <p:to>
                                        <p:strVal val="visible"/>
                                      </p:to>
                                    </p:set>
                                    <p:animEffect transition="in" filter="fade">
                                      <p:cBhvr>
                                        <p:cTn id="59" dur="500"/>
                                        <p:tgtEl>
                                          <p:spTgt spid="4">
                                            <p:graphicEl>
                                              <a:dgm id="{AB069D98-01D3-4B57-AC8D-630CC1B3ED6A}"/>
                                            </p:graphicEl>
                                          </p:spTgt>
                                        </p:tgtEl>
                                      </p:cBhvr>
                                    </p:animEffect>
                                  </p:childTnLst>
                                </p:cTn>
                              </p:par>
                            </p:childTnLst>
                          </p:cTn>
                        </p:par>
                        <p:par>
                          <p:cTn id="60" fill="hold">
                            <p:stCondLst>
                              <p:cond delay="7000"/>
                            </p:stCondLst>
                            <p:childTnLst>
                              <p:par>
                                <p:cTn id="61" presetID="10" presetClass="entr" presetSubtype="0" fill="hold" grpId="0" nodeType="afterEffect">
                                  <p:stCondLst>
                                    <p:cond delay="0"/>
                                  </p:stCondLst>
                                  <p:childTnLst>
                                    <p:set>
                                      <p:cBhvr>
                                        <p:cTn id="62" dur="1" fill="hold">
                                          <p:stCondLst>
                                            <p:cond delay="0"/>
                                          </p:stCondLst>
                                        </p:cTn>
                                        <p:tgtEl>
                                          <p:spTgt spid="4">
                                            <p:graphicEl>
                                              <a:dgm id="{12053C50-AF90-45EE-94A8-78C4BC7E25A0}"/>
                                            </p:graphicEl>
                                          </p:spTgt>
                                        </p:tgtEl>
                                        <p:attrNameLst>
                                          <p:attrName>style.visibility</p:attrName>
                                        </p:attrNameLst>
                                      </p:cBhvr>
                                      <p:to>
                                        <p:strVal val="visible"/>
                                      </p:to>
                                    </p:set>
                                    <p:animEffect transition="in" filter="fade">
                                      <p:cBhvr>
                                        <p:cTn id="63" dur="500"/>
                                        <p:tgtEl>
                                          <p:spTgt spid="4">
                                            <p:graphicEl>
                                              <a:dgm id="{12053C50-AF90-45EE-94A8-78C4BC7E25A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04900" y="-94164"/>
            <a:ext cx="9980682" cy="864185"/>
          </a:xfrm>
          <a:solidFill>
            <a:schemeClr val="accent1">
              <a:lumMod val="20000"/>
              <a:lumOff val="80000"/>
            </a:schemeClr>
          </a:solidFill>
        </p:spPr>
        <p:txBody>
          <a:bodyPr>
            <a:normAutofit/>
          </a:bodyPr>
          <a:lstStyle/>
          <a:p>
            <a:pPr algn="ctr"/>
            <a:r>
              <a:rPr lang="fr-FR" sz="2800" dirty="0" smtClean="0"/>
              <a:t>Introduction</a:t>
            </a:r>
            <a:endParaRPr lang="fr-FR" sz="2800" dirty="0"/>
          </a:p>
        </p:txBody>
      </p:sp>
      <p:sp>
        <p:nvSpPr>
          <p:cNvPr id="6" name="Rectangle 5"/>
          <p:cNvSpPr/>
          <p:nvPr/>
        </p:nvSpPr>
        <p:spPr>
          <a:xfrm>
            <a:off x="1104900" y="1373587"/>
            <a:ext cx="8378349" cy="3323987"/>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50000"/>
              </a:lnSpc>
            </a:pPr>
            <a:r>
              <a:rPr lang="fr-FR" sz="1400" dirty="0" smtClean="0">
                <a:solidFill>
                  <a:schemeClr val="tx1"/>
                </a:solidFill>
                <a:latin typeface="Trebuchet MS" panose="020B0603020202020204" pitchFamily="34" charset="0"/>
                <a:ea typeface="Calibri" panose="020F0502020204030204" pitchFamily="34" charset="0"/>
                <a:cs typeface="Times New Roman" panose="02020603050405020304" pitchFamily="18" charset="0"/>
              </a:rPr>
              <a:t>Le Bénin à l’instar des autres pays de l’Union Economique et Monétaire Ouest Africaine (UEMOA) a réalisé l’</a:t>
            </a:r>
            <a:r>
              <a:rPr lang="fr-FR" sz="1400" dirty="0" smtClean="0">
                <a:solidFill>
                  <a:schemeClr val="tx1"/>
                </a:solidFill>
              </a:rPr>
              <a:t>Enquête </a:t>
            </a:r>
            <a:r>
              <a:rPr lang="fr-FR" sz="1400" dirty="0">
                <a:solidFill>
                  <a:schemeClr val="tx1"/>
                </a:solidFill>
              </a:rPr>
              <a:t>Régionale Intégrée sur l’Emploi et le Secteur Informel (ERI-ESI) </a:t>
            </a:r>
            <a:r>
              <a:rPr lang="fr-FR" sz="1400" dirty="0" smtClean="0">
                <a:solidFill>
                  <a:schemeClr val="tx1"/>
                </a:solidFill>
                <a:latin typeface="Trebuchet MS" panose="020B0603020202020204" pitchFamily="34" charset="0"/>
                <a:ea typeface="Calibri" panose="020F0502020204030204" pitchFamily="34" charset="0"/>
                <a:cs typeface="Times New Roman" panose="02020603050405020304" pitchFamily="18" charset="0"/>
              </a:rPr>
              <a:t>en 2018 dans les 12 départements que compte le pays</a:t>
            </a:r>
            <a:r>
              <a:rPr lang="fr-FR" sz="1400" dirty="0">
                <a:solidFill>
                  <a:schemeClr val="tx1"/>
                </a:solidFill>
                <a:latin typeface="Trebuchet MS" panose="020B0603020202020204" pitchFamily="34" charset="0"/>
                <a:ea typeface="Calibri" panose="020F0502020204030204" pitchFamily="34" charset="0"/>
                <a:cs typeface="Times New Roman" panose="02020603050405020304" pitchFamily="18" charset="0"/>
              </a:rPr>
              <a:t>. 10200 ménages </a:t>
            </a:r>
            <a:r>
              <a:rPr lang="fr-FR" sz="1400" dirty="0" smtClean="0">
                <a:solidFill>
                  <a:schemeClr val="tx1"/>
                </a:solidFill>
                <a:latin typeface="Trebuchet MS" panose="020B0603020202020204" pitchFamily="34" charset="0"/>
                <a:ea typeface="Calibri" panose="020F0502020204030204" pitchFamily="34" charset="0"/>
                <a:cs typeface="Times New Roman" panose="02020603050405020304" pitchFamily="18" charset="0"/>
              </a:rPr>
              <a:t>ont été tirés proportionnellement à la taille de la population de chacune des 77 communes. </a:t>
            </a:r>
            <a:r>
              <a:rPr lang="fr-FR" sz="1400" dirty="0"/>
              <a:t>Au </a:t>
            </a:r>
            <a:r>
              <a:rPr lang="fr-FR" sz="1400" dirty="0">
                <a:solidFill>
                  <a:schemeClr val="tx1"/>
                </a:solidFill>
                <a:latin typeface="Trebuchet MS" panose="020B0603020202020204" pitchFamily="34" charset="0"/>
                <a:ea typeface="Calibri" panose="020F0502020204030204" pitchFamily="34" charset="0"/>
                <a:cs typeface="Times New Roman" panose="02020603050405020304" pitchFamily="18" charset="0"/>
              </a:rPr>
              <a:t>premier degré, 680 ZD ont été tirées avec une probabilité proportionnelle au nombre de ménages. Au deuxième degré, un nombre fixé de quinze (15) ménages a été sélectionné dans chacune des ZD retenues au premier degré avec trois (3) ménages de </a:t>
            </a:r>
            <a:r>
              <a:rPr lang="fr-FR" sz="1400" dirty="0" smtClean="0">
                <a:solidFill>
                  <a:schemeClr val="tx1"/>
                </a:solidFill>
                <a:latin typeface="Trebuchet MS" panose="020B0603020202020204" pitchFamily="34" charset="0"/>
                <a:ea typeface="Calibri" panose="020F0502020204030204" pitchFamily="34" charset="0"/>
                <a:cs typeface="Times New Roman" panose="02020603050405020304" pitchFamily="18" charset="0"/>
              </a:rPr>
              <a:t>remplacement par ZD. </a:t>
            </a:r>
          </a:p>
          <a:p>
            <a:pPr algn="just">
              <a:lnSpc>
                <a:spcPct val="150000"/>
              </a:lnSpc>
            </a:pPr>
            <a:r>
              <a:rPr lang="fr-FR" sz="1400" dirty="0" smtClean="0">
                <a:solidFill>
                  <a:schemeClr val="tx1"/>
                </a:solidFill>
                <a:latin typeface="Trebuchet MS" panose="020B0603020202020204" pitchFamily="34" charset="0"/>
                <a:ea typeface="Calibri" panose="020F0502020204030204" pitchFamily="34" charset="0"/>
                <a:cs typeface="Times New Roman" panose="02020603050405020304" pitchFamily="18" charset="0"/>
              </a:rPr>
              <a:t>Plusieurs activités </a:t>
            </a:r>
            <a:r>
              <a:rPr lang="fr-FR" sz="1400" dirty="0">
                <a:solidFill>
                  <a:schemeClr val="tx1"/>
                </a:solidFill>
                <a:latin typeface="Trebuchet MS" panose="020B0603020202020204" pitchFamily="34" charset="0"/>
                <a:ea typeface="Calibri" panose="020F0502020204030204" pitchFamily="34" charset="0"/>
                <a:cs typeface="Times New Roman" panose="02020603050405020304" pitchFamily="18" charset="0"/>
              </a:rPr>
              <a:t>ont permis à ce jour, de rendre disponible au niveau de chaque Etat le rapport de synthèse de l’étude. Les expériences de la mise en œuvre de cette étude méritent d’être partagées par </a:t>
            </a:r>
            <a:r>
              <a:rPr lang="fr-FR" sz="1400" dirty="0" smtClean="0">
                <a:solidFill>
                  <a:schemeClr val="tx1"/>
                </a:solidFill>
                <a:latin typeface="Trebuchet MS" panose="020B0603020202020204" pitchFamily="34" charset="0"/>
                <a:ea typeface="Calibri" panose="020F0502020204030204" pitchFamily="34" charset="0"/>
                <a:cs typeface="Times New Roman" panose="02020603050405020304" pitchFamily="18" charset="0"/>
              </a:rPr>
              <a:t>l’ensemble </a:t>
            </a:r>
            <a:r>
              <a:rPr lang="fr-FR" sz="1400" dirty="0">
                <a:solidFill>
                  <a:schemeClr val="tx1"/>
                </a:solidFill>
                <a:latin typeface="Trebuchet MS" panose="020B0603020202020204" pitchFamily="34" charset="0"/>
                <a:ea typeface="Calibri" panose="020F0502020204030204" pitchFamily="34" charset="0"/>
                <a:cs typeface="Times New Roman" panose="02020603050405020304" pitchFamily="18" charset="0"/>
              </a:rPr>
              <a:t>des pays de l’union en vue de meilleures perspectives.</a:t>
            </a:r>
          </a:p>
        </p:txBody>
      </p:sp>
    </p:spTree>
    <p:extLst>
      <p:ext uri="{BB962C8B-B14F-4D97-AF65-F5344CB8AC3E}">
        <p14:creationId xmlns:p14="http://schemas.microsoft.com/office/powerpoint/2010/main" val="19472238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04900" y="211642"/>
            <a:ext cx="9980682" cy="738852"/>
          </a:xfrm>
          <a:solidFill>
            <a:schemeClr val="accent2"/>
          </a:solidFill>
        </p:spPr>
        <p:txBody>
          <a:bodyPr/>
          <a:lstStyle/>
          <a:p>
            <a:pPr lvl="0" algn="ctr">
              <a:lnSpc>
                <a:spcPct val="100000"/>
              </a:lnSpc>
              <a:spcBef>
                <a:spcPts val="0"/>
              </a:spcBef>
              <a:defRPr/>
            </a:pPr>
            <a:r>
              <a:rPr lang="fr-FR" b="1" dirty="0" smtClean="0"/>
              <a:t>Travaux préparatoires</a:t>
            </a:r>
            <a:endParaRPr lang="fr-FR" b="1" dirty="0"/>
          </a:p>
        </p:txBody>
      </p:sp>
      <p:sp>
        <p:nvSpPr>
          <p:cNvPr id="20" name="ZoneTexte 19"/>
          <p:cNvSpPr txBox="1"/>
          <p:nvPr/>
        </p:nvSpPr>
        <p:spPr>
          <a:xfrm>
            <a:off x="1736497" y="1319408"/>
            <a:ext cx="8451276" cy="338554"/>
          </a:xfrm>
          <a:prstGeom prst="rect">
            <a:avLst/>
          </a:prstGeom>
          <a:noFill/>
        </p:spPr>
        <p:txBody>
          <a:bodyPr wrap="square" rtlCol="0">
            <a:spAutoFit/>
          </a:bodyPr>
          <a:lstStyle/>
          <a:p>
            <a:pPr lvl="0">
              <a:defRPr/>
            </a:pPr>
            <a:r>
              <a:rPr lang="fr-FR" sz="1600" b="1" dirty="0"/>
              <a:t>Travaux avant la phase de </a:t>
            </a:r>
            <a:r>
              <a:rPr lang="fr-FR" sz="1600" b="1" dirty="0" smtClean="0"/>
              <a:t>collecte</a:t>
            </a:r>
            <a:r>
              <a:rPr lang="fr-FR" sz="1400" b="1" dirty="0" smtClean="0"/>
              <a:t> </a:t>
            </a:r>
            <a:endParaRPr kumimoji="0" lang="fr-FR" sz="1400" b="1" i="0" u="none" strike="noStrike" kern="1200" cap="none" spc="0" normalizeH="0" baseline="0" noProof="0" dirty="0">
              <a:ln>
                <a:noFill/>
              </a:ln>
              <a:solidFill>
                <a:prstClr val="black"/>
              </a:solidFill>
              <a:effectLst/>
              <a:uLnTx/>
              <a:uFillTx/>
              <a:latin typeface="Andalus" panose="02020603050405020304" pitchFamily="18" charset="-78"/>
              <a:cs typeface="Andalus" panose="02020603050405020304" pitchFamily="18" charset="-78"/>
            </a:endParaRPr>
          </a:p>
        </p:txBody>
      </p:sp>
      <p:sp>
        <p:nvSpPr>
          <p:cNvPr id="21" name="ZoneTexte 20"/>
          <p:cNvSpPr txBox="1"/>
          <p:nvPr/>
        </p:nvSpPr>
        <p:spPr>
          <a:xfrm>
            <a:off x="1504950" y="1838631"/>
            <a:ext cx="7538882" cy="2130904"/>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ü"/>
              <a:defRPr/>
            </a:pPr>
            <a:r>
              <a:rPr lang="fr-FR" sz="1400" b="1" dirty="0" smtClean="0"/>
              <a:t>Existence </a:t>
            </a:r>
            <a:r>
              <a:rPr lang="fr-FR" sz="1400" b="1" dirty="0"/>
              <a:t>d’un </a:t>
            </a:r>
            <a:r>
              <a:rPr lang="fr-FR" sz="1400" b="1" dirty="0" smtClean="0"/>
              <a:t>comité </a:t>
            </a:r>
            <a:r>
              <a:rPr lang="fr-FR" sz="2000" dirty="0" smtClean="0"/>
              <a:t>: </a:t>
            </a:r>
            <a:r>
              <a:rPr lang="fr-FR" sz="1400" dirty="0"/>
              <a:t>Oui, il existe une équipe de Coordination Nationale composée comme suit:</a:t>
            </a:r>
          </a:p>
          <a:p>
            <a:pPr marL="285750" lvl="0" indent="-285750" algn="just">
              <a:lnSpc>
                <a:spcPct val="150000"/>
              </a:lnSpc>
              <a:buFont typeface="Arial" panose="020B0604020202020204" pitchFamily="34" charset="0"/>
              <a:buChar char="•"/>
              <a:defRPr/>
            </a:pPr>
            <a:r>
              <a:rPr lang="fr-FR" sz="1400" dirty="0"/>
              <a:t>Directeur </a:t>
            </a:r>
            <a:r>
              <a:rPr lang="fr-FR" sz="1400" dirty="0" smtClean="0"/>
              <a:t>Général de l’INSAE</a:t>
            </a:r>
          </a:p>
          <a:p>
            <a:pPr marL="285750" lvl="0" indent="-285750" algn="just">
              <a:lnSpc>
                <a:spcPct val="150000"/>
              </a:lnSpc>
              <a:buFont typeface="Arial" panose="020B0604020202020204" pitchFamily="34" charset="0"/>
              <a:buChar char="•"/>
              <a:defRPr/>
            </a:pPr>
            <a:r>
              <a:rPr lang="fr-FR" sz="1400" dirty="0"/>
              <a:t>Directrice Générale </a:t>
            </a:r>
            <a:r>
              <a:rPr lang="fr-FR" sz="1400" dirty="0" smtClean="0"/>
              <a:t>Adjointe</a:t>
            </a:r>
          </a:p>
          <a:p>
            <a:pPr marL="285750" lvl="0" indent="-285750" algn="just">
              <a:lnSpc>
                <a:spcPct val="150000"/>
              </a:lnSpc>
              <a:buFont typeface="Arial" panose="020B0604020202020204" pitchFamily="34" charset="0"/>
              <a:buChar char="•"/>
              <a:defRPr/>
            </a:pPr>
            <a:r>
              <a:rPr lang="fr-FR" sz="1400" dirty="0"/>
              <a:t>Directrice des Statistiques </a:t>
            </a:r>
            <a:r>
              <a:rPr lang="fr-FR" sz="1400" dirty="0" smtClean="0"/>
              <a:t>Sociales </a:t>
            </a:r>
          </a:p>
          <a:p>
            <a:pPr marL="285750" lvl="0" indent="-285750" algn="just">
              <a:lnSpc>
                <a:spcPct val="150000"/>
              </a:lnSpc>
              <a:buFont typeface="Arial" panose="020B0604020202020204" pitchFamily="34" charset="0"/>
              <a:buChar char="•"/>
              <a:defRPr/>
            </a:pPr>
            <a:r>
              <a:rPr lang="fr-FR" sz="1400" dirty="0"/>
              <a:t>Directrice Administrative et Financière</a:t>
            </a:r>
            <a:endParaRPr kumimoji="0" lang="fr-FR" sz="1400" b="0" i="0" u="none" strike="noStrike" kern="1200" cap="none" spc="0" normalizeH="0" baseline="0" noProof="0" dirty="0">
              <a:ln>
                <a:noFill/>
              </a:ln>
              <a:solidFill>
                <a:prstClr val="black"/>
              </a:solidFill>
              <a:effectLst/>
              <a:uLnTx/>
              <a:uFillTx/>
              <a:latin typeface="Andalus" panose="02020603050405020304" pitchFamily="18" charset="-78"/>
              <a:cs typeface="Andalus" panose="02020603050405020304" pitchFamily="18" charset="-78"/>
            </a:endParaRPr>
          </a:p>
        </p:txBody>
      </p:sp>
      <p:sp>
        <p:nvSpPr>
          <p:cNvPr id="22" name="Flèche droite 21"/>
          <p:cNvSpPr/>
          <p:nvPr/>
        </p:nvSpPr>
        <p:spPr>
          <a:xfrm>
            <a:off x="1012108" y="1409538"/>
            <a:ext cx="724389" cy="2671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Euphemia"/>
              <a:ea typeface="+mn-ea"/>
              <a:cs typeface="+mn-cs"/>
            </a:endParaRPr>
          </a:p>
        </p:txBody>
      </p:sp>
    </p:spTree>
    <p:extLst>
      <p:ext uri="{BB962C8B-B14F-4D97-AF65-F5344CB8AC3E}">
        <p14:creationId xmlns:p14="http://schemas.microsoft.com/office/powerpoint/2010/main" val="39633638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down)">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down)">
                                      <p:cBhvr>
                                        <p:cTn id="12" dur="500"/>
                                        <p:tgtEl>
                                          <p:spTgt spid="2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down)">
                                      <p:cBhvr>
                                        <p:cTn id="1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66775" y="211642"/>
            <a:ext cx="10579155" cy="529337"/>
          </a:xfrm>
          <a:solidFill>
            <a:schemeClr val="accent2"/>
          </a:solidFill>
        </p:spPr>
        <p:txBody>
          <a:bodyPr/>
          <a:lstStyle/>
          <a:p>
            <a:pPr lvl="0" algn="ctr">
              <a:lnSpc>
                <a:spcPct val="100000"/>
              </a:lnSpc>
              <a:spcBef>
                <a:spcPts val="0"/>
              </a:spcBef>
              <a:defRPr/>
            </a:pPr>
            <a:r>
              <a:rPr lang="fr-FR" b="1" dirty="0"/>
              <a:t>Travaux préparatoires</a:t>
            </a:r>
          </a:p>
        </p:txBody>
      </p:sp>
      <p:sp>
        <p:nvSpPr>
          <p:cNvPr id="12" name="ZoneTexte 11"/>
          <p:cNvSpPr txBox="1"/>
          <p:nvPr/>
        </p:nvSpPr>
        <p:spPr>
          <a:xfrm>
            <a:off x="1104899" y="1581151"/>
            <a:ext cx="8648700" cy="3631763"/>
          </a:xfrm>
          <a:prstGeom prst="rect">
            <a:avLst/>
          </a:prstGeom>
          <a:noFill/>
        </p:spPr>
        <p:txBody>
          <a:bodyPr wrap="square" rtlCol="0">
            <a:spAutoFit/>
          </a:bodyPr>
          <a:lstStyle/>
          <a:p>
            <a:pPr algn="just">
              <a:defRPr/>
            </a:pPr>
            <a:r>
              <a:rPr lang="fr-FR" sz="1400" b="1" dirty="0" smtClean="0">
                <a:latin typeface="Arial" panose="020B0604020202020204" pitchFamily="34" charset="0"/>
                <a:ea typeface="Times New Roman" panose="02020603050405020304" pitchFamily="18" charset="0"/>
                <a:cs typeface="Times New Roman" panose="02020603050405020304" pitchFamily="18" charset="0"/>
              </a:rPr>
              <a:t>Conduite </a:t>
            </a:r>
            <a:r>
              <a:rPr lang="fr-FR" sz="1400" b="1" dirty="0">
                <a:latin typeface="Arial" panose="020B0604020202020204" pitchFamily="34" charset="0"/>
                <a:ea typeface="Times New Roman" panose="02020603050405020304" pitchFamily="18" charset="0"/>
                <a:cs typeface="Times New Roman" panose="02020603050405020304" pitchFamily="18" charset="0"/>
              </a:rPr>
              <a:t>des </a:t>
            </a:r>
            <a:r>
              <a:rPr lang="fr-FR" sz="1400" b="1" dirty="0" smtClean="0">
                <a:latin typeface="Arial" panose="020B0604020202020204" pitchFamily="34" charset="0"/>
                <a:ea typeface="Times New Roman" panose="02020603050405020304" pitchFamily="18" charset="0"/>
                <a:cs typeface="Times New Roman" panose="02020603050405020304" pitchFamily="18" charset="0"/>
              </a:rPr>
              <a:t>travaux: </a:t>
            </a:r>
          </a:p>
          <a:p>
            <a:pPr marL="266700" indent="-266700" algn="just">
              <a:lnSpc>
                <a:spcPct val="150000"/>
              </a:lnSpc>
              <a:buFont typeface="Wingdings" panose="05000000000000000000" pitchFamily="2" charset="2"/>
              <a:buChar char="ü"/>
              <a:defRPr/>
            </a:pPr>
            <a:r>
              <a:rPr lang="fr-FR" sz="1400" dirty="0" smtClean="0">
                <a:latin typeface="Arial" panose="020B0604020202020204" pitchFamily="34" charset="0"/>
                <a:ea typeface="Times New Roman" panose="02020603050405020304" pitchFamily="18" charset="0"/>
                <a:cs typeface="Times New Roman" panose="02020603050405020304" pitchFamily="18" charset="0"/>
              </a:rPr>
              <a:t>Organisation des réunions hebdomadaires voire mensuelles élargies aux cadres techniques de l’Institut pour faire le point de l’évolution des activités et définir les perspectives</a:t>
            </a:r>
          </a:p>
          <a:p>
            <a:pPr marL="342900" indent="-342900" algn="just">
              <a:lnSpc>
                <a:spcPct val="150000"/>
              </a:lnSpc>
              <a:buFont typeface="Wingdings" panose="05000000000000000000" pitchFamily="2" charset="2"/>
              <a:buChar char="ü"/>
              <a:defRPr/>
            </a:pPr>
            <a:r>
              <a:rPr lang="fr-FR" sz="1400" dirty="0" smtClean="0">
                <a:latin typeface="Arial" panose="020B0604020202020204" pitchFamily="34" charset="0"/>
                <a:ea typeface="Times New Roman" panose="02020603050405020304" pitchFamily="18" charset="0"/>
                <a:cs typeface="Times New Roman" panose="02020603050405020304" pitchFamily="18" charset="0"/>
              </a:rPr>
              <a:t>Attribution de nouvelles tâches aux différents acteurs impliqués dans la mise en œuvre de l’étude</a:t>
            </a:r>
          </a:p>
          <a:p>
            <a:pPr marL="285750" indent="-285750" algn="just">
              <a:lnSpc>
                <a:spcPct val="150000"/>
              </a:lnSpc>
              <a:buFont typeface="Arial" panose="020B0604020202020204" pitchFamily="34" charset="0"/>
              <a:buChar char="•"/>
              <a:defRPr/>
            </a:pPr>
            <a:r>
              <a:rPr lang="fr-FR" sz="1400" dirty="0">
                <a:latin typeface="Arial" panose="020B0604020202020204" pitchFamily="34" charset="0"/>
                <a:ea typeface="Times New Roman" panose="02020603050405020304" pitchFamily="18" charset="0"/>
                <a:cs typeface="Times New Roman" panose="02020603050405020304" pitchFamily="18" charset="0"/>
              </a:rPr>
              <a:t>La </a:t>
            </a:r>
            <a:r>
              <a:rPr lang="fr-FR" sz="1400" dirty="0"/>
              <a:t>Direction des Statistiques </a:t>
            </a:r>
            <a:r>
              <a:rPr lang="fr-FR" sz="1400" dirty="0" smtClean="0"/>
              <a:t>Sociales (</a:t>
            </a:r>
            <a:r>
              <a:rPr lang="fr-FR" sz="1400" b="1" dirty="0" smtClean="0">
                <a:latin typeface="Arial" panose="020B0604020202020204" pitchFamily="34" charset="0"/>
                <a:ea typeface="Times New Roman" panose="02020603050405020304" pitchFamily="18" charset="0"/>
                <a:cs typeface="Times New Roman" panose="02020603050405020304" pitchFamily="18" charset="0"/>
              </a:rPr>
              <a:t>DSS) et la </a:t>
            </a:r>
            <a:r>
              <a:rPr lang="fr-FR" sz="1400" dirty="0"/>
              <a:t>Direction des Statistiques et Études </a:t>
            </a:r>
            <a:r>
              <a:rPr lang="fr-FR" sz="1400" dirty="0" smtClean="0"/>
              <a:t>Économiques (</a:t>
            </a:r>
            <a:r>
              <a:rPr lang="fr-FR" sz="1400" b="1" dirty="0" smtClean="0">
                <a:latin typeface="Arial" panose="020B0604020202020204" pitchFamily="34" charset="0"/>
                <a:ea typeface="Times New Roman" panose="02020603050405020304" pitchFamily="18" charset="0"/>
                <a:cs typeface="Times New Roman" panose="02020603050405020304" pitchFamily="18" charset="0"/>
              </a:rPr>
              <a:t>DSEE)</a:t>
            </a:r>
            <a:r>
              <a:rPr lang="fr-FR" sz="1400" dirty="0" smtClean="0">
                <a:latin typeface="Arial" panose="020B0604020202020204" pitchFamily="34" charset="0"/>
                <a:ea typeface="Times New Roman" panose="02020603050405020304" pitchFamily="18" charset="0"/>
                <a:cs typeface="Times New Roman" panose="02020603050405020304" pitchFamily="18" charset="0"/>
              </a:rPr>
              <a:t>: chargées du dépouillement des questionnaires, des manuels d’instruction, </a:t>
            </a:r>
          </a:p>
          <a:p>
            <a:pPr marL="285750" indent="-285750" algn="just">
              <a:lnSpc>
                <a:spcPct val="150000"/>
              </a:lnSpc>
              <a:buFont typeface="Arial" panose="020B0604020202020204" pitchFamily="34" charset="0"/>
              <a:buChar char="•"/>
              <a:defRPr/>
            </a:pPr>
            <a:r>
              <a:rPr lang="fr-FR" sz="1400" dirty="0" smtClean="0">
                <a:latin typeface="Arial" panose="020B0604020202020204" pitchFamily="34" charset="0"/>
                <a:ea typeface="Times New Roman" panose="02020603050405020304" pitchFamily="18" charset="0"/>
                <a:cs typeface="Times New Roman" panose="02020603050405020304" pitchFamily="18" charset="0"/>
              </a:rPr>
              <a:t>La</a:t>
            </a:r>
            <a:r>
              <a:rPr lang="fr-FR" sz="1400" b="1" dirty="0" smtClean="0">
                <a:latin typeface="Arial" panose="020B0604020202020204" pitchFamily="34" charset="0"/>
                <a:ea typeface="Times New Roman" panose="02020603050405020304" pitchFamily="18" charset="0"/>
                <a:cs typeface="Times New Roman" panose="02020603050405020304" pitchFamily="18" charset="0"/>
              </a:rPr>
              <a:t> </a:t>
            </a:r>
            <a:r>
              <a:rPr lang="fr-FR" sz="1400" dirty="0"/>
              <a:t>Direction du Traitement de l’Information et des </a:t>
            </a:r>
            <a:r>
              <a:rPr lang="fr-FR" sz="1400" dirty="0" smtClean="0"/>
              <a:t>Publications (</a:t>
            </a:r>
            <a:r>
              <a:rPr lang="fr-FR" sz="1400" b="1" dirty="0" smtClean="0">
                <a:latin typeface="Arial" panose="020B0604020202020204" pitchFamily="34" charset="0"/>
                <a:ea typeface="Times New Roman" panose="02020603050405020304" pitchFamily="18" charset="0"/>
                <a:cs typeface="Times New Roman" panose="02020603050405020304" pitchFamily="18" charset="0"/>
              </a:rPr>
              <a:t>DTIP)</a:t>
            </a:r>
            <a:r>
              <a:rPr lang="fr-FR" sz="1400" dirty="0" smtClean="0">
                <a:latin typeface="Arial" panose="020B0604020202020204" pitchFamily="34" charset="0"/>
                <a:ea typeface="Times New Roman" panose="02020603050405020304" pitchFamily="18" charset="0"/>
                <a:cs typeface="Times New Roman" panose="02020603050405020304" pitchFamily="18" charset="0"/>
              </a:rPr>
              <a:t>: </a:t>
            </a:r>
            <a:r>
              <a:rPr lang="fr-FR" sz="1400" dirty="0">
                <a:latin typeface="Arial" panose="020B0604020202020204" pitchFamily="34" charset="0"/>
                <a:ea typeface="Times New Roman" panose="02020603050405020304" pitchFamily="18" charset="0"/>
                <a:cs typeface="Times New Roman" panose="02020603050405020304" pitchFamily="18" charset="0"/>
              </a:rPr>
              <a:t>prise en charge de l’application informatique de la collecte des </a:t>
            </a:r>
            <a:r>
              <a:rPr lang="fr-FR" sz="1400" dirty="0" smtClean="0">
                <a:latin typeface="Arial" panose="020B0604020202020204" pitchFamily="34" charset="0"/>
                <a:ea typeface="Times New Roman" panose="02020603050405020304" pitchFamily="18" charset="0"/>
                <a:cs typeface="Times New Roman" panose="02020603050405020304" pitchFamily="18" charset="0"/>
              </a:rPr>
              <a:t>données et la saisie des ménages énumérés </a:t>
            </a:r>
            <a:endParaRPr lang="fr-FR" sz="1400" dirty="0">
              <a:latin typeface="Arial" panose="020B0604020202020204" pitchFamily="34" charset="0"/>
              <a:ea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defRPr/>
            </a:pPr>
            <a:r>
              <a:rPr lang="fr-FR" sz="1400" dirty="0" smtClean="0">
                <a:latin typeface="Arial" panose="020B0604020202020204" pitchFamily="34" charset="0"/>
                <a:ea typeface="Times New Roman" panose="02020603050405020304" pitchFamily="18" charset="0"/>
                <a:cs typeface="Times New Roman" panose="02020603050405020304" pitchFamily="18" charset="0"/>
              </a:rPr>
              <a:t>La </a:t>
            </a:r>
            <a:r>
              <a:rPr lang="fr-FR" sz="1400" dirty="0"/>
              <a:t>Direction des Études Démographiques (</a:t>
            </a:r>
            <a:r>
              <a:rPr lang="fr-FR" sz="1400" b="1" dirty="0" smtClean="0">
                <a:latin typeface="Arial" panose="020B0604020202020204" pitchFamily="34" charset="0"/>
                <a:ea typeface="Times New Roman" panose="02020603050405020304" pitchFamily="18" charset="0"/>
                <a:cs typeface="Times New Roman" panose="02020603050405020304" pitchFamily="18" charset="0"/>
              </a:rPr>
              <a:t>DED)</a:t>
            </a:r>
            <a:r>
              <a:rPr lang="fr-FR" sz="1400" dirty="0" smtClean="0">
                <a:latin typeface="Arial" panose="020B0604020202020204" pitchFamily="34" charset="0"/>
                <a:ea typeface="Times New Roman" panose="02020603050405020304" pitchFamily="18" charset="0"/>
                <a:cs typeface="Times New Roman" panose="02020603050405020304" pitchFamily="18" charset="0"/>
              </a:rPr>
              <a:t>: responsabilisée pour les travaux cartographiques, l’énumération des ménages et l’échantillonnage </a:t>
            </a:r>
            <a:endParaRPr lang="fr-FR" sz="1400" dirty="0"/>
          </a:p>
          <a:p>
            <a:pPr lvl="0" algn="just">
              <a:defRPr/>
            </a:pPr>
            <a:endParaRPr kumimoji="0" lang="fr-FR" b="0" i="0" u="none" strike="noStrike" kern="1200" cap="none" spc="0" normalizeH="0" baseline="0" noProof="0" dirty="0">
              <a:ln>
                <a:noFill/>
              </a:ln>
              <a:solidFill>
                <a:prstClr val="black"/>
              </a:solidFill>
              <a:effectLst/>
              <a:uLnTx/>
              <a:uFillTx/>
              <a:latin typeface="Andalus" panose="02020603050405020304" pitchFamily="18" charset="-78"/>
              <a:cs typeface="Andalus" panose="02020603050405020304" pitchFamily="18" charset="-78"/>
            </a:endParaRPr>
          </a:p>
        </p:txBody>
      </p:sp>
      <p:sp>
        <p:nvSpPr>
          <p:cNvPr id="5" name="Flèche droite 4"/>
          <p:cNvSpPr/>
          <p:nvPr/>
        </p:nvSpPr>
        <p:spPr>
          <a:xfrm>
            <a:off x="523875" y="1581151"/>
            <a:ext cx="581024" cy="2708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Euphemia"/>
              <a:ea typeface="+mn-ea"/>
              <a:cs typeface="+mn-cs"/>
            </a:endParaRPr>
          </a:p>
        </p:txBody>
      </p:sp>
    </p:spTree>
    <p:extLst>
      <p:ext uri="{BB962C8B-B14F-4D97-AF65-F5344CB8AC3E}">
        <p14:creationId xmlns:p14="http://schemas.microsoft.com/office/powerpoint/2010/main" val="15730301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04899" y="211642"/>
            <a:ext cx="10579155" cy="529337"/>
          </a:xfrm>
          <a:solidFill>
            <a:schemeClr val="accent2"/>
          </a:solidFill>
        </p:spPr>
        <p:txBody>
          <a:bodyPr/>
          <a:lstStyle/>
          <a:p>
            <a:pPr lvl="0" algn="ctr">
              <a:lnSpc>
                <a:spcPct val="100000"/>
              </a:lnSpc>
              <a:spcBef>
                <a:spcPts val="0"/>
              </a:spcBef>
              <a:defRPr/>
            </a:pPr>
            <a:r>
              <a:rPr lang="fr-FR" b="1" dirty="0"/>
              <a:t>Travaux préparatoires</a:t>
            </a:r>
          </a:p>
        </p:txBody>
      </p:sp>
      <p:sp>
        <p:nvSpPr>
          <p:cNvPr id="11" name="Flèche droite 10"/>
          <p:cNvSpPr/>
          <p:nvPr/>
        </p:nvSpPr>
        <p:spPr>
          <a:xfrm>
            <a:off x="876300" y="1472232"/>
            <a:ext cx="701757" cy="2708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Euphemia"/>
              <a:ea typeface="+mn-ea"/>
              <a:cs typeface="+mn-cs"/>
            </a:endParaRPr>
          </a:p>
        </p:txBody>
      </p:sp>
      <p:sp>
        <p:nvSpPr>
          <p:cNvPr id="12" name="ZoneTexte 11"/>
          <p:cNvSpPr txBox="1"/>
          <p:nvPr/>
        </p:nvSpPr>
        <p:spPr>
          <a:xfrm>
            <a:off x="1578058" y="1187087"/>
            <a:ext cx="8861342" cy="3847207"/>
          </a:xfrm>
          <a:prstGeom prst="rect">
            <a:avLst/>
          </a:prstGeom>
          <a:noFill/>
        </p:spPr>
        <p:txBody>
          <a:bodyPr wrap="square" rtlCol="0">
            <a:spAutoFit/>
          </a:bodyPr>
          <a:lstStyle/>
          <a:p>
            <a:pPr algn="just">
              <a:defRPr/>
            </a:pPr>
            <a:endParaRPr lang="fr-FR" sz="2000" b="1" dirty="0" smtClean="0">
              <a:latin typeface="Arial" panose="020B0604020202020204" pitchFamily="34" charset="0"/>
              <a:ea typeface="Times New Roman" panose="02020603050405020304" pitchFamily="18" charset="0"/>
              <a:cs typeface="Times New Roman" panose="02020603050405020304" pitchFamily="18" charset="0"/>
            </a:endParaRPr>
          </a:p>
          <a:p>
            <a:pPr algn="just">
              <a:defRPr/>
            </a:pPr>
            <a:r>
              <a:rPr lang="fr-FR" sz="1600" b="1" dirty="0" smtClean="0">
                <a:latin typeface="Arial" panose="020B0604020202020204" pitchFamily="34" charset="0"/>
                <a:ea typeface="Times New Roman" panose="02020603050405020304" pitchFamily="18" charset="0"/>
                <a:cs typeface="Arial" panose="020B0604020202020204" pitchFamily="34" charset="0"/>
              </a:rPr>
              <a:t>Conduite </a:t>
            </a:r>
            <a:r>
              <a:rPr lang="fr-FR" sz="1600" b="1" dirty="0">
                <a:latin typeface="Arial" panose="020B0604020202020204" pitchFamily="34" charset="0"/>
                <a:ea typeface="Times New Roman" panose="02020603050405020304" pitchFamily="18" charset="0"/>
                <a:cs typeface="Arial" panose="020B0604020202020204" pitchFamily="34" charset="0"/>
              </a:rPr>
              <a:t>des </a:t>
            </a:r>
            <a:r>
              <a:rPr lang="fr-FR" sz="1600" b="1" dirty="0" smtClean="0">
                <a:latin typeface="Arial" panose="020B0604020202020204" pitchFamily="34" charset="0"/>
                <a:ea typeface="Times New Roman" panose="02020603050405020304" pitchFamily="18" charset="0"/>
                <a:cs typeface="Arial" panose="020B0604020202020204" pitchFamily="34" charset="0"/>
              </a:rPr>
              <a:t>travaux: </a:t>
            </a:r>
          </a:p>
          <a:p>
            <a:pPr marL="285750" lvl="0" indent="-285750" algn="just">
              <a:lnSpc>
                <a:spcPct val="150000"/>
              </a:lnSpc>
              <a:buFont typeface="Arial" panose="020B0604020202020204" pitchFamily="34" charset="0"/>
              <a:buChar char="•"/>
              <a:defRPr/>
            </a:pPr>
            <a:r>
              <a:rPr lang="fr-FR" sz="1400" b="1" dirty="0" smtClean="0">
                <a:latin typeface="Arial" panose="020B0604020202020204" pitchFamily="34" charset="0"/>
                <a:ea typeface="Times New Roman" panose="02020603050405020304" pitchFamily="18" charset="0"/>
                <a:cs typeface="Arial" panose="020B0604020202020204" pitchFamily="34" charset="0"/>
              </a:rPr>
              <a:t>La Direction Administrative et Financière (DAF) </a:t>
            </a:r>
            <a:r>
              <a:rPr lang="fr-FR" sz="1400" dirty="0" smtClean="0">
                <a:latin typeface="Arial" panose="020B0604020202020204" pitchFamily="34" charset="0"/>
                <a:ea typeface="Times New Roman" panose="02020603050405020304" pitchFamily="18" charset="0"/>
                <a:cs typeface="Arial" panose="020B0604020202020204" pitchFamily="34" charset="0"/>
              </a:rPr>
              <a:t>:  s’occupent de l’exécution du volet financier (achat des matériels informatique et bureautique, passation des marchés de location de véhicules, de communication GSM, d’impression des questionnaires et manuels, etc.) et du recrutement du personnel de terrain (sous le contrôle d’un comité formé des délégués du personnel, du syndicat et des techniciens). Le r</a:t>
            </a:r>
            <a:r>
              <a:rPr lang="fr-FR" sz="1400" dirty="0" smtClean="0">
                <a:solidFill>
                  <a:prstClr val="black"/>
                </a:solidFill>
                <a:latin typeface="Arial" panose="020B0604020202020204" pitchFamily="34" charset="0"/>
                <a:cs typeface="Arial" panose="020B0604020202020204" pitchFamily="34" charset="0"/>
              </a:rPr>
              <a:t>ecrutement est basé </a:t>
            </a:r>
            <a:r>
              <a:rPr lang="fr-FR" sz="1400" dirty="0">
                <a:solidFill>
                  <a:prstClr val="black"/>
                </a:solidFill>
                <a:latin typeface="Arial" panose="020B0604020202020204" pitchFamily="34" charset="0"/>
                <a:cs typeface="Arial" panose="020B0604020202020204" pitchFamily="34" charset="0"/>
              </a:rPr>
              <a:t>sur des critères de sélection bien définis: BAC au moins + expériences en matière de collecte avec l’INSAE (EMICoV et RGE etc.)</a:t>
            </a:r>
          </a:p>
          <a:p>
            <a:pPr marL="285750" indent="-285750" algn="just">
              <a:lnSpc>
                <a:spcPct val="150000"/>
              </a:lnSpc>
              <a:buFont typeface="Arial" panose="020B0604020202020204" pitchFamily="34" charset="0"/>
              <a:buChar char="•"/>
              <a:defRPr/>
            </a:pPr>
            <a:r>
              <a:rPr lang="fr-FR" sz="1400" b="1" dirty="0" smtClean="0">
                <a:latin typeface="Arial" panose="020B0604020202020204" pitchFamily="34" charset="0"/>
                <a:ea typeface="Times New Roman" panose="02020603050405020304" pitchFamily="18" charset="0"/>
                <a:cs typeface="Arial" panose="020B0604020202020204" pitchFamily="34" charset="0"/>
              </a:rPr>
              <a:t>La </a:t>
            </a:r>
            <a:r>
              <a:rPr lang="fr-FR" sz="1400" b="1" dirty="0">
                <a:latin typeface="Arial" panose="020B0604020202020204" pitchFamily="34" charset="0"/>
                <a:cs typeface="Arial" panose="020B0604020202020204" pitchFamily="34" charset="0"/>
              </a:rPr>
              <a:t>Direction de la Coordination Statistique, de la Formation et de la </a:t>
            </a:r>
            <a:r>
              <a:rPr lang="fr-FR" sz="1400" b="1" dirty="0" smtClean="0">
                <a:latin typeface="Arial" panose="020B0604020202020204" pitchFamily="34" charset="0"/>
                <a:cs typeface="Arial" panose="020B0604020202020204" pitchFamily="34" charset="0"/>
              </a:rPr>
              <a:t>Recherche </a:t>
            </a:r>
            <a:r>
              <a:rPr lang="fr-FR" sz="1400" dirty="0" smtClean="0">
                <a:latin typeface="Arial" panose="020B0604020202020204" pitchFamily="34" charset="0"/>
                <a:cs typeface="Arial" panose="020B0604020202020204" pitchFamily="34" charset="0"/>
              </a:rPr>
              <a:t>(</a:t>
            </a:r>
            <a:r>
              <a:rPr lang="fr-FR" sz="1400" b="1" dirty="0" smtClean="0">
                <a:latin typeface="Arial" panose="020B0604020202020204" pitchFamily="34" charset="0"/>
                <a:ea typeface="Times New Roman" panose="02020603050405020304" pitchFamily="18" charset="0"/>
                <a:cs typeface="Arial" panose="020B0604020202020204" pitchFamily="34" charset="0"/>
              </a:rPr>
              <a:t>DTIP)</a:t>
            </a:r>
            <a:r>
              <a:rPr lang="fr-FR" sz="1400" dirty="0" smtClean="0">
                <a:latin typeface="Arial" panose="020B0604020202020204" pitchFamily="34" charset="0"/>
                <a:ea typeface="Times New Roman" panose="02020603050405020304" pitchFamily="18" charset="0"/>
                <a:cs typeface="Arial" panose="020B0604020202020204" pitchFamily="34" charset="0"/>
              </a:rPr>
              <a:t>: Organisation de la délivrance du visa du Conseil National de la Statistique (CNS)</a:t>
            </a:r>
          </a:p>
          <a:p>
            <a:pPr algn="just">
              <a:defRPr/>
            </a:pPr>
            <a:endParaRPr lang="fr-FR" sz="2000" dirty="0"/>
          </a:p>
          <a:p>
            <a:pPr lvl="0" algn="just">
              <a:defRPr/>
            </a:pPr>
            <a:endParaRPr kumimoji="0" lang="fr-FR" sz="2000" b="0" i="0" u="none" strike="noStrike" kern="1200" cap="none" spc="0" normalizeH="0" baseline="0" noProof="0" dirty="0">
              <a:ln>
                <a:noFill/>
              </a:ln>
              <a:solidFill>
                <a:prstClr val="black"/>
              </a:solidFill>
              <a:effectLst/>
              <a:uLnTx/>
              <a:uFillTx/>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5526776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down)">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04899" y="211642"/>
            <a:ext cx="10579155" cy="529337"/>
          </a:xfrm>
          <a:solidFill>
            <a:schemeClr val="accent2"/>
          </a:solidFill>
        </p:spPr>
        <p:txBody>
          <a:bodyPr/>
          <a:lstStyle/>
          <a:p>
            <a:pPr lvl="0" algn="ctr">
              <a:lnSpc>
                <a:spcPct val="100000"/>
              </a:lnSpc>
              <a:spcBef>
                <a:spcPts val="0"/>
              </a:spcBef>
              <a:defRPr/>
            </a:pPr>
            <a:r>
              <a:rPr lang="fr-FR" b="1" dirty="0"/>
              <a:t>Travaux préparatoires</a:t>
            </a:r>
          </a:p>
        </p:txBody>
      </p:sp>
      <p:sp>
        <p:nvSpPr>
          <p:cNvPr id="11" name="Flèche droite 10"/>
          <p:cNvSpPr/>
          <p:nvPr/>
        </p:nvSpPr>
        <p:spPr>
          <a:xfrm>
            <a:off x="876300" y="1472232"/>
            <a:ext cx="701757" cy="2708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Euphemia"/>
              <a:ea typeface="+mn-ea"/>
              <a:cs typeface="+mn-cs"/>
            </a:endParaRPr>
          </a:p>
        </p:txBody>
      </p:sp>
      <p:sp>
        <p:nvSpPr>
          <p:cNvPr id="12" name="ZoneTexte 11"/>
          <p:cNvSpPr txBox="1"/>
          <p:nvPr/>
        </p:nvSpPr>
        <p:spPr>
          <a:xfrm>
            <a:off x="1578058" y="1187087"/>
            <a:ext cx="7489742" cy="3616375"/>
          </a:xfrm>
          <a:prstGeom prst="rect">
            <a:avLst/>
          </a:prstGeom>
          <a:noFill/>
        </p:spPr>
        <p:txBody>
          <a:bodyPr wrap="square" rtlCol="0">
            <a:spAutoFit/>
          </a:bodyPr>
          <a:lstStyle/>
          <a:p>
            <a:pPr algn="just">
              <a:defRPr/>
            </a:pPr>
            <a:endParaRPr lang="fr-FR" sz="2000" b="1" dirty="0" smtClean="0">
              <a:latin typeface="Arial" panose="020B0604020202020204" pitchFamily="34" charset="0"/>
              <a:ea typeface="Times New Roman" panose="02020603050405020304" pitchFamily="18" charset="0"/>
              <a:cs typeface="Times New Roman" panose="02020603050405020304" pitchFamily="18" charset="0"/>
            </a:endParaRPr>
          </a:p>
          <a:p>
            <a:pPr algn="just">
              <a:defRPr/>
            </a:pPr>
            <a:r>
              <a:rPr lang="fr-FR" sz="1600" b="1" dirty="0" smtClean="0">
                <a:latin typeface="Arial" panose="020B0604020202020204" pitchFamily="34" charset="0"/>
                <a:ea typeface="Times New Roman" panose="02020603050405020304" pitchFamily="18" charset="0"/>
                <a:cs typeface="Times New Roman" panose="02020603050405020304" pitchFamily="18" charset="0"/>
              </a:rPr>
              <a:t>Conduite </a:t>
            </a:r>
            <a:r>
              <a:rPr lang="fr-FR" sz="1600" b="1" dirty="0">
                <a:latin typeface="Arial" panose="020B0604020202020204" pitchFamily="34" charset="0"/>
                <a:ea typeface="Times New Roman" panose="02020603050405020304" pitchFamily="18" charset="0"/>
                <a:cs typeface="Times New Roman" panose="02020603050405020304" pitchFamily="18" charset="0"/>
              </a:rPr>
              <a:t>des </a:t>
            </a:r>
            <a:r>
              <a:rPr lang="fr-FR" sz="1600" b="1" dirty="0" smtClean="0">
                <a:latin typeface="Arial" panose="020B0604020202020204" pitchFamily="34" charset="0"/>
                <a:ea typeface="Times New Roman" panose="02020603050405020304" pitchFamily="18" charset="0"/>
                <a:cs typeface="Times New Roman" panose="02020603050405020304" pitchFamily="18" charset="0"/>
              </a:rPr>
              <a:t>travaux: </a:t>
            </a:r>
          </a:p>
          <a:p>
            <a:pPr marL="285750" lvl="0" indent="-285750" algn="just">
              <a:lnSpc>
                <a:spcPct val="150000"/>
              </a:lnSpc>
              <a:buFont typeface="Arial" panose="020B0604020202020204" pitchFamily="34" charset="0"/>
              <a:buChar char="•"/>
              <a:defRPr/>
            </a:pPr>
            <a:r>
              <a:rPr lang="fr-FR" sz="1400" b="1" dirty="0" smtClean="0">
                <a:latin typeface="Arial" panose="020B0604020202020204" pitchFamily="34" charset="0"/>
                <a:ea typeface="Times New Roman" panose="02020603050405020304" pitchFamily="18" charset="0"/>
                <a:cs typeface="Times New Roman" panose="02020603050405020304" pitchFamily="18" charset="0"/>
              </a:rPr>
              <a:t>La formation des formateurs </a:t>
            </a:r>
            <a:r>
              <a:rPr lang="fr-FR" sz="1400" dirty="0" smtClean="0">
                <a:latin typeface="Arial" panose="020B0604020202020204" pitchFamily="34" charset="0"/>
                <a:ea typeface="Times New Roman" panose="02020603050405020304" pitchFamily="18" charset="0"/>
                <a:cs typeface="Times New Roman" panose="02020603050405020304" pitchFamily="18" charset="0"/>
              </a:rPr>
              <a:t>a permis de fournir les outils nécessaires aux cadres de l’INSAE, de l’Observatoire de l’emploi et de la Formation (OEF) et de l’Agence Nationale pour l’Emploi (ANPE). </a:t>
            </a:r>
          </a:p>
          <a:p>
            <a:pPr marL="285750" lvl="0" indent="-285750" algn="just">
              <a:lnSpc>
                <a:spcPct val="150000"/>
              </a:lnSpc>
              <a:buFont typeface="Arial" panose="020B0604020202020204" pitchFamily="34" charset="0"/>
              <a:buChar char="•"/>
              <a:defRPr/>
            </a:pPr>
            <a:r>
              <a:rPr lang="fr-FR" sz="1400" dirty="0" smtClean="0">
                <a:latin typeface="Arial" panose="020B0604020202020204" pitchFamily="34" charset="0"/>
                <a:ea typeface="Times New Roman" panose="02020603050405020304" pitchFamily="18" charset="0"/>
                <a:cs typeface="Times New Roman" panose="02020603050405020304" pitchFamily="18" charset="0"/>
              </a:rPr>
              <a:t>L’enquête pilote (</a:t>
            </a:r>
            <a:r>
              <a:rPr lang="fr-FR" sz="1400" dirty="0"/>
              <a:t>09 au 22 Février </a:t>
            </a:r>
            <a:r>
              <a:rPr lang="fr-FR" sz="1400" dirty="0" smtClean="0"/>
              <a:t>2017) </a:t>
            </a:r>
            <a:r>
              <a:rPr lang="fr-FR" sz="1400" dirty="0">
                <a:latin typeface="Arial" panose="020B0604020202020204" pitchFamily="34" charset="0"/>
                <a:ea typeface="Times New Roman" panose="02020603050405020304" pitchFamily="18" charset="0"/>
                <a:cs typeface="Times New Roman" panose="02020603050405020304" pitchFamily="18" charset="0"/>
              </a:rPr>
              <a:t>a </a:t>
            </a:r>
            <a:r>
              <a:rPr lang="fr-FR" sz="1400" dirty="0" smtClean="0">
                <a:latin typeface="Arial" panose="020B0604020202020204" pitchFamily="34" charset="0"/>
                <a:ea typeface="Times New Roman" panose="02020603050405020304" pitchFamily="18" charset="0"/>
                <a:cs typeface="Times New Roman" panose="02020603050405020304" pitchFamily="18" charset="0"/>
              </a:rPr>
              <a:t>contribué à l’amélioration de la qualité des documents techniques et d’évaluer la durée de l’administration d’un questionnaire et du fonctionnement de l’application. </a:t>
            </a:r>
          </a:p>
          <a:p>
            <a:pPr marL="285750" lvl="0" indent="-285750" algn="just">
              <a:lnSpc>
                <a:spcPct val="150000"/>
              </a:lnSpc>
              <a:buFont typeface="Arial" panose="020B0604020202020204" pitchFamily="34" charset="0"/>
              <a:buChar char="•"/>
              <a:defRPr/>
            </a:pPr>
            <a:r>
              <a:rPr lang="fr-FR" sz="1400" dirty="0" smtClean="0">
                <a:latin typeface="Arial" panose="020B0604020202020204" pitchFamily="34" charset="0"/>
                <a:ea typeface="Times New Roman" panose="02020603050405020304" pitchFamily="18" charset="0"/>
                <a:cs typeface="Times New Roman" panose="02020603050405020304" pitchFamily="18" charset="0"/>
              </a:rPr>
              <a:t>Le débriefing a situé tout le monde sur les réalités du terrain.</a:t>
            </a:r>
          </a:p>
          <a:p>
            <a:pPr algn="just">
              <a:defRPr/>
            </a:pPr>
            <a:endParaRPr lang="fr-FR" sz="2000" dirty="0"/>
          </a:p>
          <a:p>
            <a:pPr lvl="0" algn="just">
              <a:defRPr/>
            </a:pPr>
            <a:endParaRPr kumimoji="0" lang="fr-FR" sz="2000" b="0" i="0" u="none" strike="noStrike" kern="1200" cap="none" spc="0" normalizeH="0" baseline="0" noProof="0" dirty="0">
              <a:ln>
                <a:noFill/>
              </a:ln>
              <a:solidFill>
                <a:prstClr val="black"/>
              </a:solidFill>
              <a:effectLst/>
              <a:uLnTx/>
              <a:uFillTx/>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8341930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down)">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04900" y="76201"/>
            <a:ext cx="9980682" cy="533400"/>
          </a:xfrm>
          <a:solidFill>
            <a:schemeClr val="bg1">
              <a:lumMod val="75000"/>
            </a:schemeClr>
          </a:solidFill>
        </p:spPr>
        <p:txBody>
          <a:bodyPr/>
          <a:lstStyle/>
          <a:p>
            <a:pPr algn="ctr"/>
            <a:r>
              <a:rPr lang="fr-FR" b="1" dirty="0"/>
              <a:t>Phase de </a:t>
            </a:r>
            <a:r>
              <a:rPr lang="fr-FR" b="1" dirty="0" smtClean="0"/>
              <a:t>collecte</a:t>
            </a:r>
            <a:endParaRPr lang="fr-FR" dirty="0"/>
          </a:p>
        </p:txBody>
      </p:sp>
      <p:sp>
        <p:nvSpPr>
          <p:cNvPr id="3" name="Espace réservé du contenu 2"/>
          <p:cNvSpPr>
            <a:spLocks noGrp="1"/>
          </p:cNvSpPr>
          <p:nvPr>
            <p:ph idx="1"/>
          </p:nvPr>
        </p:nvSpPr>
        <p:spPr>
          <a:xfrm>
            <a:off x="667657" y="1375362"/>
            <a:ext cx="11347879" cy="5482638"/>
          </a:xfrm>
        </p:spPr>
        <p:txBody>
          <a:bodyPr>
            <a:noAutofit/>
          </a:bodyPr>
          <a:lstStyle/>
          <a:p>
            <a:pPr marL="0" indent="0">
              <a:buNone/>
              <a:tabLst>
                <a:tab pos="7089775" algn="l"/>
              </a:tabLst>
            </a:pPr>
            <a:r>
              <a:rPr lang="fr-FR" sz="1800" b="1" dirty="0" smtClean="0">
                <a:latin typeface="+mj-lt"/>
              </a:rPr>
              <a:t> </a:t>
            </a:r>
            <a:endParaRPr lang="fr-FR" sz="2400" dirty="0">
              <a:solidFill>
                <a:schemeClr val="dk1"/>
              </a:solidFill>
              <a:latin typeface="Trebuchet MS" panose="020B0603020202020204" pitchFamily="34" charset="0"/>
              <a:ea typeface="Calibri" panose="020F0502020204030204" pitchFamily="34" charset="0"/>
              <a:cs typeface="Times New Roman" panose="02020603050405020304" pitchFamily="18" charset="0"/>
            </a:endParaRPr>
          </a:p>
          <a:p>
            <a:pPr marL="0" indent="0">
              <a:lnSpc>
                <a:spcPct val="150000"/>
              </a:lnSpc>
              <a:buNone/>
              <a:tabLst>
                <a:tab pos="7089775" algn="l"/>
              </a:tabLst>
            </a:pPr>
            <a:r>
              <a:rPr lang="fr-FR" sz="1600" dirty="0" smtClean="0">
                <a:latin typeface="Trebuchet MS" panose="020B0603020202020204" pitchFamily="34" charset="0"/>
              </a:rPr>
              <a:t> </a:t>
            </a:r>
            <a:endParaRPr lang="fr-FR" sz="2400" dirty="0">
              <a:solidFill>
                <a:schemeClr val="dk1"/>
              </a:solidFill>
              <a:latin typeface="Trebuchet MS" panose="020B060302020202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542144" y="1439025"/>
            <a:ext cx="7706632" cy="3970318"/>
          </a:xfrm>
          <a:prstGeom prst="rect">
            <a:avLst/>
          </a:prstGeom>
        </p:spPr>
        <p:txBody>
          <a:bodyPr wrap="square">
            <a:spAutoFit/>
          </a:bodyPr>
          <a:lstStyle/>
          <a:p>
            <a:pPr lvl="0" algn="just">
              <a:lnSpc>
                <a:spcPct val="150000"/>
              </a:lnSpc>
              <a:defRPr/>
            </a:pPr>
            <a:r>
              <a:rPr lang="fr-FR" sz="1400" b="1" dirty="0" smtClean="0">
                <a:latin typeface="Arial" panose="020B0604020202020204" pitchFamily="34" charset="0"/>
                <a:cs typeface="Arial" panose="020B0604020202020204" pitchFamily="34" charset="0"/>
              </a:rPr>
              <a:t>Equipe </a:t>
            </a:r>
            <a:r>
              <a:rPr lang="fr-FR" sz="1400" b="1" dirty="0">
                <a:latin typeface="Arial" panose="020B0604020202020204" pitchFamily="34" charset="0"/>
                <a:cs typeface="Arial" panose="020B0604020202020204" pitchFamily="34" charset="0"/>
              </a:rPr>
              <a:t>de terrain</a:t>
            </a:r>
            <a:endParaRPr lang="fr-FR" sz="1400" b="1" dirty="0" smtClean="0">
              <a:solidFill>
                <a:prstClr val="black"/>
              </a:solidFill>
              <a:latin typeface="Arial" panose="020B0604020202020204" pitchFamily="34" charset="0"/>
              <a:cs typeface="Arial" panose="020B0604020202020204" pitchFamily="34" charset="0"/>
            </a:endParaRPr>
          </a:p>
          <a:p>
            <a:pPr marL="285750" lvl="0" indent="-285750" algn="just">
              <a:lnSpc>
                <a:spcPct val="150000"/>
              </a:lnSpc>
              <a:buFont typeface="Wingdings" panose="05000000000000000000" pitchFamily="2" charset="2"/>
              <a:buChar char="ü"/>
              <a:defRPr/>
            </a:pPr>
            <a:r>
              <a:rPr lang="fr-FR" sz="1400" b="1" dirty="0" smtClean="0">
                <a:solidFill>
                  <a:prstClr val="black"/>
                </a:solidFill>
                <a:latin typeface="Arial" panose="020B0604020202020204" pitchFamily="34" charset="0"/>
                <a:cs typeface="Arial" panose="020B0604020202020204" pitchFamily="34" charset="0"/>
              </a:rPr>
              <a:t>La </a:t>
            </a:r>
            <a:r>
              <a:rPr lang="fr-FR" sz="1400" b="1" dirty="0">
                <a:solidFill>
                  <a:prstClr val="black"/>
                </a:solidFill>
                <a:latin typeface="Arial" panose="020B0604020202020204" pitchFamily="34" charset="0"/>
                <a:cs typeface="Arial" panose="020B0604020202020204" pitchFamily="34" charset="0"/>
              </a:rPr>
              <a:t>phase de la cartographie et </a:t>
            </a:r>
            <a:r>
              <a:rPr lang="fr-FR" sz="1400" b="1" dirty="0" smtClean="0">
                <a:solidFill>
                  <a:prstClr val="black"/>
                </a:solidFill>
                <a:latin typeface="Arial" panose="020B0604020202020204" pitchFamily="34" charset="0"/>
                <a:cs typeface="Arial" panose="020B0604020202020204" pitchFamily="34" charset="0"/>
              </a:rPr>
              <a:t>de l’énumération </a:t>
            </a:r>
            <a:r>
              <a:rPr lang="fr-FR" sz="1400" b="1" dirty="0">
                <a:solidFill>
                  <a:prstClr val="black"/>
                </a:solidFill>
                <a:latin typeface="Arial" panose="020B0604020202020204" pitchFamily="34" charset="0"/>
                <a:cs typeface="Arial" panose="020B0604020202020204" pitchFamily="34" charset="0"/>
              </a:rPr>
              <a:t>des ménages </a:t>
            </a:r>
            <a:r>
              <a:rPr lang="fr-FR" sz="1400" dirty="0">
                <a:solidFill>
                  <a:prstClr val="black"/>
                </a:solidFill>
                <a:latin typeface="Arial" panose="020B0604020202020204" pitchFamily="34" charset="0"/>
                <a:cs typeface="Arial" panose="020B0604020202020204" pitchFamily="34" charset="0"/>
              </a:rPr>
              <a:t>a été la première étape des travaux de </a:t>
            </a:r>
            <a:r>
              <a:rPr lang="fr-FR" sz="1400" dirty="0" smtClean="0">
                <a:solidFill>
                  <a:prstClr val="black"/>
                </a:solidFill>
                <a:latin typeface="Arial" panose="020B0604020202020204" pitchFamily="34" charset="0"/>
                <a:cs typeface="Arial" panose="020B0604020202020204" pitchFamily="34" charset="0"/>
              </a:rPr>
              <a:t>terrain, elle a durée un mois.</a:t>
            </a:r>
            <a:endParaRPr lang="fr-FR" sz="1400" dirty="0" smtClean="0">
              <a:solidFill>
                <a:srgbClr val="FF0000"/>
              </a:solidFill>
              <a:latin typeface="Arial" panose="020B0604020202020204" pitchFamily="34" charset="0"/>
              <a:cs typeface="Arial" panose="020B0604020202020204" pitchFamily="34" charset="0"/>
            </a:endParaRPr>
          </a:p>
          <a:p>
            <a:pPr marL="285750" lvl="0" indent="-285750" algn="just">
              <a:lnSpc>
                <a:spcPct val="150000"/>
              </a:lnSpc>
              <a:buFont typeface="Arial" panose="020B0604020202020204" pitchFamily="34" charset="0"/>
              <a:buChar char="•"/>
              <a:defRPr/>
            </a:pPr>
            <a:r>
              <a:rPr lang="fr-FR" sz="1400" dirty="0" smtClean="0">
                <a:latin typeface="Arial" panose="020B0604020202020204" pitchFamily="34" charset="0"/>
                <a:cs typeface="Arial" panose="020B0604020202020204" pitchFamily="34" charset="0"/>
              </a:rPr>
              <a:t>Les cartes du RGPH4 sont utilisées pour la révision cartographique.</a:t>
            </a:r>
          </a:p>
          <a:p>
            <a:pPr marL="285750" lvl="0" indent="-285750" algn="just">
              <a:lnSpc>
                <a:spcPct val="150000"/>
              </a:lnSpc>
              <a:buFont typeface="Arial" panose="020B0604020202020204" pitchFamily="34" charset="0"/>
              <a:buChar char="•"/>
              <a:defRPr/>
            </a:pPr>
            <a:r>
              <a:rPr lang="fr-FR" sz="1400" dirty="0" smtClean="0">
                <a:solidFill>
                  <a:prstClr val="black"/>
                </a:solidFill>
                <a:latin typeface="Arial" panose="020B0604020202020204" pitchFamily="34" charset="0"/>
                <a:cs typeface="Arial" panose="020B0604020202020204" pitchFamily="34" charset="0"/>
              </a:rPr>
              <a:t>Les superviseurs sont les cadres de l’INSAE (DED + DSS).</a:t>
            </a:r>
          </a:p>
          <a:p>
            <a:pPr marL="342900" lvl="0" indent="-342900" algn="just">
              <a:lnSpc>
                <a:spcPct val="150000"/>
              </a:lnSpc>
              <a:buFont typeface="Wingdings" panose="05000000000000000000" pitchFamily="2" charset="2"/>
              <a:buChar char="ü"/>
              <a:defRPr/>
            </a:pPr>
            <a:r>
              <a:rPr lang="fr-FR" sz="1400" b="1" dirty="0" smtClean="0">
                <a:solidFill>
                  <a:prstClr val="black"/>
                </a:solidFill>
                <a:latin typeface="Arial" panose="020B0604020202020204" pitchFamily="34" charset="0"/>
                <a:cs typeface="Arial" panose="020B0604020202020204" pitchFamily="34" charset="0"/>
              </a:rPr>
              <a:t>La collecte des données sur l’emploi et le secteur informel  </a:t>
            </a:r>
            <a:endParaRPr lang="fr-FR" sz="1400" b="1" dirty="0" smtClean="0">
              <a:solidFill>
                <a:srgbClr val="FF0000"/>
              </a:solidFill>
              <a:latin typeface="Arial" panose="020B0604020202020204" pitchFamily="34" charset="0"/>
              <a:cs typeface="Arial" panose="020B0604020202020204" pitchFamily="34" charset="0"/>
            </a:endParaRPr>
          </a:p>
          <a:p>
            <a:pPr marL="285750" lvl="0" indent="-285750" algn="just">
              <a:lnSpc>
                <a:spcPct val="150000"/>
              </a:lnSpc>
              <a:buFont typeface="Arial" panose="020B0604020202020204" pitchFamily="34" charset="0"/>
              <a:buChar char="•"/>
              <a:defRPr/>
            </a:pPr>
            <a:r>
              <a:rPr lang="fr-FR" sz="1400" dirty="0" smtClean="0">
                <a:solidFill>
                  <a:prstClr val="black"/>
                </a:solidFill>
                <a:latin typeface="Arial" panose="020B0604020202020204" pitchFamily="34" charset="0"/>
                <a:cs typeface="Arial" panose="020B0604020202020204" pitchFamily="34" charset="0"/>
              </a:rPr>
              <a:t>Elle a mobilisée 185 agents dont 45 chefs d’équipe pour les deux volets de l’enquête</a:t>
            </a:r>
          </a:p>
          <a:p>
            <a:pPr marL="285750" lvl="0" indent="-285750" algn="just">
              <a:lnSpc>
                <a:spcPct val="150000"/>
              </a:lnSpc>
              <a:buFont typeface="Arial" panose="020B0604020202020204" pitchFamily="34" charset="0"/>
              <a:buChar char="•"/>
              <a:defRPr/>
            </a:pPr>
            <a:r>
              <a:rPr lang="fr-FR" sz="1400" dirty="0" smtClean="0">
                <a:solidFill>
                  <a:prstClr val="black"/>
                </a:solidFill>
                <a:latin typeface="Arial" panose="020B0604020202020204" pitchFamily="34" charset="0"/>
                <a:cs typeface="Arial" panose="020B0604020202020204" pitchFamily="34" charset="0"/>
              </a:rPr>
              <a:t>La formation a durée 3 semaines (</a:t>
            </a:r>
            <a:r>
              <a:rPr lang="fr-FR" sz="1400" dirty="0"/>
              <a:t>19 Février au mercredi 07 Mars 2018 </a:t>
            </a:r>
            <a:r>
              <a:rPr lang="fr-FR" sz="1400" dirty="0" smtClean="0"/>
              <a:t>)</a:t>
            </a:r>
            <a:r>
              <a:rPr lang="fr-FR" sz="1400" dirty="0" smtClean="0">
                <a:solidFill>
                  <a:prstClr val="black"/>
                </a:solidFill>
                <a:latin typeface="Arial" panose="020B0604020202020204" pitchFamily="34" charset="0"/>
                <a:cs typeface="Arial" panose="020B0604020202020204" pitchFamily="34" charset="0"/>
              </a:rPr>
              <a:t>, répartie en deux phases (théorique et pratique)</a:t>
            </a:r>
          </a:p>
          <a:p>
            <a:pPr marL="285750" lvl="0" indent="-285750" algn="just">
              <a:lnSpc>
                <a:spcPct val="150000"/>
              </a:lnSpc>
              <a:buFont typeface="Arial" panose="020B0604020202020204" pitchFamily="34" charset="0"/>
              <a:buChar char="•"/>
              <a:defRPr/>
            </a:pPr>
            <a:r>
              <a:rPr lang="fr-FR" sz="1400" dirty="0" smtClean="0">
                <a:solidFill>
                  <a:prstClr val="black"/>
                </a:solidFill>
                <a:latin typeface="Arial" panose="020B0604020202020204" pitchFamily="34" charset="0"/>
                <a:cs typeface="Arial" panose="020B0604020202020204" pitchFamily="34" charset="0"/>
              </a:rPr>
              <a:t>Formation en tronc commun au profit des équipes du volet emploi et secteur informel </a:t>
            </a:r>
          </a:p>
          <a:p>
            <a:pPr lvl="0" algn="just">
              <a:lnSpc>
                <a:spcPct val="150000"/>
              </a:lnSpc>
              <a:defRPr/>
            </a:pPr>
            <a:r>
              <a:rPr lang="fr-FR" sz="1400" dirty="0" smtClean="0">
                <a:solidFill>
                  <a:prstClr val="black"/>
                </a:solidFill>
                <a:latin typeface="Arial" panose="020B0604020202020204" pitchFamily="34" charset="0"/>
                <a:cs typeface="Arial" panose="020B0604020202020204" pitchFamily="34" charset="0"/>
              </a:rPr>
              <a:t>en 01 semaine sur le module ménage </a:t>
            </a:r>
          </a:p>
          <a:p>
            <a:pPr marL="285750" lvl="0" indent="-285750" algn="just">
              <a:lnSpc>
                <a:spcPct val="150000"/>
              </a:lnSpc>
              <a:buFont typeface="Arial" panose="020B0604020202020204" pitchFamily="34" charset="0"/>
              <a:buChar char="•"/>
              <a:defRPr/>
            </a:pPr>
            <a:r>
              <a:rPr lang="fr-FR" sz="1400" dirty="0" smtClean="0">
                <a:solidFill>
                  <a:prstClr val="black"/>
                </a:solidFill>
                <a:latin typeface="Arial" panose="020B0604020202020204" pitchFamily="34" charset="0"/>
                <a:cs typeface="Arial" panose="020B0604020202020204" pitchFamily="34" charset="0"/>
              </a:rPr>
              <a:t>Formation séparée pour les agents emplois et les agents secteur informel</a:t>
            </a:r>
            <a:endParaRPr lang="fr-FR" b="1" dirty="0">
              <a:solidFill>
                <a:prstClr val="black"/>
              </a:solidFill>
              <a:latin typeface="Andalus" panose="02020603050405020304" pitchFamily="18" charset="-78"/>
              <a:cs typeface="Andalus" panose="02020603050405020304" pitchFamily="18" charset="-78"/>
            </a:endParaRPr>
          </a:p>
        </p:txBody>
      </p:sp>
      <p:sp>
        <p:nvSpPr>
          <p:cNvPr id="5" name="Flèche droite 4"/>
          <p:cNvSpPr/>
          <p:nvPr/>
        </p:nvSpPr>
        <p:spPr>
          <a:xfrm>
            <a:off x="820696" y="1484754"/>
            <a:ext cx="568408" cy="2895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Euphemia"/>
              <a:ea typeface="+mn-ea"/>
              <a:cs typeface="+mn-cs"/>
            </a:endParaRPr>
          </a:p>
        </p:txBody>
      </p:sp>
    </p:spTree>
    <p:extLst>
      <p:ext uri="{BB962C8B-B14F-4D97-AF65-F5344CB8AC3E}">
        <p14:creationId xmlns:p14="http://schemas.microsoft.com/office/powerpoint/2010/main" val="2733675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04900" y="76201"/>
            <a:ext cx="9980682" cy="495300"/>
          </a:xfrm>
          <a:solidFill>
            <a:schemeClr val="bg1">
              <a:lumMod val="75000"/>
            </a:schemeClr>
          </a:solidFill>
        </p:spPr>
        <p:txBody>
          <a:bodyPr/>
          <a:lstStyle/>
          <a:p>
            <a:pPr algn="ctr"/>
            <a:r>
              <a:rPr lang="fr-FR" b="1" dirty="0"/>
              <a:t>Phase de </a:t>
            </a:r>
            <a:r>
              <a:rPr lang="fr-FR" b="1" dirty="0" smtClean="0"/>
              <a:t>collecte</a:t>
            </a:r>
            <a:endParaRPr lang="fr-FR" dirty="0"/>
          </a:p>
        </p:txBody>
      </p:sp>
      <p:sp>
        <p:nvSpPr>
          <p:cNvPr id="3" name="Espace réservé du contenu 2"/>
          <p:cNvSpPr>
            <a:spLocks noGrp="1"/>
          </p:cNvSpPr>
          <p:nvPr>
            <p:ph idx="1"/>
          </p:nvPr>
        </p:nvSpPr>
        <p:spPr>
          <a:xfrm>
            <a:off x="667657" y="1266825"/>
            <a:ext cx="11347879" cy="5591175"/>
          </a:xfrm>
        </p:spPr>
        <p:txBody>
          <a:bodyPr>
            <a:noAutofit/>
          </a:bodyPr>
          <a:lstStyle/>
          <a:p>
            <a:pPr marL="0" indent="0">
              <a:buNone/>
              <a:tabLst>
                <a:tab pos="7089775" algn="l"/>
              </a:tabLst>
            </a:pPr>
            <a:r>
              <a:rPr lang="fr-FR" sz="1800" b="1" dirty="0" smtClean="0">
                <a:latin typeface="+mj-lt"/>
              </a:rPr>
              <a:t> </a:t>
            </a:r>
            <a:endParaRPr lang="fr-FR" sz="2400" dirty="0">
              <a:solidFill>
                <a:schemeClr val="dk1"/>
              </a:solidFill>
              <a:latin typeface="Trebuchet MS" panose="020B0603020202020204" pitchFamily="34" charset="0"/>
              <a:ea typeface="Calibri" panose="020F0502020204030204" pitchFamily="34" charset="0"/>
              <a:cs typeface="Times New Roman" panose="02020603050405020304" pitchFamily="18" charset="0"/>
            </a:endParaRPr>
          </a:p>
          <a:p>
            <a:pPr marL="0" indent="0">
              <a:lnSpc>
                <a:spcPct val="150000"/>
              </a:lnSpc>
              <a:buNone/>
              <a:tabLst>
                <a:tab pos="7089775" algn="l"/>
              </a:tabLst>
            </a:pPr>
            <a:r>
              <a:rPr lang="fr-FR" sz="1600" dirty="0" smtClean="0">
                <a:latin typeface="Trebuchet MS" panose="020B0603020202020204" pitchFamily="34" charset="0"/>
              </a:rPr>
              <a:t> </a:t>
            </a:r>
            <a:endParaRPr lang="fr-FR" sz="2400" dirty="0">
              <a:solidFill>
                <a:schemeClr val="dk1"/>
              </a:solidFill>
              <a:latin typeface="Trebuchet MS" panose="020B060302020202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1542142" y="1499160"/>
            <a:ext cx="7051591" cy="4878259"/>
          </a:xfrm>
          <a:prstGeom prst="rect">
            <a:avLst/>
          </a:prstGeom>
        </p:spPr>
        <p:txBody>
          <a:bodyPr wrap="square">
            <a:spAutoFit/>
          </a:bodyPr>
          <a:lstStyle/>
          <a:p>
            <a:pPr lvl="0" algn="just">
              <a:defRPr/>
            </a:pPr>
            <a:r>
              <a:rPr lang="fr-FR" sz="1400" b="1" dirty="0" smtClean="0">
                <a:latin typeface="Arial" panose="020B0604020202020204" pitchFamily="34" charset="0"/>
                <a:cs typeface="Arial" panose="020B0604020202020204" pitchFamily="34" charset="0"/>
              </a:rPr>
              <a:t>Equipe </a:t>
            </a:r>
            <a:r>
              <a:rPr lang="fr-FR" sz="1400" b="1" dirty="0">
                <a:latin typeface="Arial" panose="020B0604020202020204" pitchFamily="34" charset="0"/>
                <a:cs typeface="Arial" panose="020B0604020202020204" pitchFamily="34" charset="0"/>
              </a:rPr>
              <a:t>de terrain</a:t>
            </a:r>
            <a:endParaRPr lang="fr-FR" sz="1400" b="1" dirty="0" smtClean="0">
              <a:solidFill>
                <a:prstClr val="black"/>
              </a:solidFill>
              <a:latin typeface="Arial" panose="020B0604020202020204" pitchFamily="34" charset="0"/>
              <a:cs typeface="Arial" panose="020B0604020202020204" pitchFamily="34" charset="0"/>
            </a:endParaRPr>
          </a:p>
          <a:p>
            <a:pPr marL="342900" lvl="0" indent="-342900" algn="just">
              <a:lnSpc>
                <a:spcPct val="150000"/>
              </a:lnSpc>
              <a:buFont typeface="Wingdings" panose="05000000000000000000" pitchFamily="2" charset="2"/>
              <a:buChar char="ü"/>
              <a:defRPr/>
            </a:pPr>
            <a:r>
              <a:rPr lang="fr-FR" sz="1200" b="1" dirty="0" smtClean="0">
                <a:latin typeface="Arial" panose="020B0604020202020204" pitchFamily="34" charset="0"/>
                <a:cs typeface="Arial" panose="020B0604020202020204" pitchFamily="34" charset="0"/>
              </a:rPr>
              <a:t>Difficultés rencontrées</a:t>
            </a:r>
            <a:r>
              <a:rPr lang="fr-FR" sz="1400" b="1" dirty="0" smtClean="0">
                <a:latin typeface="Arial" panose="020B0604020202020204" pitchFamily="34" charset="0"/>
                <a:cs typeface="Arial" panose="020B0604020202020204" pitchFamily="34" charset="0"/>
              </a:rPr>
              <a:t>:</a:t>
            </a:r>
          </a:p>
          <a:p>
            <a:pPr marL="285750" indent="-285750" algn="just">
              <a:lnSpc>
                <a:spcPct val="150000"/>
              </a:lnSpc>
              <a:buFont typeface="Arial" panose="020B0604020202020204" pitchFamily="34" charset="0"/>
              <a:buChar char="•"/>
              <a:defRPr/>
            </a:pPr>
            <a:r>
              <a:rPr lang="fr-FR" sz="1400" dirty="0" smtClean="0">
                <a:solidFill>
                  <a:prstClr val="black"/>
                </a:solidFill>
                <a:latin typeface="Arial" panose="020B0604020202020204" pitchFamily="34" charset="0"/>
                <a:cs typeface="Arial" panose="020B0604020202020204" pitchFamily="34" charset="0"/>
              </a:rPr>
              <a:t>Temps de formation relativement cours (difficultés </a:t>
            </a:r>
            <a:r>
              <a:rPr lang="fr-FR" sz="1400" dirty="0">
                <a:solidFill>
                  <a:prstClr val="black"/>
                </a:solidFill>
                <a:latin typeface="Arial" panose="020B0604020202020204" pitchFamily="34" charset="0"/>
                <a:cs typeface="Arial" panose="020B0604020202020204" pitchFamily="34" charset="0"/>
              </a:rPr>
              <a:t>à maîtriser dans un bref délai les applications de </a:t>
            </a:r>
            <a:r>
              <a:rPr lang="fr-FR" sz="1400" dirty="0" smtClean="0">
                <a:solidFill>
                  <a:prstClr val="black"/>
                </a:solidFill>
                <a:latin typeface="Arial" panose="020B0604020202020204" pitchFamily="34" charset="0"/>
                <a:cs typeface="Arial" panose="020B0604020202020204" pitchFamily="34" charset="0"/>
              </a:rPr>
              <a:t>collecte, beaucoup de documents techniques à exploiter etc.)</a:t>
            </a:r>
          </a:p>
          <a:p>
            <a:pPr marL="285750" indent="-285750" algn="just">
              <a:lnSpc>
                <a:spcPct val="150000"/>
              </a:lnSpc>
              <a:buFont typeface="Arial" panose="020B0604020202020204" pitchFamily="34" charset="0"/>
              <a:buChar char="•"/>
              <a:defRPr/>
            </a:pPr>
            <a:r>
              <a:rPr lang="fr-FR" sz="1400" dirty="0" smtClean="0">
                <a:solidFill>
                  <a:prstClr val="black"/>
                </a:solidFill>
                <a:latin typeface="Arial" panose="020B0604020202020204" pitchFamily="34" charset="0"/>
                <a:cs typeface="Arial" panose="020B0604020202020204" pitchFamily="34" charset="0"/>
              </a:rPr>
              <a:t>Le temps des interviews est long pour les enquêtés </a:t>
            </a:r>
          </a:p>
          <a:p>
            <a:pPr marL="285750" indent="-285750" algn="just">
              <a:lnSpc>
                <a:spcPct val="150000"/>
              </a:lnSpc>
              <a:buFont typeface="Arial" panose="020B0604020202020204" pitchFamily="34" charset="0"/>
              <a:buChar char="•"/>
              <a:defRPr/>
            </a:pPr>
            <a:r>
              <a:rPr lang="fr-FR" sz="1400" dirty="0" smtClean="0">
                <a:solidFill>
                  <a:prstClr val="black"/>
                </a:solidFill>
                <a:latin typeface="Arial" panose="020B0604020202020204" pitchFamily="34" charset="0"/>
                <a:cs typeface="Arial" panose="020B0604020202020204" pitchFamily="34" charset="0"/>
              </a:rPr>
              <a:t>Réticences des chefs des UPI à déclarer leurs revenus</a:t>
            </a:r>
          </a:p>
          <a:p>
            <a:pPr marL="285750" indent="-285750" algn="just">
              <a:lnSpc>
                <a:spcPct val="150000"/>
              </a:lnSpc>
              <a:buFont typeface="Arial" panose="020B0604020202020204" pitchFamily="34" charset="0"/>
              <a:buChar char="•"/>
              <a:defRPr/>
            </a:pPr>
            <a:r>
              <a:rPr lang="fr-FR" sz="1400" dirty="0" smtClean="0">
                <a:solidFill>
                  <a:prstClr val="black"/>
                </a:solidFill>
                <a:latin typeface="Arial" panose="020B0604020202020204" pitchFamily="34" charset="0"/>
                <a:cs typeface="Arial" panose="020B0604020202020204" pitchFamily="34" charset="0"/>
              </a:rPr>
              <a:t>Difficultés des chefs UPI à donner des réponses précises sur des questions rétrospectives nécessitant des efforts de mémoire</a:t>
            </a:r>
            <a:endParaRPr lang="fr-FR" sz="1400" dirty="0">
              <a:solidFill>
                <a:prstClr val="black"/>
              </a:solidFill>
              <a:latin typeface="Arial" panose="020B0604020202020204" pitchFamily="34" charset="0"/>
              <a:cs typeface="Arial" panose="020B0604020202020204" pitchFamily="34" charset="0"/>
            </a:endParaRPr>
          </a:p>
          <a:p>
            <a:pPr marL="285750" lvl="0" indent="-285750" algn="just">
              <a:lnSpc>
                <a:spcPct val="150000"/>
              </a:lnSpc>
              <a:buFont typeface="Arial" panose="020B0604020202020204" pitchFamily="34" charset="0"/>
              <a:buChar char="•"/>
              <a:defRPr/>
            </a:pPr>
            <a:r>
              <a:rPr lang="fr-FR" sz="1400" dirty="0" smtClean="0">
                <a:solidFill>
                  <a:prstClr val="black"/>
                </a:solidFill>
                <a:latin typeface="Arial" panose="020B0604020202020204" pitchFamily="34" charset="0"/>
                <a:cs typeface="Arial" panose="020B0604020202020204" pitchFamily="34" charset="0"/>
              </a:rPr>
              <a:t>Location de moyens de transport au profit des agents de terrain n’a pas été efficace partout à cause de l’existence des zones inacceccibles, les agents préfèrent les frais de déplacement </a:t>
            </a:r>
          </a:p>
          <a:p>
            <a:pPr marL="285750" lvl="0" indent="-285750" algn="just">
              <a:lnSpc>
                <a:spcPct val="150000"/>
              </a:lnSpc>
              <a:buFont typeface="Arial" panose="020B0604020202020204" pitchFamily="34" charset="0"/>
              <a:buChar char="•"/>
              <a:defRPr/>
            </a:pPr>
            <a:endParaRPr lang="fr-FR" sz="1400" b="1" dirty="0" smtClean="0">
              <a:solidFill>
                <a:prstClr val="black"/>
              </a:solidFill>
              <a:latin typeface="Arial" panose="020B0604020202020204" pitchFamily="34" charset="0"/>
              <a:cs typeface="Arial" panose="020B0604020202020204" pitchFamily="34" charset="0"/>
            </a:endParaRPr>
          </a:p>
          <a:p>
            <a:pPr marL="285750" lvl="0" indent="-285750" algn="just">
              <a:lnSpc>
                <a:spcPct val="150000"/>
              </a:lnSpc>
              <a:buFont typeface="Arial" panose="020B0604020202020204" pitchFamily="34" charset="0"/>
              <a:buChar char="•"/>
              <a:defRPr/>
            </a:pPr>
            <a:endParaRPr lang="fr-FR" sz="1400" b="1" dirty="0">
              <a:solidFill>
                <a:prstClr val="black"/>
              </a:solidFill>
              <a:latin typeface="Arial" panose="020B0604020202020204" pitchFamily="34" charset="0"/>
              <a:cs typeface="Arial" panose="020B0604020202020204" pitchFamily="34" charset="0"/>
            </a:endParaRPr>
          </a:p>
          <a:p>
            <a:pPr marL="285750" lvl="0" indent="-285750" algn="just">
              <a:lnSpc>
                <a:spcPct val="150000"/>
              </a:lnSpc>
              <a:buFont typeface="Arial" panose="020B0604020202020204" pitchFamily="34" charset="0"/>
              <a:buChar char="•"/>
              <a:defRPr/>
            </a:pPr>
            <a:endParaRPr lang="fr-FR" sz="1400" b="1" dirty="0" smtClean="0">
              <a:solidFill>
                <a:prstClr val="black"/>
              </a:solidFill>
              <a:latin typeface="Arial" panose="020B0604020202020204" pitchFamily="34" charset="0"/>
              <a:cs typeface="Arial" panose="020B0604020202020204" pitchFamily="34" charset="0"/>
            </a:endParaRPr>
          </a:p>
          <a:p>
            <a:pPr marL="342900" lvl="0" indent="-342900" algn="just">
              <a:buFont typeface="Wingdings" panose="05000000000000000000" pitchFamily="2" charset="2"/>
              <a:buChar char="ü"/>
              <a:defRPr/>
            </a:pPr>
            <a:endParaRPr lang="fr-FR" sz="1200" b="1" dirty="0">
              <a:solidFill>
                <a:prstClr val="black"/>
              </a:solidFill>
              <a:latin typeface="Arial" panose="020B0604020202020204" pitchFamily="34" charset="0"/>
              <a:cs typeface="Arial" panose="020B0604020202020204" pitchFamily="34" charset="0"/>
            </a:endParaRPr>
          </a:p>
          <a:p>
            <a:pPr lvl="0" algn="just">
              <a:defRPr/>
            </a:pPr>
            <a:endParaRPr lang="fr-FR" sz="1200" b="1" dirty="0">
              <a:solidFill>
                <a:prstClr val="black"/>
              </a:solidFill>
              <a:latin typeface="Arial" panose="020B0604020202020204" pitchFamily="34" charset="0"/>
              <a:cs typeface="Arial" panose="020B0604020202020204" pitchFamily="34" charset="0"/>
            </a:endParaRPr>
          </a:p>
        </p:txBody>
      </p:sp>
      <p:sp>
        <p:nvSpPr>
          <p:cNvPr id="5" name="Flèche droite 4"/>
          <p:cNvSpPr/>
          <p:nvPr/>
        </p:nvSpPr>
        <p:spPr>
          <a:xfrm>
            <a:off x="787358" y="1505137"/>
            <a:ext cx="635083" cy="4034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Euphemia"/>
              <a:ea typeface="+mn-ea"/>
              <a:cs typeface="+mn-cs"/>
            </a:endParaRPr>
          </a:p>
        </p:txBody>
      </p:sp>
    </p:spTree>
    <p:extLst>
      <p:ext uri="{BB962C8B-B14F-4D97-AF65-F5344CB8AC3E}">
        <p14:creationId xmlns:p14="http://schemas.microsoft.com/office/powerpoint/2010/main" val="1096108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Littérature académique 16:9">
  <a:themeElements>
    <a:clrScheme name="Bleu vert">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Plantagenet Cherokee-Euphemia">
      <a:majorFont>
        <a:latin typeface="Plantagenet Cherokee"/>
        <a:ea typeface=""/>
        <a:cs typeface=""/>
      </a:majorFont>
      <a:minorFont>
        <a:latin typeface="Euphemia"/>
        <a:ea typeface=""/>
        <a:cs typeface=""/>
      </a:minorFont>
    </a:fontScheme>
    <a:fmtScheme name="Verre de lai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9411671_TF03431380_TF03431380.potx" id="{3EB80C2F-3DBD-42BA-8FFE-45D13301C271}" vid="{18AA12EE-0616-4C76-8CBB-BEAD487DA71A}"/>
    </a:ext>
  </a:extLst>
</a:theme>
</file>

<file path=ppt/theme/theme2.xml><?xml version="1.0" encoding="utf-8"?>
<a:theme xmlns:a="http://schemas.openxmlformats.org/drawingml/2006/main" name="1_Littérature académique 16:9">
  <a:themeElements>
    <a:clrScheme name="Bleu vert">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9411671_TF03431380_TF03431380.potx" id="{3EB80C2F-3DBD-42BA-8FFE-45D13301C271}" vid="{18AA12EE-0616-4C76-8CBB-BEAD487DA71A}"/>
    </a:ext>
  </a:extLst>
</a:theme>
</file>

<file path=ppt/theme/theme3.xml><?xml version="1.0" encoding="utf-8"?>
<a:theme xmlns:a="http://schemas.openxmlformats.org/drawingml/2006/main" name="Thème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 xsi:nil="tru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 xsi:nil="true"/>
    <LocLastLocAttemptVersionLookup xmlns="4873beb7-5857-4685-be1f-d57550cc96cc" xsi:nil="true"/>
    <PolicheckWords xmlns="4873beb7-5857-4685-be1f-d57550cc96cc" xsi:nil="true"/>
    <SubmitterId xmlns="4873beb7-5857-4685-be1f-d57550cc96cc" xsi:nil="true"/>
    <AcquiredFrom xmlns="4873beb7-5857-4685-be1f-d57550cc96cc" xsi:nil="true"/>
    <EditorialStatus xmlns="4873beb7-5857-4685-be1f-d57550cc96cc" xsi:nil="true"/>
    <Markets xmlns="4873beb7-5857-4685-be1f-d57550cc96cc"/>
    <OriginAsset xmlns="4873beb7-5857-4685-be1f-d57550cc96cc" xsi:nil="true"/>
    <AssetStart xmlns="4873beb7-5857-4685-be1f-d57550cc96cc" xsi:nil="true"/>
    <FriendlyTitle xmlns="4873beb7-5857-4685-be1f-d57550cc96cc" xsi:nil="true"/>
    <MarketSpecific xmlns="4873beb7-5857-4685-be1f-d57550cc96cc" xsi:nil="true"/>
    <TPNamespace xmlns="4873beb7-5857-4685-be1f-d57550cc96cc" xsi:nil="true"/>
    <PublishStatusLookup xmlns="4873beb7-5857-4685-be1f-d57550cc96cc"/>
    <APAuthor xmlns="4873beb7-5857-4685-be1f-d57550cc96cc">
      <UserInfo>
        <DisplayName/>
        <AccountId xsi:nil="true"/>
        <AccountType/>
      </UserInfo>
    </APAuthor>
    <TPCommandLine xmlns="4873beb7-5857-4685-be1f-d57550cc96cc" xsi:nil="true"/>
    <IntlLangReviewer xmlns="4873beb7-5857-4685-be1f-d57550cc96cc" xsi:nil="true"/>
    <OpenTemplate xmlns="4873beb7-5857-4685-be1f-d57550cc96cc" xsi:nil="tru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 xsi:nil="true"/>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 xsi:nil="true"/>
    <IntlLocPriority xmlns="4873beb7-5857-4685-be1f-d57550cc96cc" xsi:nil="true"/>
    <UAProjectedTotalWords xmlns="4873beb7-5857-4685-be1f-d57550cc96cc" xsi:nil="true"/>
    <AssetType xmlns="4873beb7-5857-4685-be1f-d57550cc96cc" xsi:nil="true"/>
    <MachineTranslated xmlns="4873beb7-5857-4685-be1f-d57550cc96cc" xsi:nil="true"/>
    <OutputCachingOn xmlns="4873beb7-5857-4685-be1f-d57550cc96cc" xsi:nil="true"/>
    <TemplateStatus xmlns="4873beb7-5857-4685-be1f-d57550cc96cc" xsi:nil="true"/>
    <IsSearchable xmlns="4873beb7-5857-4685-be1f-d57550cc96cc" xsi:nil="true"/>
    <ContentItem xmlns="4873beb7-5857-4685-be1f-d57550cc96cc" xsi:nil="true"/>
    <HandoffToMSDN xmlns="4873beb7-5857-4685-be1f-d57550cc96cc" xsi:nil="true"/>
    <ShowIn xmlns="4873beb7-5857-4685-be1f-d57550cc96cc" xsi:nil="true"/>
    <ThumbnailAssetId xmlns="4873beb7-5857-4685-be1f-d57550cc96cc" xsi:nil="true"/>
    <UALocComments xmlns="4873beb7-5857-4685-be1f-d57550cc96cc" xsi:nil="true"/>
    <UALocRecommendation xmlns="4873beb7-5857-4685-be1f-d57550cc96cc" xsi:nil="true"/>
    <LastModifiedDateTime xmlns="4873beb7-5857-4685-be1f-d57550cc96cc" xsi:nil="true"/>
    <LegacyData xmlns="4873beb7-5857-4685-be1f-d57550cc96cc" xsi:nil="true"/>
    <LocManualTestRequired xmlns="4873beb7-5857-4685-be1f-d57550cc96cc" xsi:nil="true"/>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 xsi:nil="true"/>
    <PlannedPubDate xmlns="4873beb7-5857-4685-be1f-d57550cc96cc" xsi:nil="true"/>
    <CSXSubmissionMarket xmlns="4873beb7-5857-4685-be1f-d57550cc96cc" xsi:nil="true"/>
    <Downloads xmlns="4873beb7-5857-4685-be1f-d57550cc96cc" xsi:nil="true"/>
    <ArtSampleDocs xmlns="4873beb7-5857-4685-be1f-d57550cc96cc" xsi:nil="true"/>
    <TrustLevel xmlns="4873beb7-5857-4685-be1f-d57550cc96cc" xsi:nil="true"/>
    <BlockPublish xmlns="4873beb7-5857-4685-be1f-d57550cc96cc" xsi:nil="true"/>
    <TPLaunchHelpLinkType xmlns="4873beb7-5857-4685-be1f-d57550cc96cc" xsi:nil="tru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 xsi:nil="tru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 xsi:nil="true"/>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 xsi:nil="true"/>
    <PublishTargets xmlns="4873beb7-5857-4685-be1f-d57550cc96cc" xsi:nil="true"/>
    <ApprovalLog xmlns="4873beb7-5857-4685-be1f-d57550cc96cc" xsi:nil="true"/>
    <BugNumber xmlns="4873beb7-5857-4685-be1f-d57550cc96cc" xsi:nil="true"/>
    <CrawlForDependencies xmlns="4873beb7-5857-4685-be1f-d57550cc96cc" xsi:nil="true"/>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 xsi:nil="tru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2.xml><?xml version="1.0" encoding="utf-8"?>
<ds:datastoreItem xmlns:ds="http://schemas.openxmlformats.org/officeDocument/2006/customXml" ds:itemID="{8CDDBB83-77C1-4099-A0AA-289882E745E2}">
  <ds:schemaRefs>
    <ds:schemaRef ds:uri="http://www.w3.org/XML/1998/namespace"/>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4873beb7-5857-4685-be1f-d57550cc96cc"/>
    <ds:schemaRef ds:uri="http://purl.org/dc/dcmitype/"/>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1519</Words>
  <Application>Microsoft Office PowerPoint</Application>
  <PresentationFormat>Grand écran</PresentationFormat>
  <Paragraphs>169</Paragraphs>
  <Slides>17</Slides>
  <Notes>16</Notes>
  <HiddenSlides>0</HiddenSlides>
  <MMClips>0</MMClips>
  <ScaleCrop>false</ScaleCrop>
  <HeadingPairs>
    <vt:vector size="6" baseType="variant">
      <vt:variant>
        <vt:lpstr>Polices utilisées</vt:lpstr>
      </vt:variant>
      <vt:variant>
        <vt:i4>11</vt:i4>
      </vt:variant>
      <vt:variant>
        <vt:lpstr>Thème</vt:lpstr>
      </vt:variant>
      <vt:variant>
        <vt:i4>2</vt:i4>
      </vt:variant>
      <vt:variant>
        <vt:lpstr>Titres des diapositives</vt:lpstr>
      </vt:variant>
      <vt:variant>
        <vt:i4>17</vt:i4>
      </vt:variant>
    </vt:vector>
  </HeadingPairs>
  <TitlesOfParts>
    <vt:vector size="30" baseType="lpstr">
      <vt:lpstr>Agency FB</vt:lpstr>
      <vt:lpstr>Andalus</vt:lpstr>
      <vt:lpstr>Arial</vt:lpstr>
      <vt:lpstr>Bodoni MT</vt:lpstr>
      <vt:lpstr>Calibri</vt:lpstr>
      <vt:lpstr>Euphemia</vt:lpstr>
      <vt:lpstr>MS PMincho</vt:lpstr>
      <vt:lpstr>Plantagenet Cherokee</vt:lpstr>
      <vt:lpstr>Times New Roman</vt:lpstr>
      <vt:lpstr>Trebuchet MS</vt:lpstr>
      <vt:lpstr>Wingdings</vt:lpstr>
      <vt:lpstr>Littérature académique 16:9</vt:lpstr>
      <vt:lpstr>1_Littérature académique 16:9</vt:lpstr>
      <vt:lpstr>Enquête Régionale Intégrée sur l’Emploi et le Secteur Informel (ERI-ESI) </vt:lpstr>
      <vt:lpstr>PLAN</vt:lpstr>
      <vt:lpstr>Introduction</vt:lpstr>
      <vt:lpstr>Travaux préparatoires</vt:lpstr>
      <vt:lpstr>Travaux préparatoires</vt:lpstr>
      <vt:lpstr>Travaux préparatoires</vt:lpstr>
      <vt:lpstr>Travaux préparatoires</vt:lpstr>
      <vt:lpstr>Phase de collecte</vt:lpstr>
      <vt:lpstr>Phase de collecte</vt:lpstr>
      <vt:lpstr>                                                                     Apurement des bases de données</vt:lpstr>
      <vt:lpstr>                                                                     Apurement des bases de données</vt:lpstr>
      <vt:lpstr>                                                                     Apurement des bases de données </vt:lpstr>
      <vt:lpstr>                                                                     Apurement des bases de données</vt:lpstr>
      <vt:lpstr>                                                                     Apurement des bases de données</vt:lpstr>
      <vt:lpstr>Traitement et analyse des données </vt:lpstr>
      <vt:lpstr>Autres aspects importants relevés par les pays </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2017-03-12T16:04:39Z</dcterms:created>
  <dcterms:modified xsi:type="dcterms:W3CDTF">2019-09-02T10:55:00Z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