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ppt/diagrams/data15.xml" ContentType="application/vnd.openxmlformats-officedocument.drawingml.diagramData+xml"/>
  <Override PartName="/ppt/diagrams/layout15.xml" ContentType="application/vnd.openxmlformats-officedocument.drawingml.diagramLayout+xml"/>
  <Override PartName="/ppt/diagrams/quickStyle15.xml" ContentType="application/vnd.openxmlformats-officedocument.drawingml.diagramStyle+xml"/>
  <Override PartName="/ppt/diagrams/colors15.xml" ContentType="application/vnd.openxmlformats-officedocument.drawingml.diagramColors+xml"/>
  <Override PartName="/ppt/diagrams/drawing15.xml" ContentType="application/vnd.ms-office.drawingml.diagramDrawing+xml"/>
  <Override PartName="/ppt/diagrams/data16.xml" ContentType="application/vnd.openxmlformats-officedocument.drawingml.diagramData+xml"/>
  <Override PartName="/ppt/diagrams/layout16.xml" ContentType="application/vnd.openxmlformats-officedocument.drawingml.diagramLayout+xml"/>
  <Override PartName="/ppt/diagrams/quickStyle16.xml" ContentType="application/vnd.openxmlformats-officedocument.drawingml.diagramStyle+xml"/>
  <Override PartName="/ppt/diagrams/colors16.xml" ContentType="application/vnd.openxmlformats-officedocument.drawingml.diagramColors+xml"/>
  <Override PartName="/ppt/diagrams/drawing16.xml" ContentType="application/vnd.ms-office.drawingml.diagramDrawing+xml"/>
  <Override PartName="/ppt/diagrams/data17.xml" ContentType="application/vnd.openxmlformats-officedocument.drawingml.diagramData+xml"/>
  <Override PartName="/ppt/diagrams/layout17.xml" ContentType="application/vnd.openxmlformats-officedocument.drawingml.diagramLayout+xml"/>
  <Override PartName="/ppt/diagrams/quickStyle17.xml" ContentType="application/vnd.openxmlformats-officedocument.drawingml.diagramStyle+xml"/>
  <Override PartName="/ppt/diagrams/colors17.xml" ContentType="application/vnd.openxmlformats-officedocument.drawingml.diagramColors+xml"/>
  <Override PartName="/ppt/diagrams/drawing17.xml" ContentType="application/vnd.ms-office.drawingml.diagramDrawing+xml"/>
  <Override PartName="/ppt/diagrams/data18.xml" ContentType="application/vnd.openxmlformats-officedocument.drawingml.diagramData+xml"/>
  <Override PartName="/ppt/diagrams/layout18.xml" ContentType="application/vnd.openxmlformats-officedocument.drawingml.diagramLayout+xml"/>
  <Override PartName="/ppt/diagrams/quickStyle18.xml" ContentType="application/vnd.openxmlformats-officedocument.drawingml.diagramStyle+xml"/>
  <Override PartName="/ppt/diagrams/colors18.xml" ContentType="application/vnd.openxmlformats-officedocument.drawingml.diagramColors+xml"/>
  <Override PartName="/ppt/diagrams/drawing18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notesMasterIdLst>
    <p:notesMasterId r:id="rId21"/>
  </p:notesMasterIdLst>
  <p:sldIdLst>
    <p:sldId id="256" r:id="rId2"/>
    <p:sldId id="257" r:id="rId3"/>
    <p:sldId id="258" r:id="rId4"/>
    <p:sldId id="259" r:id="rId5"/>
    <p:sldId id="260" r:id="rId6"/>
    <p:sldId id="273" r:id="rId7"/>
    <p:sldId id="274" r:id="rId8"/>
    <p:sldId id="275" r:id="rId9"/>
    <p:sldId id="276" r:id="rId10"/>
    <p:sldId id="277" r:id="rId11"/>
    <p:sldId id="278" r:id="rId12"/>
    <p:sldId id="279" r:id="rId13"/>
    <p:sldId id="280" r:id="rId14"/>
    <p:sldId id="281" r:id="rId15"/>
    <p:sldId id="282" r:id="rId16"/>
    <p:sldId id="283" r:id="rId17"/>
    <p:sldId id="284" r:id="rId18"/>
    <p:sldId id="286" r:id="rId19"/>
    <p:sldId id="272" r:id="rId20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434" autoAdjust="0"/>
  </p:normalViewPr>
  <p:slideViewPr>
    <p:cSldViewPr snapToGrid="0">
      <p:cViewPr>
        <p:scale>
          <a:sx n="80" d="100"/>
          <a:sy n="80" d="100"/>
        </p:scale>
        <p:origin x="-1550" y="-14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980043A-ED64-4926-B776-C9AB553751B8}" type="doc">
      <dgm:prSet loTypeId="urn:microsoft.com/office/officeart/2005/8/layout/chevron2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BB7B8E1F-111B-4536-8252-BC6A64EC42B4}">
      <dgm:prSet phldrT="[Texte]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r>
            <a:rPr lang="fr-FR" dirty="0" smtClean="0">
              <a:latin typeface="Perpetua" panose="02020502060401020303" pitchFamily="18" charset="0"/>
            </a:rPr>
            <a:t> </a:t>
          </a:r>
          <a:endParaRPr lang="fr-FR" dirty="0">
            <a:latin typeface="Perpetua" panose="02020502060401020303" pitchFamily="18" charset="0"/>
          </a:endParaRPr>
        </a:p>
      </dgm:t>
    </dgm:pt>
    <dgm:pt modelId="{8547626E-9B9A-4AA1-A32E-5DA744F730AD}" type="parTrans" cxnId="{79D24892-68C1-4B03-A96E-DD9D01A47D42}">
      <dgm:prSet/>
      <dgm:spPr/>
      <dgm:t>
        <a:bodyPr/>
        <a:lstStyle/>
        <a:p>
          <a:endParaRPr lang="fr-FR">
            <a:latin typeface="Perpetua" panose="02020502060401020303" pitchFamily="18" charset="0"/>
          </a:endParaRPr>
        </a:p>
      </dgm:t>
    </dgm:pt>
    <dgm:pt modelId="{F2EAD50E-F17C-4049-A1FC-BE3C7A93FF43}" type="sibTrans" cxnId="{79D24892-68C1-4B03-A96E-DD9D01A47D42}">
      <dgm:prSet/>
      <dgm:spPr/>
      <dgm:t>
        <a:bodyPr/>
        <a:lstStyle/>
        <a:p>
          <a:endParaRPr lang="fr-FR">
            <a:latin typeface="Perpetua" panose="02020502060401020303" pitchFamily="18" charset="0"/>
          </a:endParaRPr>
        </a:p>
      </dgm:t>
    </dgm:pt>
    <dgm:pt modelId="{B9770A97-A98C-4CFB-9883-8E66712A086B}">
      <dgm:prSet phldrT="[Texte]"/>
      <dgm:spPr/>
      <dgm:t>
        <a:bodyPr/>
        <a:lstStyle/>
        <a:p>
          <a:r>
            <a:rPr lang="fr-FR" b="1" dirty="0" smtClean="0">
              <a:latin typeface="Perpetua" panose="02020502060401020303" pitchFamily="18" charset="0"/>
            </a:rPr>
            <a:t>Données utilisées</a:t>
          </a:r>
          <a:endParaRPr lang="fr-FR" b="1" dirty="0">
            <a:latin typeface="Perpetua" panose="02020502060401020303" pitchFamily="18" charset="0"/>
          </a:endParaRPr>
        </a:p>
      </dgm:t>
    </dgm:pt>
    <dgm:pt modelId="{27C5EDBE-C745-4E5E-9F25-EB6A91164F56}" type="parTrans" cxnId="{1F9CFA6E-DBC1-40B4-BCC4-55C3DAA8BADA}">
      <dgm:prSet/>
      <dgm:spPr/>
      <dgm:t>
        <a:bodyPr/>
        <a:lstStyle/>
        <a:p>
          <a:endParaRPr lang="fr-FR">
            <a:latin typeface="Perpetua" panose="02020502060401020303" pitchFamily="18" charset="0"/>
          </a:endParaRPr>
        </a:p>
      </dgm:t>
    </dgm:pt>
    <dgm:pt modelId="{F03E8802-4AFE-4177-9882-5BF603D282D1}" type="sibTrans" cxnId="{1F9CFA6E-DBC1-40B4-BCC4-55C3DAA8BADA}">
      <dgm:prSet/>
      <dgm:spPr/>
      <dgm:t>
        <a:bodyPr/>
        <a:lstStyle/>
        <a:p>
          <a:endParaRPr lang="fr-FR">
            <a:latin typeface="Perpetua" panose="02020502060401020303" pitchFamily="18" charset="0"/>
          </a:endParaRPr>
        </a:p>
      </dgm:t>
    </dgm:pt>
    <dgm:pt modelId="{2E66192D-E244-4B54-903A-4BE52E7E78CB}">
      <dgm:prSet phldrT="[Texte]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r>
            <a:rPr lang="fr-FR" dirty="0" smtClean="0">
              <a:latin typeface="Perpetua" panose="02020502060401020303" pitchFamily="18" charset="0"/>
            </a:rPr>
            <a:t> </a:t>
          </a:r>
          <a:endParaRPr lang="fr-FR" dirty="0">
            <a:latin typeface="Perpetua" panose="02020502060401020303" pitchFamily="18" charset="0"/>
          </a:endParaRPr>
        </a:p>
      </dgm:t>
    </dgm:pt>
    <dgm:pt modelId="{6DF05C59-BEF9-4DA6-903B-70EF2EA501C2}" type="parTrans" cxnId="{5DD9B03E-0A37-4AA5-B100-CD1421825696}">
      <dgm:prSet/>
      <dgm:spPr/>
      <dgm:t>
        <a:bodyPr/>
        <a:lstStyle/>
        <a:p>
          <a:endParaRPr lang="fr-FR">
            <a:latin typeface="Perpetua" panose="02020502060401020303" pitchFamily="18" charset="0"/>
          </a:endParaRPr>
        </a:p>
      </dgm:t>
    </dgm:pt>
    <dgm:pt modelId="{7DF7AAC0-42A4-43FD-A6CC-CDEB2B0FBB6E}" type="sibTrans" cxnId="{5DD9B03E-0A37-4AA5-B100-CD1421825696}">
      <dgm:prSet/>
      <dgm:spPr/>
      <dgm:t>
        <a:bodyPr/>
        <a:lstStyle/>
        <a:p>
          <a:endParaRPr lang="fr-FR">
            <a:latin typeface="Perpetua" panose="02020502060401020303" pitchFamily="18" charset="0"/>
          </a:endParaRPr>
        </a:p>
      </dgm:t>
    </dgm:pt>
    <dgm:pt modelId="{37C1AB70-DE5F-4B3A-B4E5-8DB868892CEC}">
      <dgm:prSet phldrT="[Texte]"/>
      <dgm:spPr/>
      <dgm:t>
        <a:bodyPr/>
        <a:lstStyle/>
        <a:p>
          <a:r>
            <a:rPr lang="fr-FR" b="1" dirty="0" smtClean="0">
              <a:latin typeface="Perpetua" panose="02020502060401020303" pitchFamily="18" charset="0"/>
            </a:rPr>
            <a:t>Traitement des données d’enquête dans les comptes</a:t>
          </a:r>
          <a:endParaRPr lang="fr-FR" dirty="0">
            <a:latin typeface="Perpetua" panose="02020502060401020303" pitchFamily="18" charset="0"/>
          </a:endParaRPr>
        </a:p>
      </dgm:t>
    </dgm:pt>
    <dgm:pt modelId="{0CD6311A-5C93-43D2-8573-5950AE5444A5}" type="parTrans" cxnId="{BD0E0D1C-F9A0-4AC5-AAB5-DCD2DBE18874}">
      <dgm:prSet/>
      <dgm:spPr/>
      <dgm:t>
        <a:bodyPr/>
        <a:lstStyle/>
        <a:p>
          <a:endParaRPr lang="fr-FR">
            <a:latin typeface="Perpetua" panose="02020502060401020303" pitchFamily="18" charset="0"/>
          </a:endParaRPr>
        </a:p>
      </dgm:t>
    </dgm:pt>
    <dgm:pt modelId="{DD9D123B-C5C6-4A78-8A12-53244D8DE19C}" type="sibTrans" cxnId="{BD0E0D1C-F9A0-4AC5-AAB5-DCD2DBE18874}">
      <dgm:prSet/>
      <dgm:spPr/>
      <dgm:t>
        <a:bodyPr/>
        <a:lstStyle/>
        <a:p>
          <a:endParaRPr lang="fr-FR">
            <a:latin typeface="Perpetua" panose="02020502060401020303" pitchFamily="18" charset="0"/>
          </a:endParaRPr>
        </a:p>
      </dgm:t>
    </dgm:pt>
    <dgm:pt modelId="{1DF3EB6B-73F6-4364-B386-56B8DD7754F5}">
      <dgm:prSet phldrT="[Texte]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r>
            <a:rPr lang="fr-FR" dirty="0" smtClean="0">
              <a:latin typeface="Perpetua" panose="02020502060401020303" pitchFamily="18" charset="0"/>
            </a:rPr>
            <a:t> </a:t>
          </a:r>
          <a:endParaRPr lang="fr-FR" dirty="0">
            <a:latin typeface="Perpetua" panose="02020502060401020303" pitchFamily="18" charset="0"/>
          </a:endParaRPr>
        </a:p>
      </dgm:t>
    </dgm:pt>
    <dgm:pt modelId="{11DBD2EF-7FE1-41B2-A6EF-114C81E6647A}" type="parTrans" cxnId="{1321224B-CB86-44C9-8A42-53B1CFBA75A6}">
      <dgm:prSet/>
      <dgm:spPr/>
      <dgm:t>
        <a:bodyPr/>
        <a:lstStyle/>
        <a:p>
          <a:endParaRPr lang="fr-FR">
            <a:latin typeface="Perpetua" panose="02020502060401020303" pitchFamily="18" charset="0"/>
          </a:endParaRPr>
        </a:p>
      </dgm:t>
    </dgm:pt>
    <dgm:pt modelId="{10E252E5-2EE1-4A3F-9464-1DF1AC3DFF28}" type="sibTrans" cxnId="{1321224B-CB86-44C9-8A42-53B1CFBA75A6}">
      <dgm:prSet/>
      <dgm:spPr/>
      <dgm:t>
        <a:bodyPr/>
        <a:lstStyle/>
        <a:p>
          <a:endParaRPr lang="fr-FR">
            <a:latin typeface="Perpetua" panose="02020502060401020303" pitchFamily="18" charset="0"/>
          </a:endParaRPr>
        </a:p>
      </dgm:t>
    </dgm:pt>
    <dgm:pt modelId="{73C8568C-9BB9-4B32-8797-7A7B003BB974}">
      <dgm:prSet/>
      <dgm:spPr/>
      <dgm:t>
        <a:bodyPr/>
        <a:lstStyle/>
        <a:p>
          <a:r>
            <a:rPr lang="fr-FR" b="1" dirty="0" smtClean="0">
              <a:latin typeface="Perpetua" panose="02020502060401020303" pitchFamily="18" charset="0"/>
            </a:rPr>
            <a:t>Apport d’autres sources de données</a:t>
          </a:r>
          <a:endParaRPr lang="fr-FR" b="1" dirty="0">
            <a:latin typeface="Perpetua" panose="02020502060401020303" pitchFamily="18" charset="0"/>
          </a:endParaRPr>
        </a:p>
      </dgm:t>
    </dgm:pt>
    <dgm:pt modelId="{A9955D2C-F3C4-43C2-B08F-65B79ED334B3}" type="parTrans" cxnId="{E7F0784C-973B-43EE-9628-87586003A64D}">
      <dgm:prSet/>
      <dgm:spPr/>
      <dgm:t>
        <a:bodyPr/>
        <a:lstStyle/>
        <a:p>
          <a:endParaRPr lang="fr-FR">
            <a:latin typeface="Perpetua" panose="02020502060401020303" pitchFamily="18" charset="0"/>
          </a:endParaRPr>
        </a:p>
      </dgm:t>
    </dgm:pt>
    <dgm:pt modelId="{34ACD0BE-B75D-4077-9760-07C98908F973}" type="sibTrans" cxnId="{E7F0784C-973B-43EE-9628-87586003A64D}">
      <dgm:prSet/>
      <dgm:spPr/>
      <dgm:t>
        <a:bodyPr/>
        <a:lstStyle/>
        <a:p>
          <a:endParaRPr lang="fr-FR">
            <a:latin typeface="Perpetua" panose="02020502060401020303" pitchFamily="18" charset="0"/>
          </a:endParaRPr>
        </a:p>
      </dgm:t>
    </dgm:pt>
    <dgm:pt modelId="{D27DD8E5-1A01-4FD4-91A9-928A402B0B30}">
      <dgm:prSet phldrT="[Texte]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endParaRPr lang="fr-FR" dirty="0">
            <a:latin typeface="Perpetua" panose="02020502060401020303" pitchFamily="18" charset="0"/>
          </a:endParaRPr>
        </a:p>
      </dgm:t>
    </dgm:pt>
    <dgm:pt modelId="{D90FE62C-3F36-45BB-93C3-3E6DA6002ABD}" type="sibTrans" cxnId="{D2D1513F-03BC-4095-A9BE-3C37DC9696E7}">
      <dgm:prSet/>
      <dgm:spPr/>
      <dgm:t>
        <a:bodyPr/>
        <a:lstStyle/>
        <a:p>
          <a:endParaRPr lang="fr-FR">
            <a:latin typeface="Perpetua" panose="02020502060401020303" pitchFamily="18" charset="0"/>
          </a:endParaRPr>
        </a:p>
      </dgm:t>
    </dgm:pt>
    <dgm:pt modelId="{95F30C1D-2A8F-40BF-B91D-D8BDFCEA17D6}" type="parTrans" cxnId="{D2D1513F-03BC-4095-A9BE-3C37DC9696E7}">
      <dgm:prSet/>
      <dgm:spPr/>
      <dgm:t>
        <a:bodyPr/>
        <a:lstStyle/>
        <a:p>
          <a:endParaRPr lang="fr-FR">
            <a:latin typeface="Perpetua" panose="02020502060401020303" pitchFamily="18" charset="0"/>
          </a:endParaRPr>
        </a:p>
      </dgm:t>
    </dgm:pt>
    <dgm:pt modelId="{FE95499F-5729-4C11-BC7D-62BAE8B4CE29}">
      <dgm:prSet phldrT="[Texte]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endParaRPr lang="fr-FR" dirty="0">
            <a:latin typeface="Perpetua" panose="02020502060401020303" pitchFamily="18" charset="0"/>
          </a:endParaRPr>
        </a:p>
      </dgm:t>
    </dgm:pt>
    <dgm:pt modelId="{AE94A875-A87A-4707-BA6F-A99A14A16A35}" type="parTrans" cxnId="{0DDA9323-4716-40EB-B0A7-5272B0FE046A}">
      <dgm:prSet/>
      <dgm:spPr/>
      <dgm:t>
        <a:bodyPr/>
        <a:lstStyle/>
        <a:p>
          <a:endParaRPr lang="fr-FR"/>
        </a:p>
      </dgm:t>
    </dgm:pt>
    <dgm:pt modelId="{1B5FC6EF-4A9E-4B91-8112-F3BFBB560924}" type="sibTrans" cxnId="{0DDA9323-4716-40EB-B0A7-5272B0FE046A}">
      <dgm:prSet/>
      <dgm:spPr/>
      <dgm:t>
        <a:bodyPr/>
        <a:lstStyle/>
        <a:p>
          <a:endParaRPr lang="fr-FR"/>
        </a:p>
      </dgm:t>
    </dgm:pt>
    <dgm:pt modelId="{2259DE66-7D5A-46FA-961A-368F0CEC426F}">
      <dgm:prSet/>
      <dgm:spPr/>
      <dgm:t>
        <a:bodyPr/>
        <a:lstStyle/>
        <a:p>
          <a:r>
            <a:rPr lang="fr-FR" b="1" dirty="0" smtClean="0">
              <a:latin typeface="Perpetua" panose="02020502060401020303" pitchFamily="18" charset="0"/>
            </a:rPr>
            <a:t>Couverture des activités et produits par l’enquête</a:t>
          </a:r>
          <a:endParaRPr lang="fr-FR" b="1" dirty="0">
            <a:latin typeface="Perpetua" panose="02020502060401020303" pitchFamily="18" charset="0"/>
          </a:endParaRPr>
        </a:p>
      </dgm:t>
    </dgm:pt>
    <dgm:pt modelId="{BAA96E84-CCBE-452C-9D3B-35BB18361DB0}" type="parTrans" cxnId="{9E160B5B-FBC3-4470-AD9D-301B007F7BB7}">
      <dgm:prSet/>
      <dgm:spPr/>
      <dgm:t>
        <a:bodyPr/>
        <a:lstStyle/>
        <a:p>
          <a:endParaRPr lang="fr-FR"/>
        </a:p>
      </dgm:t>
    </dgm:pt>
    <dgm:pt modelId="{7A6FB110-4DF4-419D-BEB9-8694FFC54558}" type="sibTrans" cxnId="{9E160B5B-FBC3-4470-AD9D-301B007F7BB7}">
      <dgm:prSet/>
      <dgm:spPr/>
      <dgm:t>
        <a:bodyPr/>
        <a:lstStyle/>
        <a:p>
          <a:endParaRPr lang="fr-FR"/>
        </a:p>
      </dgm:t>
    </dgm:pt>
    <dgm:pt modelId="{C4578694-5E96-475B-8648-46F0C4176A32}">
      <dgm:prSet/>
      <dgm:spPr/>
      <dgm:t>
        <a:bodyPr/>
        <a:lstStyle/>
        <a:p>
          <a:r>
            <a:rPr lang="fr-FR" b="1" dirty="0" smtClean="0">
              <a:latin typeface="Perpetua" panose="02020502060401020303" pitchFamily="18" charset="0"/>
            </a:rPr>
            <a:t>Appréciation de l’apport, comparaison du poids de l’informel des comptes nationaux et autres aspects importants</a:t>
          </a:r>
          <a:endParaRPr lang="fr-FR" b="1" dirty="0">
            <a:latin typeface="Perpetua" panose="02020502060401020303" pitchFamily="18" charset="0"/>
          </a:endParaRPr>
        </a:p>
      </dgm:t>
    </dgm:pt>
    <dgm:pt modelId="{0FF0B767-4B68-4897-806D-39D26306CF35}" type="parTrans" cxnId="{259E423F-1CF6-42D8-8F0A-88FC771E0C83}">
      <dgm:prSet/>
      <dgm:spPr/>
      <dgm:t>
        <a:bodyPr/>
        <a:lstStyle/>
        <a:p>
          <a:endParaRPr lang="fr-FR"/>
        </a:p>
      </dgm:t>
    </dgm:pt>
    <dgm:pt modelId="{17DE9A46-4C0C-4A9E-A8DB-636E8004C103}" type="sibTrans" cxnId="{259E423F-1CF6-42D8-8F0A-88FC771E0C83}">
      <dgm:prSet/>
      <dgm:spPr/>
      <dgm:t>
        <a:bodyPr/>
        <a:lstStyle/>
        <a:p>
          <a:endParaRPr lang="fr-FR"/>
        </a:p>
      </dgm:t>
    </dgm:pt>
    <dgm:pt modelId="{9A7CACEC-EBB7-464C-9CB8-095E91FDF32A}">
      <dgm:prSet phldrT="[Texte]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endParaRPr lang="fr-FR" dirty="0">
            <a:latin typeface="Perpetua" panose="02020502060401020303" pitchFamily="18" charset="0"/>
          </a:endParaRPr>
        </a:p>
      </dgm:t>
    </dgm:pt>
    <dgm:pt modelId="{38F5960E-D86C-4953-A36E-A0C0EA0399A2}" type="parTrans" cxnId="{96EAEF9B-B37D-4E36-99E1-2EBE506A81C2}">
      <dgm:prSet/>
      <dgm:spPr/>
      <dgm:t>
        <a:bodyPr/>
        <a:lstStyle/>
        <a:p>
          <a:endParaRPr lang="fr-FR"/>
        </a:p>
      </dgm:t>
    </dgm:pt>
    <dgm:pt modelId="{21955B1D-570B-43BE-9FE9-2096C94C47AE}" type="sibTrans" cxnId="{96EAEF9B-B37D-4E36-99E1-2EBE506A81C2}">
      <dgm:prSet/>
      <dgm:spPr/>
      <dgm:t>
        <a:bodyPr/>
        <a:lstStyle/>
        <a:p>
          <a:endParaRPr lang="fr-FR"/>
        </a:p>
      </dgm:t>
    </dgm:pt>
    <dgm:pt modelId="{27CC6140-C180-4342-A63E-C7DD5D41D8F3}">
      <dgm:prSet/>
      <dgm:spPr/>
      <dgm:t>
        <a:bodyPr/>
        <a:lstStyle/>
        <a:p>
          <a:r>
            <a:rPr lang="fr-FR" b="1" dirty="0" smtClean="0">
              <a:latin typeface="Perpetua" panose="02020502060401020303" pitchFamily="18" charset="0"/>
            </a:rPr>
            <a:t>Contexte</a:t>
          </a:r>
          <a:endParaRPr lang="fr-FR" b="1" dirty="0">
            <a:latin typeface="Perpetua" panose="02020502060401020303" pitchFamily="18" charset="0"/>
          </a:endParaRPr>
        </a:p>
      </dgm:t>
    </dgm:pt>
    <dgm:pt modelId="{D104E6E2-6DA9-4F03-9C4F-AB168A43DD8C}" type="parTrans" cxnId="{B398CEFD-9D1E-4C17-9600-6959C6528419}">
      <dgm:prSet/>
      <dgm:spPr/>
      <dgm:t>
        <a:bodyPr/>
        <a:lstStyle/>
        <a:p>
          <a:endParaRPr lang="fr-FR"/>
        </a:p>
      </dgm:t>
    </dgm:pt>
    <dgm:pt modelId="{43FF57B8-EDE8-4E88-A67E-88DC80287B04}" type="sibTrans" cxnId="{B398CEFD-9D1E-4C17-9600-6959C6528419}">
      <dgm:prSet/>
      <dgm:spPr/>
      <dgm:t>
        <a:bodyPr/>
        <a:lstStyle/>
        <a:p>
          <a:endParaRPr lang="fr-FR"/>
        </a:p>
      </dgm:t>
    </dgm:pt>
    <dgm:pt modelId="{1195A1F7-0286-45C1-9BB3-7B2AA4FC652F}" type="pres">
      <dgm:prSet presAssocID="{9980043A-ED64-4926-B776-C9AB553751B8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8FC0FB61-B9E9-42A0-9772-B1A162CE6E20}" type="pres">
      <dgm:prSet presAssocID="{BB7B8E1F-111B-4536-8252-BC6A64EC42B4}" presName="composite" presStyleCnt="0"/>
      <dgm:spPr/>
    </dgm:pt>
    <dgm:pt modelId="{A80E95C5-EFC7-4427-9E71-E3CF8F1221F6}" type="pres">
      <dgm:prSet presAssocID="{BB7B8E1F-111B-4536-8252-BC6A64EC42B4}" presName="parentText" presStyleLbl="alignNode1" presStyleIdx="0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54FB442F-969F-4A71-9D27-BDF91C974CEA}" type="pres">
      <dgm:prSet presAssocID="{BB7B8E1F-111B-4536-8252-BC6A64EC42B4}" presName="descendantText" presStyleLbl="alignAcc1" presStyleIdx="0" presStyleCnt="6" custLinFactNeighborX="-626" custLinFactNeighborY="1988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AF63920E-CDDB-4E0B-97BD-EDA3C7DF9B7F}" type="pres">
      <dgm:prSet presAssocID="{F2EAD50E-F17C-4049-A1FC-BE3C7A93FF43}" presName="sp" presStyleCnt="0"/>
      <dgm:spPr/>
    </dgm:pt>
    <dgm:pt modelId="{080D689C-D44D-4DA2-A248-7D4ADD8B9834}" type="pres">
      <dgm:prSet presAssocID="{9A7CACEC-EBB7-464C-9CB8-095E91FDF32A}" presName="composite" presStyleCnt="0"/>
      <dgm:spPr/>
    </dgm:pt>
    <dgm:pt modelId="{2EAEF1CD-7791-4501-B65C-930D7D0AC227}" type="pres">
      <dgm:prSet presAssocID="{9A7CACEC-EBB7-464C-9CB8-095E91FDF32A}" presName="parentText" presStyleLbl="alignNode1" presStyleIdx="1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2036EBC4-9E87-4FF6-B966-A9969AB7D540}" type="pres">
      <dgm:prSet presAssocID="{9A7CACEC-EBB7-464C-9CB8-095E91FDF32A}" presName="descendantText" presStyleLbl="alignAcc1" presStyleIdx="1" presStyleCnt="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F4757A13-7825-4632-AD1C-661F6F7FFA18}" type="pres">
      <dgm:prSet presAssocID="{21955B1D-570B-43BE-9FE9-2096C94C47AE}" presName="sp" presStyleCnt="0"/>
      <dgm:spPr/>
    </dgm:pt>
    <dgm:pt modelId="{CC1AAEF9-D77C-4785-BB7F-864C4C572892}" type="pres">
      <dgm:prSet presAssocID="{2E66192D-E244-4B54-903A-4BE52E7E78CB}" presName="composite" presStyleCnt="0"/>
      <dgm:spPr/>
    </dgm:pt>
    <dgm:pt modelId="{3EB20212-013E-4BC4-8160-E4AFBCBD6DFE}" type="pres">
      <dgm:prSet presAssocID="{2E66192D-E244-4B54-903A-4BE52E7E78CB}" presName="parentText" presStyleLbl="alignNode1" presStyleIdx="2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4424C8CF-727D-4688-8D55-F7E037230F16}" type="pres">
      <dgm:prSet presAssocID="{2E66192D-E244-4B54-903A-4BE52E7E78CB}" presName="descendantText" presStyleLbl="alignAcc1" presStyleIdx="2" presStyleCnt="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615ED200-63C6-4F41-BC3A-5A72EB6D345A}" type="pres">
      <dgm:prSet presAssocID="{7DF7AAC0-42A4-43FD-A6CC-CDEB2B0FBB6E}" presName="sp" presStyleCnt="0"/>
      <dgm:spPr/>
    </dgm:pt>
    <dgm:pt modelId="{4C47722E-6D76-4258-9250-D59DE239113E}" type="pres">
      <dgm:prSet presAssocID="{1DF3EB6B-73F6-4364-B386-56B8DD7754F5}" presName="composite" presStyleCnt="0"/>
      <dgm:spPr/>
    </dgm:pt>
    <dgm:pt modelId="{2D9F0740-1559-4DD4-9022-3920CB00CE69}" type="pres">
      <dgm:prSet presAssocID="{1DF3EB6B-73F6-4364-B386-56B8DD7754F5}" presName="parentText" presStyleLbl="alignNode1" presStyleIdx="3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69528F53-D0F7-4291-95E5-885420AB2BFB}" type="pres">
      <dgm:prSet presAssocID="{1DF3EB6B-73F6-4364-B386-56B8DD7754F5}" presName="descendantText" presStyleLbl="alignAcc1" presStyleIdx="3" presStyleCnt="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121A636F-646F-408F-9EC9-50FDA7F5C2B6}" type="pres">
      <dgm:prSet presAssocID="{10E252E5-2EE1-4A3F-9464-1DF1AC3DFF28}" presName="sp" presStyleCnt="0"/>
      <dgm:spPr/>
    </dgm:pt>
    <dgm:pt modelId="{4B26627D-92F2-4092-90CF-D216B42D972C}" type="pres">
      <dgm:prSet presAssocID="{FE95499F-5729-4C11-BC7D-62BAE8B4CE29}" presName="composite" presStyleCnt="0"/>
      <dgm:spPr/>
    </dgm:pt>
    <dgm:pt modelId="{75CA72D9-0CEF-4AF9-A566-D5BCFCD156BD}" type="pres">
      <dgm:prSet presAssocID="{FE95499F-5729-4C11-BC7D-62BAE8B4CE29}" presName="parentText" presStyleLbl="alignNode1" presStyleIdx="4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E52649EC-2723-495A-B22D-41C231DCE0DF}" type="pres">
      <dgm:prSet presAssocID="{FE95499F-5729-4C11-BC7D-62BAE8B4CE29}" presName="descendantText" presStyleLbl="alignAcc1" presStyleIdx="4" presStyleCnt="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6F00ECDC-CF91-471E-B82E-DE90793B6C8F}" type="pres">
      <dgm:prSet presAssocID="{1B5FC6EF-4A9E-4B91-8112-F3BFBB560924}" presName="sp" presStyleCnt="0"/>
      <dgm:spPr/>
    </dgm:pt>
    <dgm:pt modelId="{875D8D82-CCAB-4E27-9071-A4FAFD6FA66A}" type="pres">
      <dgm:prSet presAssocID="{D27DD8E5-1A01-4FD4-91A9-928A402B0B30}" presName="composite" presStyleCnt="0"/>
      <dgm:spPr/>
    </dgm:pt>
    <dgm:pt modelId="{1A52F47C-5CD6-4889-9885-25179DCFCAA9}" type="pres">
      <dgm:prSet presAssocID="{D27DD8E5-1A01-4FD4-91A9-928A402B0B30}" presName="parentText" presStyleLbl="alignNode1" presStyleIdx="5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E984E8EA-02C6-4F17-BF7F-F5EFFAB5E48A}" type="pres">
      <dgm:prSet presAssocID="{D27DD8E5-1A01-4FD4-91A9-928A402B0B30}" presName="descendantText" presStyleLbl="alignAcc1" presStyleIdx="5" presStyleCnt="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BD0E0D1C-F9A0-4AC5-AAB5-DCD2DBE18874}" srcId="{2E66192D-E244-4B54-903A-4BE52E7E78CB}" destId="{37C1AB70-DE5F-4B3A-B4E5-8DB868892CEC}" srcOrd="0" destOrd="0" parTransId="{0CD6311A-5C93-43D2-8573-5950AE5444A5}" sibTransId="{DD9D123B-C5C6-4A78-8A12-53244D8DE19C}"/>
    <dgm:cxn modelId="{B0854F90-C29B-463A-9085-C3046D146F1C}" type="presOf" srcId="{27CC6140-C180-4342-A63E-C7DD5D41D8F3}" destId="{54FB442F-969F-4A71-9D27-BDF91C974CEA}" srcOrd="0" destOrd="0" presId="urn:microsoft.com/office/officeart/2005/8/layout/chevron2"/>
    <dgm:cxn modelId="{D2D1513F-03BC-4095-A9BE-3C37DC9696E7}" srcId="{9980043A-ED64-4926-B776-C9AB553751B8}" destId="{D27DD8E5-1A01-4FD4-91A9-928A402B0B30}" srcOrd="5" destOrd="0" parTransId="{95F30C1D-2A8F-40BF-B91D-D8BDFCEA17D6}" sibTransId="{D90FE62C-3F36-45BB-93C3-3E6DA6002ABD}"/>
    <dgm:cxn modelId="{4D374F13-6FC0-4998-AF39-AD80F8CDDA65}" type="presOf" srcId="{37C1AB70-DE5F-4B3A-B4E5-8DB868892CEC}" destId="{4424C8CF-727D-4688-8D55-F7E037230F16}" srcOrd="0" destOrd="0" presId="urn:microsoft.com/office/officeart/2005/8/layout/chevron2"/>
    <dgm:cxn modelId="{96EAEF9B-B37D-4E36-99E1-2EBE506A81C2}" srcId="{9980043A-ED64-4926-B776-C9AB553751B8}" destId="{9A7CACEC-EBB7-464C-9CB8-095E91FDF32A}" srcOrd="1" destOrd="0" parTransId="{38F5960E-D86C-4953-A36E-A0C0EA0399A2}" sibTransId="{21955B1D-570B-43BE-9FE9-2096C94C47AE}"/>
    <dgm:cxn modelId="{0DDA9323-4716-40EB-B0A7-5272B0FE046A}" srcId="{9980043A-ED64-4926-B776-C9AB553751B8}" destId="{FE95499F-5729-4C11-BC7D-62BAE8B4CE29}" srcOrd="4" destOrd="0" parTransId="{AE94A875-A87A-4707-BA6F-A99A14A16A35}" sibTransId="{1B5FC6EF-4A9E-4B91-8112-F3BFBB560924}"/>
    <dgm:cxn modelId="{C2422E58-6259-4C21-9C25-CE20C36C4FE4}" type="presOf" srcId="{2259DE66-7D5A-46FA-961A-368F0CEC426F}" destId="{69528F53-D0F7-4291-95E5-885420AB2BFB}" srcOrd="0" destOrd="0" presId="urn:microsoft.com/office/officeart/2005/8/layout/chevron2"/>
    <dgm:cxn modelId="{79D24892-68C1-4B03-A96E-DD9D01A47D42}" srcId="{9980043A-ED64-4926-B776-C9AB553751B8}" destId="{BB7B8E1F-111B-4536-8252-BC6A64EC42B4}" srcOrd="0" destOrd="0" parTransId="{8547626E-9B9A-4AA1-A32E-5DA744F730AD}" sibTransId="{F2EAD50E-F17C-4049-A1FC-BE3C7A93FF43}"/>
    <dgm:cxn modelId="{BE05A04C-A55A-4381-BCD1-3AEDFCA8A997}" type="presOf" srcId="{BB7B8E1F-111B-4536-8252-BC6A64EC42B4}" destId="{A80E95C5-EFC7-4427-9E71-E3CF8F1221F6}" srcOrd="0" destOrd="0" presId="urn:microsoft.com/office/officeart/2005/8/layout/chevron2"/>
    <dgm:cxn modelId="{E1CD9607-9FAF-4CC0-95E8-81E7A02B53D9}" type="presOf" srcId="{C4578694-5E96-475B-8648-46F0C4176A32}" destId="{E52649EC-2723-495A-B22D-41C231DCE0DF}" srcOrd="0" destOrd="0" presId="urn:microsoft.com/office/officeart/2005/8/layout/chevron2"/>
    <dgm:cxn modelId="{011195BE-D7CA-4F97-8297-F0AF037B1F9C}" type="presOf" srcId="{2E66192D-E244-4B54-903A-4BE52E7E78CB}" destId="{3EB20212-013E-4BC4-8160-E4AFBCBD6DFE}" srcOrd="0" destOrd="0" presId="urn:microsoft.com/office/officeart/2005/8/layout/chevron2"/>
    <dgm:cxn modelId="{1321224B-CB86-44C9-8A42-53B1CFBA75A6}" srcId="{9980043A-ED64-4926-B776-C9AB553751B8}" destId="{1DF3EB6B-73F6-4364-B386-56B8DD7754F5}" srcOrd="3" destOrd="0" parTransId="{11DBD2EF-7FE1-41B2-A6EF-114C81E6647A}" sibTransId="{10E252E5-2EE1-4A3F-9464-1DF1AC3DFF28}"/>
    <dgm:cxn modelId="{E7F0784C-973B-43EE-9628-87586003A64D}" srcId="{D27DD8E5-1A01-4FD4-91A9-928A402B0B30}" destId="{73C8568C-9BB9-4B32-8797-7A7B003BB974}" srcOrd="0" destOrd="0" parTransId="{A9955D2C-F3C4-43C2-B08F-65B79ED334B3}" sibTransId="{34ACD0BE-B75D-4077-9760-07C98908F973}"/>
    <dgm:cxn modelId="{5DD9B03E-0A37-4AA5-B100-CD1421825696}" srcId="{9980043A-ED64-4926-B776-C9AB553751B8}" destId="{2E66192D-E244-4B54-903A-4BE52E7E78CB}" srcOrd="2" destOrd="0" parTransId="{6DF05C59-BEF9-4DA6-903B-70EF2EA501C2}" sibTransId="{7DF7AAC0-42A4-43FD-A6CC-CDEB2B0FBB6E}"/>
    <dgm:cxn modelId="{F6AF291E-6646-4851-9CFF-C413E290AD59}" type="presOf" srcId="{B9770A97-A98C-4CFB-9883-8E66712A086B}" destId="{2036EBC4-9E87-4FF6-B966-A9969AB7D540}" srcOrd="0" destOrd="0" presId="urn:microsoft.com/office/officeart/2005/8/layout/chevron2"/>
    <dgm:cxn modelId="{17EEB62C-3A59-4CCA-A252-A1612357E315}" type="presOf" srcId="{1DF3EB6B-73F6-4364-B386-56B8DD7754F5}" destId="{2D9F0740-1559-4DD4-9022-3920CB00CE69}" srcOrd="0" destOrd="0" presId="urn:microsoft.com/office/officeart/2005/8/layout/chevron2"/>
    <dgm:cxn modelId="{593D3519-DA8C-46DC-9C10-C1EC3274BBA6}" type="presOf" srcId="{9980043A-ED64-4926-B776-C9AB553751B8}" destId="{1195A1F7-0286-45C1-9BB3-7B2AA4FC652F}" srcOrd="0" destOrd="0" presId="urn:microsoft.com/office/officeart/2005/8/layout/chevron2"/>
    <dgm:cxn modelId="{79F07B5B-9569-496E-8E62-E4E6CF7D7563}" type="presOf" srcId="{D27DD8E5-1A01-4FD4-91A9-928A402B0B30}" destId="{1A52F47C-5CD6-4889-9885-25179DCFCAA9}" srcOrd="0" destOrd="0" presId="urn:microsoft.com/office/officeart/2005/8/layout/chevron2"/>
    <dgm:cxn modelId="{259E423F-1CF6-42D8-8F0A-88FC771E0C83}" srcId="{FE95499F-5729-4C11-BC7D-62BAE8B4CE29}" destId="{C4578694-5E96-475B-8648-46F0C4176A32}" srcOrd="0" destOrd="0" parTransId="{0FF0B767-4B68-4897-806D-39D26306CF35}" sibTransId="{17DE9A46-4C0C-4A9E-A8DB-636E8004C103}"/>
    <dgm:cxn modelId="{E44378D6-D48F-46E6-BDFC-1E00A76B7288}" type="presOf" srcId="{FE95499F-5729-4C11-BC7D-62BAE8B4CE29}" destId="{75CA72D9-0CEF-4AF9-A566-D5BCFCD156BD}" srcOrd="0" destOrd="0" presId="urn:microsoft.com/office/officeart/2005/8/layout/chevron2"/>
    <dgm:cxn modelId="{FE9AFF61-D201-43B0-B968-A1A397FBF3C4}" type="presOf" srcId="{9A7CACEC-EBB7-464C-9CB8-095E91FDF32A}" destId="{2EAEF1CD-7791-4501-B65C-930D7D0AC227}" srcOrd="0" destOrd="0" presId="urn:microsoft.com/office/officeart/2005/8/layout/chevron2"/>
    <dgm:cxn modelId="{1F9CFA6E-DBC1-40B4-BCC4-55C3DAA8BADA}" srcId="{9A7CACEC-EBB7-464C-9CB8-095E91FDF32A}" destId="{B9770A97-A98C-4CFB-9883-8E66712A086B}" srcOrd="0" destOrd="0" parTransId="{27C5EDBE-C745-4E5E-9F25-EB6A91164F56}" sibTransId="{F03E8802-4AFE-4177-9882-5BF603D282D1}"/>
    <dgm:cxn modelId="{336E7535-A045-4977-B600-0720EABCC055}" type="presOf" srcId="{73C8568C-9BB9-4B32-8797-7A7B003BB974}" destId="{E984E8EA-02C6-4F17-BF7F-F5EFFAB5E48A}" srcOrd="0" destOrd="0" presId="urn:microsoft.com/office/officeart/2005/8/layout/chevron2"/>
    <dgm:cxn modelId="{9E160B5B-FBC3-4470-AD9D-301B007F7BB7}" srcId="{1DF3EB6B-73F6-4364-B386-56B8DD7754F5}" destId="{2259DE66-7D5A-46FA-961A-368F0CEC426F}" srcOrd="0" destOrd="0" parTransId="{BAA96E84-CCBE-452C-9D3B-35BB18361DB0}" sibTransId="{7A6FB110-4DF4-419D-BEB9-8694FFC54558}"/>
    <dgm:cxn modelId="{B398CEFD-9D1E-4C17-9600-6959C6528419}" srcId="{BB7B8E1F-111B-4536-8252-BC6A64EC42B4}" destId="{27CC6140-C180-4342-A63E-C7DD5D41D8F3}" srcOrd="0" destOrd="0" parTransId="{D104E6E2-6DA9-4F03-9C4F-AB168A43DD8C}" sibTransId="{43FF57B8-EDE8-4E88-A67E-88DC80287B04}"/>
    <dgm:cxn modelId="{AB191F6A-C79E-49F1-B9FC-057839783D95}" type="presParOf" srcId="{1195A1F7-0286-45C1-9BB3-7B2AA4FC652F}" destId="{8FC0FB61-B9E9-42A0-9772-B1A162CE6E20}" srcOrd="0" destOrd="0" presId="urn:microsoft.com/office/officeart/2005/8/layout/chevron2"/>
    <dgm:cxn modelId="{590810A2-7C03-4DBC-8D93-C395D080276F}" type="presParOf" srcId="{8FC0FB61-B9E9-42A0-9772-B1A162CE6E20}" destId="{A80E95C5-EFC7-4427-9E71-E3CF8F1221F6}" srcOrd="0" destOrd="0" presId="urn:microsoft.com/office/officeart/2005/8/layout/chevron2"/>
    <dgm:cxn modelId="{47F2801E-D9B4-4BC5-96BD-D060D7C58D33}" type="presParOf" srcId="{8FC0FB61-B9E9-42A0-9772-B1A162CE6E20}" destId="{54FB442F-969F-4A71-9D27-BDF91C974CEA}" srcOrd="1" destOrd="0" presId="urn:microsoft.com/office/officeart/2005/8/layout/chevron2"/>
    <dgm:cxn modelId="{34AFE9D0-8D38-4BBC-A4FF-28BD6B60DD0F}" type="presParOf" srcId="{1195A1F7-0286-45C1-9BB3-7B2AA4FC652F}" destId="{AF63920E-CDDB-4E0B-97BD-EDA3C7DF9B7F}" srcOrd="1" destOrd="0" presId="urn:microsoft.com/office/officeart/2005/8/layout/chevron2"/>
    <dgm:cxn modelId="{74AC002D-CCA3-462D-BC3C-5436B395924F}" type="presParOf" srcId="{1195A1F7-0286-45C1-9BB3-7B2AA4FC652F}" destId="{080D689C-D44D-4DA2-A248-7D4ADD8B9834}" srcOrd="2" destOrd="0" presId="urn:microsoft.com/office/officeart/2005/8/layout/chevron2"/>
    <dgm:cxn modelId="{120AAE02-5EC7-4E73-B983-4B8B8087059F}" type="presParOf" srcId="{080D689C-D44D-4DA2-A248-7D4ADD8B9834}" destId="{2EAEF1CD-7791-4501-B65C-930D7D0AC227}" srcOrd="0" destOrd="0" presId="urn:microsoft.com/office/officeart/2005/8/layout/chevron2"/>
    <dgm:cxn modelId="{D29DD967-2871-4BEB-8E66-A71158CA47E3}" type="presParOf" srcId="{080D689C-D44D-4DA2-A248-7D4ADD8B9834}" destId="{2036EBC4-9E87-4FF6-B966-A9969AB7D540}" srcOrd="1" destOrd="0" presId="urn:microsoft.com/office/officeart/2005/8/layout/chevron2"/>
    <dgm:cxn modelId="{C73BF424-E998-4CA9-B7E0-86B62F3FDCCE}" type="presParOf" srcId="{1195A1F7-0286-45C1-9BB3-7B2AA4FC652F}" destId="{F4757A13-7825-4632-AD1C-661F6F7FFA18}" srcOrd="3" destOrd="0" presId="urn:microsoft.com/office/officeart/2005/8/layout/chevron2"/>
    <dgm:cxn modelId="{57B1C270-4168-49F5-9D31-A05E1B600A97}" type="presParOf" srcId="{1195A1F7-0286-45C1-9BB3-7B2AA4FC652F}" destId="{CC1AAEF9-D77C-4785-BB7F-864C4C572892}" srcOrd="4" destOrd="0" presId="urn:microsoft.com/office/officeart/2005/8/layout/chevron2"/>
    <dgm:cxn modelId="{906B50D1-C3DA-4BEF-8AE9-876EBAE429B7}" type="presParOf" srcId="{CC1AAEF9-D77C-4785-BB7F-864C4C572892}" destId="{3EB20212-013E-4BC4-8160-E4AFBCBD6DFE}" srcOrd="0" destOrd="0" presId="urn:microsoft.com/office/officeart/2005/8/layout/chevron2"/>
    <dgm:cxn modelId="{9727A5CF-E42F-4E98-8055-1BC8902E8644}" type="presParOf" srcId="{CC1AAEF9-D77C-4785-BB7F-864C4C572892}" destId="{4424C8CF-727D-4688-8D55-F7E037230F16}" srcOrd="1" destOrd="0" presId="urn:microsoft.com/office/officeart/2005/8/layout/chevron2"/>
    <dgm:cxn modelId="{24E743F8-851B-40A7-B4FA-216D4338AD2D}" type="presParOf" srcId="{1195A1F7-0286-45C1-9BB3-7B2AA4FC652F}" destId="{615ED200-63C6-4F41-BC3A-5A72EB6D345A}" srcOrd="5" destOrd="0" presId="urn:microsoft.com/office/officeart/2005/8/layout/chevron2"/>
    <dgm:cxn modelId="{6665E94E-2750-4BA8-8BA0-7FD92835A4DA}" type="presParOf" srcId="{1195A1F7-0286-45C1-9BB3-7B2AA4FC652F}" destId="{4C47722E-6D76-4258-9250-D59DE239113E}" srcOrd="6" destOrd="0" presId="urn:microsoft.com/office/officeart/2005/8/layout/chevron2"/>
    <dgm:cxn modelId="{15A4AB63-2DDD-45E9-BBDB-2584AE1A3584}" type="presParOf" srcId="{4C47722E-6D76-4258-9250-D59DE239113E}" destId="{2D9F0740-1559-4DD4-9022-3920CB00CE69}" srcOrd="0" destOrd="0" presId="urn:microsoft.com/office/officeart/2005/8/layout/chevron2"/>
    <dgm:cxn modelId="{4F6563D8-BE6C-4FD1-BBC6-A04FEC064006}" type="presParOf" srcId="{4C47722E-6D76-4258-9250-D59DE239113E}" destId="{69528F53-D0F7-4291-95E5-885420AB2BFB}" srcOrd="1" destOrd="0" presId="urn:microsoft.com/office/officeart/2005/8/layout/chevron2"/>
    <dgm:cxn modelId="{6CB16858-E5BD-4D39-975F-7E5EDE72F504}" type="presParOf" srcId="{1195A1F7-0286-45C1-9BB3-7B2AA4FC652F}" destId="{121A636F-646F-408F-9EC9-50FDA7F5C2B6}" srcOrd="7" destOrd="0" presId="urn:microsoft.com/office/officeart/2005/8/layout/chevron2"/>
    <dgm:cxn modelId="{C8212C8A-8411-4919-AF8B-864BA7503C15}" type="presParOf" srcId="{1195A1F7-0286-45C1-9BB3-7B2AA4FC652F}" destId="{4B26627D-92F2-4092-90CF-D216B42D972C}" srcOrd="8" destOrd="0" presId="urn:microsoft.com/office/officeart/2005/8/layout/chevron2"/>
    <dgm:cxn modelId="{CFF41105-2E81-4CD2-AC5F-1DE9C448A561}" type="presParOf" srcId="{4B26627D-92F2-4092-90CF-D216B42D972C}" destId="{75CA72D9-0CEF-4AF9-A566-D5BCFCD156BD}" srcOrd="0" destOrd="0" presId="urn:microsoft.com/office/officeart/2005/8/layout/chevron2"/>
    <dgm:cxn modelId="{C7A6FC51-F13C-4B13-AB73-A6549DB27808}" type="presParOf" srcId="{4B26627D-92F2-4092-90CF-D216B42D972C}" destId="{E52649EC-2723-495A-B22D-41C231DCE0DF}" srcOrd="1" destOrd="0" presId="urn:microsoft.com/office/officeart/2005/8/layout/chevron2"/>
    <dgm:cxn modelId="{213B593B-CBC4-4E23-A482-958FC4BABA45}" type="presParOf" srcId="{1195A1F7-0286-45C1-9BB3-7B2AA4FC652F}" destId="{6F00ECDC-CF91-471E-B82E-DE90793B6C8F}" srcOrd="9" destOrd="0" presId="urn:microsoft.com/office/officeart/2005/8/layout/chevron2"/>
    <dgm:cxn modelId="{0D4781EF-63E3-4A1E-BBD0-61C4F3B2209D}" type="presParOf" srcId="{1195A1F7-0286-45C1-9BB3-7B2AA4FC652F}" destId="{875D8D82-CCAB-4E27-9071-A4FAFD6FA66A}" srcOrd="10" destOrd="0" presId="urn:microsoft.com/office/officeart/2005/8/layout/chevron2"/>
    <dgm:cxn modelId="{8258D805-8F27-4E34-8817-2DAA9C4CBE4F}" type="presParOf" srcId="{875D8D82-CCAB-4E27-9071-A4FAFD6FA66A}" destId="{1A52F47C-5CD6-4889-9885-25179DCFCAA9}" srcOrd="0" destOrd="0" presId="urn:microsoft.com/office/officeart/2005/8/layout/chevron2"/>
    <dgm:cxn modelId="{9BF78B17-A0D1-4ED6-A311-0EB694870E61}" type="presParOf" srcId="{875D8D82-CCAB-4E27-9071-A4FAFD6FA66A}" destId="{E984E8EA-02C6-4F17-BF7F-F5EFFAB5E48A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682345EC-3AC9-4D07-A20E-10F634AB7B82}" type="doc">
      <dgm:prSet loTypeId="urn:microsoft.com/office/officeart/2005/8/layout/hChevron3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6B23541E-F0CD-4DEA-8BB5-B20923A29296}">
      <dgm:prSet phldrT="[Texte]" custT="1"/>
      <dgm:spPr>
        <a:noFill/>
      </dgm:spPr>
      <dgm:t>
        <a:bodyPr/>
        <a:lstStyle/>
        <a:p>
          <a:r>
            <a:rPr lang="fr-FR" sz="1200" b="1" dirty="0" smtClean="0">
              <a:solidFill>
                <a:schemeClr val="tx1"/>
              </a:solidFill>
              <a:latin typeface="Perpetua" panose="02020502060401020303" pitchFamily="18" charset="0"/>
            </a:rPr>
            <a:t>Contexte</a:t>
          </a:r>
          <a:endParaRPr lang="fr-FR" sz="1200" b="1" dirty="0">
            <a:solidFill>
              <a:schemeClr val="tx1"/>
            </a:solidFill>
            <a:latin typeface="Perpetua" panose="02020502060401020303" pitchFamily="18" charset="0"/>
          </a:endParaRPr>
        </a:p>
      </dgm:t>
    </dgm:pt>
    <dgm:pt modelId="{D9D9C25A-9C13-45C2-B67E-89F519904323}" type="parTrans" cxnId="{4D7CF76B-BEF8-4E72-A38E-984A830DB490}">
      <dgm:prSet/>
      <dgm:spPr/>
      <dgm:t>
        <a:bodyPr/>
        <a:lstStyle/>
        <a:p>
          <a:endParaRPr lang="fr-FR" sz="1800">
            <a:solidFill>
              <a:schemeClr val="tx1"/>
            </a:solidFill>
          </a:endParaRPr>
        </a:p>
      </dgm:t>
    </dgm:pt>
    <dgm:pt modelId="{5E992286-645B-4107-BEF6-F49569687EAC}" type="sibTrans" cxnId="{4D7CF76B-BEF8-4E72-A38E-984A830DB490}">
      <dgm:prSet/>
      <dgm:spPr/>
      <dgm:t>
        <a:bodyPr/>
        <a:lstStyle/>
        <a:p>
          <a:endParaRPr lang="fr-FR" sz="1800">
            <a:solidFill>
              <a:schemeClr val="tx1"/>
            </a:solidFill>
          </a:endParaRPr>
        </a:p>
      </dgm:t>
    </dgm:pt>
    <dgm:pt modelId="{B4029C79-8C35-4F17-A955-4CCD2482DC3B}">
      <dgm:prSet phldrT="[Texte]" custT="1"/>
      <dgm:spPr>
        <a:noFill/>
        <a:ln>
          <a:solidFill>
            <a:schemeClr val="accent1">
              <a:lumMod val="60000"/>
              <a:lumOff val="40000"/>
            </a:schemeClr>
          </a:solidFill>
        </a:ln>
      </dgm:spPr>
      <dgm:t>
        <a:bodyPr/>
        <a:lstStyle/>
        <a:p>
          <a:r>
            <a:rPr lang="fr-FR" sz="1200" b="1" dirty="0" smtClean="0">
              <a:solidFill>
                <a:schemeClr val="tx1"/>
              </a:solidFill>
              <a:latin typeface="Perpetua" panose="02020502060401020303" pitchFamily="18" charset="0"/>
            </a:rPr>
            <a:t>Données utilisées</a:t>
          </a:r>
        </a:p>
      </dgm:t>
    </dgm:pt>
    <dgm:pt modelId="{B17C041D-44DA-4A2F-8CEF-4C67742213E9}" type="parTrans" cxnId="{6719C67B-54BE-45C2-878D-9106DCD6252F}">
      <dgm:prSet/>
      <dgm:spPr/>
      <dgm:t>
        <a:bodyPr/>
        <a:lstStyle/>
        <a:p>
          <a:endParaRPr lang="fr-FR" sz="1800">
            <a:solidFill>
              <a:schemeClr val="tx1"/>
            </a:solidFill>
          </a:endParaRPr>
        </a:p>
      </dgm:t>
    </dgm:pt>
    <dgm:pt modelId="{644080B9-35B6-446A-99FF-1055ED85FEAA}" type="sibTrans" cxnId="{6719C67B-54BE-45C2-878D-9106DCD6252F}">
      <dgm:prSet/>
      <dgm:spPr/>
      <dgm:t>
        <a:bodyPr/>
        <a:lstStyle/>
        <a:p>
          <a:endParaRPr lang="fr-FR" sz="1800">
            <a:solidFill>
              <a:schemeClr val="tx1"/>
            </a:solidFill>
          </a:endParaRPr>
        </a:p>
      </dgm:t>
    </dgm:pt>
    <dgm:pt modelId="{558738A8-3FBA-4D5C-8241-FFD27C4B0E86}">
      <dgm:prSet phldrT="[Texte]" custT="1"/>
      <dgm:spPr>
        <a:solidFill>
          <a:schemeClr val="accent1">
            <a:lumMod val="60000"/>
            <a:lumOff val="40000"/>
          </a:schemeClr>
        </a:solidFill>
        <a:ln>
          <a:solidFill>
            <a:schemeClr val="accent1">
              <a:lumMod val="60000"/>
              <a:lumOff val="40000"/>
            </a:schemeClr>
          </a:solidFill>
        </a:ln>
      </dgm:spPr>
      <dgm:t>
        <a:bodyPr/>
        <a:lstStyle/>
        <a:p>
          <a:r>
            <a:rPr lang="fr-FR" sz="1000" b="1" dirty="0" smtClean="0">
              <a:solidFill>
                <a:schemeClr val="tx1"/>
              </a:solidFill>
              <a:latin typeface="Perpetua" panose="02020502060401020303" pitchFamily="18" charset="0"/>
            </a:rPr>
            <a:t>Traitement des données d’enquête dans les comptes</a:t>
          </a:r>
        </a:p>
      </dgm:t>
    </dgm:pt>
    <dgm:pt modelId="{74C84D1C-634D-4E36-B629-19C045BBF838}" type="parTrans" cxnId="{09CEEB96-C173-4568-A669-8CB94D9314DA}">
      <dgm:prSet/>
      <dgm:spPr/>
      <dgm:t>
        <a:bodyPr/>
        <a:lstStyle/>
        <a:p>
          <a:endParaRPr lang="fr-FR" sz="1800">
            <a:solidFill>
              <a:schemeClr val="tx1"/>
            </a:solidFill>
          </a:endParaRPr>
        </a:p>
      </dgm:t>
    </dgm:pt>
    <dgm:pt modelId="{39CD6569-6BF3-4788-8249-199D27F4F15C}" type="sibTrans" cxnId="{09CEEB96-C173-4568-A669-8CB94D9314DA}">
      <dgm:prSet/>
      <dgm:spPr/>
      <dgm:t>
        <a:bodyPr/>
        <a:lstStyle/>
        <a:p>
          <a:endParaRPr lang="fr-FR" sz="1800">
            <a:solidFill>
              <a:schemeClr val="tx1"/>
            </a:solidFill>
          </a:endParaRPr>
        </a:p>
      </dgm:t>
    </dgm:pt>
    <dgm:pt modelId="{0D3F4C0A-A7A7-4000-90F4-79B87051271B}">
      <dgm:prSet phldrT="[Texte]" custT="1"/>
      <dgm:spPr>
        <a:noFill/>
        <a:ln>
          <a:solidFill>
            <a:schemeClr val="accent1">
              <a:lumMod val="60000"/>
              <a:lumOff val="40000"/>
            </a:schemeClr>
          </a:solidFill>
        </a:ln>
      </dgm:spPr>
      <dgm:t>
        <a:bodyPr/>
        <a:lstStyle/>
        <a:p>
          <a:r>
            <a:rPr lang="fr-FR" sz="1000" b="1" dirty="0" smtClean="0">
              <a:solidFill>
                <a:schemeClr val="tx1"/>
              </a:solidFill>
              <a:latin typeface="Perpetua" panose="02020502060401020303" pitchFamily="18" charset="0"/>
            </a:rPr>
            <a:t>Couverture des activités et produits par l’enquête</a:t>
          </a:r>
        </a:p>
      </dgm:t>
    </dgm:pt>
    <dgm:pt modelId="{8E25ECCB-6A49-4030-891E-0CC786B89D94}" type="parTrans" cxnId="{D05436E9-6869-4821-96CC-7A941893B9AF}">
      <dgm:prSet/>
      <dgm:spPr/>
      <dgm:t>
        <a:bodyPr/>
        <a:lstStyle/>
        <a:p>
          <a:endParaRPr lang="fr-FR" sz="1800">
            <a:solidFill>
              <a:schemeClr val="tx1"/>
            </a:solidFill>
          </a:endParaRPr>
        </a:p>
      </dgm:t>
    </dgm:pt>
    <dgm:pt modelId="{63ABD296-C72E-4BB0-98D2-4008026CA1AF}" type="sibTrans" cxnId="{D05436E9-6869-4821-96CC-7A941893B9AF}">
      <dgm:prSet/>
      <dgm:spPr/>
      <dgm:t>
        <a:bodyPr/>
        <a:lstStyle/>
        <a:p>
          <a:endParaRPr lang="fr-FR" sz="1800">
            <a:solidFill>
              <a:schemeClr val="tx1"/>
            </a:solidFill>
          </a:endParaRPr>
        </a:p>
      </dgm:t>
    </dgm:pt>
    <dgm:pt modelId="{E198FDFA-D8CE-4C21-B0C6-481163E7C363}">
      <dgm:prSet phldrT="[Texte]" custT="1"/>
      <dgm:spPr>
        <a:noFill/>
        <a:ln>
          <a:solidFill>
            <a:schemeClr val="accent1">
              <a:lumMod val="60000"/>
              <a:lumOff val="40000"/>
            </a:schemeClr>
          </a:solidFill>
        </a:ln>
      </dgm:spPr>
      <dgm:t>
        <a:bodyPr/>
        <a:lstStyle/>
        <a:p>
          <a:r>
            <a:rPr lang="fr-FR" sz="1000" b="1" dirty="0" smtClean="0">
              <a:solidFill>
                <a:schemeClr val="tx1"/>
              </a:solidFill>
              <a:latin typeface="Perpetua" panose="02020502060401020303" pitchFamily="18" charset="0"/>
            </a:rPr>
            <a:t>Apport d’autres sources</a:t>
          </a:r>
        </a:p>
      </dgm:t>
    </dgm:pt>
    <dgm:pt modelId="{164FF579-A4C7-4425-AF14-EA09AB4F05DC}" type="parTrans" cxnId="{85B3B298-F213-46FA-AD65-EEFDD366637B}">
      <dgm:prSet/>
      <dgm:spPr/>
      <dgm:t>
        <a:bodyPr/>
        <a:lstStyle/>
        <a:p>
          <a:endParaRPr lang="fr-FR"/>
        </a:p>
      </dgm:t>
    </dgm:pt>
    <dgm:pt modelId="{5CECD31D-0A15-495E-B056-3E374D057337}" type="sibTrans" cxnId="{85B3B298-F213-46FA-AD65-EEFDD366637B}">
      <dgm:prSet/>
      <dgm:spPr/>
      <dgm:t>
        <a:bodyPr/>
        <a:lstStyle/>
        <a:p>
          <a:endParaRPr lang="fr-FR"/>
        </a:p>
      </dgm:t>
    </dgm:pt>
    <dgm:pt modelId="{E38E832B-055D-4E76-B25D-65DF775F8235}">
      <dgm:prSet phldrT="[Texte]" custT="1"/>
      <dgm:spPr>
        <a:noFill/>
        <a:ln>
          <a:solidFill>
            <a:schemeClr val="accent1">
              <a:lumMod val="60000"/>
              <a:lumOff val="40000"/>
            </a:schemeClr>
          </a:solidFill>
        </a:ln>
      </dgm:spPr>
      <dgm:t>
        <a:bodyPr/>
        <a:lstStyle/>
        <a:p>
          <a:r>
            <a:rPr lang="fr-FR" sz="1000" b="1" dirty="0" smtClean="0">
              <a:solidFill>
                <a:schemeClr val="tx1"/>
              </a:solidFill>
              <a:latin typeface="Perpetua" panose="02020502060401020303" pitchFamily="18" charset="0"/>
            </a:rPr>
            <a:t>Appréciation</a:t>
          </a:r>
        </a:p>
      </dgm:t>
    </dgm:pt>
    <dgm:pt modelId="{A3E4DDFF-C32E-4ADF-9B84-FBC0F2AA5EDE}" type="parTrans" cxnId="{F779A33A-526C-4C3A-9672-193548CC072E}">
      <dgm:prSet/>
      <dgm:spPr/>
      <dgm:t>
        <a:bodyPr/>
        <a:lstStyle/>
        <a:p>
          <a:endParaRPr lang="fr-FR"/>
        </a:p>
      </dgm:t>
    </dgm:pt>
    <dgm:pt modelId="{C0862740-B611-4350-A35F-88AC365E81C8}" type="sibTrans" cxnId="{F779A33A-526C-4C3A-9672-193548CC072E}">
      <dgm:prSet/>
      <dgm:spPr/>
      <dgm:t>
        <a:bodyPr/>
        <a:lstStyle/>
        <a:p>
          <a:endParaRPr lang="fr-FR"/>
        </a:p>
      </dgm:t>
    </dgm:pt>
    <dgm:pt modelId="{05FEF1CC-386C-4BE4-B17E-5B57CFC3A55C}" type="pres">
      <dgm:prSet presAssocID="{682345EC-3AC9-4D07-A20E-10F634AB7B82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A538A3C9-1496-4C33-A1AF-C49D8497849A}" type="pres">
      <dgm:prSet presAssocID="{6B23541E-F0CD-4DEA-8BB5-B20923A29296}" presName="parTxOnly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CECE48D0-5652-46ED-A0F1-F7E59E8BE7F8}" type="pres">
      <dgm:prSet presAssocID="{5E992286-645B-4107-BEF6-F49569687EAC}" presName="parSpace" presStyleCnt="0"/>
      <dgm:spPr/>
    </dgm:pt>
    <dgm:pt modelId="{5757CB1D-ED42-4E5E-BFA6-E36824ACDBC5}" type="pres">
      <dgm:prSet presAssocID="{B4029C79-8C35-4F17-A955-4CCD2482DC3B}" presName="parTxOnly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A0CF7A1E-386C-43D5-84D6-6FCF2F8047B6}" type="pres">
      <dgm:prSet presAssocID="{644080B9-35B6-446A-99FF-1055ED85FEAA}" presName="parSpace" presStyleCnt="0"/>
      <dgm:spPr/>
    </dgm:pt>
    <dgm:pt modelId="{92C0C068-D4AD-4E7B-94E7-17E3A66FE874}" type="pres">
      <dgm:prSet presAssocID="{558738A8-3FBA-4D5C-8241-FFD27C4B0E86}" presName="parTxOnly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200DF8D9-CE9E-419F-B2F8-319BC538A39D}" type="pres">
      <dgm:prSet presAssocID="{39CD6569-6BF3-4788-8249-199D27F4F15C}" presName="parSpace" presStyleCnt="0"/>
      <dgm:spPr/>
    </dgm:pt>
    <dgm:pt modelId="{076AEE9F-5FD4-4C82-B861-82327C7E8900}" type="pres">
      <dgm:prSet presAssocID="{0D3F4C0A-A7A7-4000-90F4-79B87051271B}" presName="parTxOnly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1AB24DCD-9236-43D6-8D74-5F46590DC0C1}" type="pres">
      <dgm:prSet presAssocID="{63ABD296-C72E-4BB0-98D2-4008026CA1AF}" presName="parSpace" presStyleCnt="0"/>
      <dgm:spPr/>
    </dgm:pt>
    <dgm:pt modelId="{C002C0F8-ACAE-491E-AB56-34A5ACB02EE1}" type="pres">
      <dgm:prSet presAssocID="{E38E832B-055D-4E76-B25D-65DF775F8235}" presName="parTxOnly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CF326EBA-96AD-480A-A7E6-960925A417EB}" type="pres">
      <dgm:prSet presAssocID="{C0862740-B611-4350-A35F-88AC365E81C8}" presName="parSpace" presStyleCnt="0"/>
      <dgm:spPr/>
    </dgm:pt>
    <dgm:pt modelId="{3A09E5D9-5219-4DB0-9399-D788E049867B}" type="pres">
      <dgm:prSet presAssocID="{E198FDFA-D8CE-4C21-B0C6-481163E7C363}" presName="parTxOnly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D05436E9-6869-4821-96CC-7A941893B9AF}" srcId="{682345EC-3AC9-4D07-A20E-10F634AB7B82}" destId="{0D3F4C0A-A7A7-4000-90F4-79B87051271B}" srcOrd="3" destOrd="0" parTransId="{8E25ECCB-6A49-4030-891E-0CC786B89D94}" sibTransId="{63ABD296-C72E-4BB0-98D2-4008026CA1AF}"/>
    <dgm:cxn modelId="{09CEEB96-C173-4568-A669-8CB94D9314DA}" srcId="{682345EC-3AC9-4D07-A20E-10F634AB7B82}" destId="{558738A8-3FBA-4D5C-8241-FFD27C4B0E86}" srcOrd="2" destOrd="0" parTransId="{74C84D1C-634D-4E36-B629-19C045BBF838}" sibTransId="{39CD6569-6BF3-4788-8249-199D27F4F15C}"/>
    <dgm:cxn modelId="{F779A33A-526C-4C3A-9672-193548CC072E}" srcId="{682345EC-3AC9-4D07-A20E-10F634AB7B82}" destId="{E38E832B-055D-4E76-B25D-65DF775F8235}" srcOrd="4" destOrd="0" parTransId="{A3E4DDFF-C32E-4ADF-9B84-FBC0F2AA5EDE}" sibTransId="{C0862740-B611-4350-A35F-88AC365E81C8}"/>
    <dgm:cxn modelId="{85B3B298-F213-46FA-AD65-EEFDD366637B}" srcId="{682345EC-3AC9-4D07-A20E-10F634AB7B82}" destId="{E198FDFA-D8CE-4C21-B0C6-481163E7C363}" srcOrd="5" destOrd="0" parTransId="{164FF579-A4C7-4425-AF14-EA09AB4F05DC}" sibTransId="{5CECD31D-0A15-495E-B056-3E374D057337}"/>
    <dgm:cxn modelId="{4D7CF76B-BEF8-4E72-A38E-984A830DB490}" srcId="{682345EC-3AC9-4D07-A20E-10F634AB7B82}" destId="{6B23541E-F0CD-4DEA-8BB5-B20923A29296}" srcOrd="0" destOrd="0" parTransId="{D9D9C25A-9C13-45C2-B67E-89F519904323}" sibTransId="{5E992286-645B-4107-BEF6-F49569687EAC}"/>
    <dgm:cxn modelId="{2BC55585-84DF-41A0-BE80-4A51C329F946}" type="presOf" srcId="{B4029C79-8C35-4F17-A955-4CCD2482DC3B}" destId="{5757CB1D-ED42-4E5E-BFA6-E36824ACDBC5}" srcOrd="0" destOrd="0" presId="urn:microsoft.com/office/officeart/2005/8/layout/hChevron3"/>
    <dgm:cxn modelId="{8180276B-B147-48B8-AC93-534E55DDFB77}" type="presOf" srcId="{E38E832B-055D-4E76-B25D-65DF775F8235}" destId="{C002C0F8-ACAE-491E-AB56-34A5ACB02EE1}" srcOrd="0" destOrd="0" presId="urn:microsoft.com/office/officeart/2005/8/layout/hChevron3"/>
    <dgm:cxn modelId="{A149F90E-24AE-4DF0-806A-23944B4D4804}" type="presOf" srcId="{558738A8-3FBA-4D5C-8241-FFD27C4B0E86}" destId="{92C0C068-D4AD-4E7B-94E7-17E3A66FE874}" srcOrd="0" destOrd="0" presId="urn:microsoft.com/office/officeart/2005/8/layout/hChevron3"/>
    <dgm:cxn modelId="{ECAC492A-FA35-459A-8A1E-E3159C91AB65}" type="presOf" srcId="{E198FDFA-D8CE-4C21-B0C6-481163E7C363}" destId="{3A09E5D9-5219-4DB0-9399-D788E049867B}" srcOrd="0" destOrd="0" presId="urn:microsoft.com/office/officeart/2005/8/layout/hChevron3"/>
    <dgm:cxn modelId="{6B0859AF-73FE-45ED-9D96-DE485868358C}" type="presOf" srcId="{0D3F4C0A-A7A7-4000-90F4-79B87051271B}" destId="{076AEE9F-5FD4-4C82-B861-82327C7E8900}" srcOrd="0" destOrd="0" presId="urn:microsoft.com/office/officeart/2005/8/layout/hChevron3"/>
    <dgm:cxn modelId="{6719C67B-54BE-45C2-878D-9106DCD6252F}" srcId="{682345EC-3AC9-4D07-A20E-10F634AB7B82}" destId="{B4029C79-8C35-4F17-A955-4CCD2482DC3B}" srcOrd="1" destOrd="0" parTransId="{B17C041D-44DA-4A2F-8CEF-4C67742213E9}" sibTransId="{644080B9-35B6-446A-99FF-1055ED85FEAA}"/>
    <dgm:cxn modelId="{7D2A8C49-534C-41FD-B83B-88937B74F37E}" type="presOf" srcId="{6B23541E-F0CD-4DEA-8BB5-B20923A29296}" destId="{A538A3C9-1496-4C33-A1AF-C49D8497849A}" srcOrd="0" destOrd="0" presId="urn:microsoft.com/office/officeart/2005/8/layout/hChevron3"/>
    <dgm:cxn modelId="{4AE3B8B0-2F49-47F6-BA8F-D52B510D14AE}" type="presOf" srcId="{682345EC-3AC9-4D07-A20E-10F634AB7B82}" destId="{05FEF1CC-386C-4BE4-B17E-5B57CFC3A55C}" srcOrd="0" destOrd="0" presId="urn:microsoft.com/office/officeart/2005/8/layout/hChevron3"/>
    <dgm:cxn modelId="{3A9FC398-82BB-4B77-A55B-8758A5742E19}" type="presParOf" srcId="{05FEF1CC-386C-4BE4-B17E-5B57CFC3A55C}" destId="{A538A3C9-1496-4C33-A1AF-C49D8497849A}" srcOrd="0" destOrd="0" presId="urn:microsoft.com/office/officeart/2005/8/layout/hChevron3"/>
    <dgm:cxn modelId="{04AB2E99-A523-402F-992E-75A5BF26E6F1}" type="presParOf" srcId="{05FEF1CC-386C-4BE4-B17E-5B57CFC3A55C}" destId="{CECE48D0-5652-46ED-A0F1-F7E59E8BE7F8}" srcOrd="1" destOrd="0" presId="urn:microsoft.com/office/officeart/2005/8/layout/hChevron3"/>
    <dgm:cxn modelId="{70186805-EEF2-41D2-8540-4F5050023878}" type="presParOf" srcId="{05FEF1CC-386C-4BE4-B17E-5B57CFC3A55C}" destId="{5757CB1D-ED42-4E5E-BFA6-E36824ACDBC5}" srcOrd="2" destOrd="0" presId="urn:microsoft.com/office/officeart/2005/8/layout/hChevron3"/>
    <dgm:cxn modelId="{78F395CD-9F28-46F8-8BFD-1728F934BF9E}" type="presParOf" srcId="{05FEF1CC-386C-4BE4-B17E-5B57CFC3A55C}" destId="{A0CF7A1E-386C-43D5-84D6-6FCF2F8047B6}" srcOrd="3" destOrd="0" presId="urn:microsoft.com/office/officeart/2005/8/layout/hChevron3"/>
    <dgm:cxn modelId="{D0E3DD07-F4C7-449E-AF10-D55CC154B34B}" type="presParOf" srcId="{05FEF1CC-386C-4BE4-B17E-5B57CFC3A55C}" destId="{92C0C068-D4AD-4E7B-94E7-17E3A66FE874}" srcOrd="4" destOrd="0" presId="urn:microsoft.com/office/officeart/2005/8/layout/hChevron3"/>
    <dgm:cxn modelId="{EA68CE5B-2467-4919-93B8-C7688F0357AF}" type="presParOf" srcId="{05FEF1CC-386C-4BE4-B17E-5B57CFC3A55C}" destId="{200DF8D9-CE9E-419F-B2F8-319BC538A39D}" srcOrd="5" destOrd="0" presId="urn:microsoft.com/office/officeart/2005/8/layout/hChevron3"/>
    <dgm:cxn modelId="{824E1BE1-BC5E-42F9-814A-4E226F167557}" type="presParOf" srcId="{05FEF1CC-386C-4BE4-B17E-5B57CFC3A55C}" destId="{076AEE9F-5FD4-4C82-B861-82327C7E8900}" srcOrd="6" destOrd="0" presId="urn:microsoft.com/office/officeart/2005/8/layout/hChevron3"/>
    <dgm:cxn modelId="{DFC87509-68C5-499F-9782-F37E4B9270BA}" type="presParOf" srcId="{05FEF1CC-386C-4BE4-B17E-5B57CFC3A55C}" destId="{1AB24DCD-9236-43D6-8D74-5F46590DC0C1}" srcOrd="7" destOrd="0" presId="urn:microsoft.com/office/officeart/2005/8/layout/hChevron3"/>
    <dgm:cxn modelId="{30F9A258-18AA-49B4-87E2-50D127EA4DE3}" type="presParOf" srcId="{05FEF1CC-386C-4BE4-B17E-5B57CFC3A55C}" destId="{C002C0F8-ACAE-491E-AB56-34A5ACB02EE1}" srcOrd="8" destOrd="0" presId="urn:microsoft.com/office/officeart/2005/8/layout/hChevron3"/>
    <dgm:cxn modelId="{8E0901BE-C470-4A33-BA25-88776B1D02B1}" type="presParOf" srcId="{05FEF1CC-386C-4BE4-B17E-5B57CFC3A55C}" destId="{CF326EBA-96AD-480A-A7E6-960925A417EB}" srcOrd="9" destOrd="0" presId="urn:microsoft.com/office/officeart/2005/8/layout/hChevron3"/>
    <dgm:cxn modelId="{383D4AE5-36CA-4D51-874B-A9547C09CD0B}" type="presParOf" srcId="{05FEF1CC-386C-4BE4-B17E-5B57CFC3A55C}" destId="{3A09E5D9-5219-4DB0-9399-D788E049867B}" srcOrd="10" destOrd="0" presId="urn:microsoft.com/office/officeart/2005/8/layout/hChevron3"/>
  </dgm:cxnLst>
  <dgm:bg>
    <a:noFill/>
  </dgm:bg>
  <dgm:whole>
    <a:ln>
      <a:solidFill>
        <a:schemeClr val="accent1">
          <a:lumMod val="60000"/>
          <a:lumOff val="40000"/>
        </a:schemeClr>
      </a:solidFill>
    </a:ln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682345EC-3AC9-4D07-A20E-10F634AB7B82}" type="doc">
      <dgm:prSet loTypeId="urn:microsoft.com/office/officeart/2005/8/layout/hChevron3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6B23541E-F0CD-4DEA-8BB5-B20923A29296}">
      <dgm:prSet phldrT="[Texte]" custT="1"/>
      <dgm:spPr>
        <a:noFill/>
      </dgm:spPr>
      <dgm:t>
        <a:bodyPr/>
        <a:lstStyle/>
        <a:p>
          <a:r>
            <a:rPr lang="fr-FR" sz="1200" b="1" dirty="0" smtClean="0">
              <a:solidFill>
                <a:schemeClr val="tx1"/>
              </a:solidFill>
              <a:latin typeface="Perpetua" panose="02020502060401020303" pitchFamily="18" charset="0"/>
            </a:rPr>
            <a:t>Contexte</a:t>
          </a:r>
          <a:endParaRPr lang="fr-FR" sz="1200" b="1" dirty="0">
            <a:solidFill>
              <a:schemeClr val="tx1"/>
            </a:solidFill>
            <a:latin typeface="Perpetua" panose="02020502060401020303" pitchFamily="18" charset="0"/>
          </a:endParaRPr>
        </a:p>
      </dgm:t>
    </dgm:pt>
    <dgm:pt modelId="{D9D9C25A-9C13-45C2-B67E-89F519904323}" type="parTrans" cxnId="{4D7CF76B-BEF8-4E72-A38E-984A830DB490}">
      <dgm:prSet/>
      <dgm:spPr/>
      <dgm:t>
        <a:bodyPr/>
        <a:lstStyle/>
        <a:p>
          <a:endParaRPr lang="fr-FR" sz="1800">
            <a:solidFill>
              <a:schemeClr val="tx1"/>
            </a:solidFill>
          </a:endParaRPr>
        </a:p>
      </dgm:t>
    </dgm:pt>
    <dgm:pt modelId="{5E992286-645B-4107-BEF6-F49569687EAC}" type="sibTrans" cxnId="{4D7CF76B-BEF8-4E72-A38E-984A830DB490}">
      <dgm:prSet/>
      <dgm:spPr/>
      <dgm:t>
        <a:bodyPr/>
        <a:lstStyle/>
        <a:p>
          <a:endParaRPr lang="fr-FR" sz="1800">
            <a:solidFill>
              <a:schemeClr val="tx1"/>
            </a:solidFill>
          </a:endParaRPr>
        </a:p>
      </dgm:t>
    </dgm:pt>
    <dgm:pt modelId="{B4029C79-8C35-4F17-A955-4CCD2482DC3B}">
      <dgm:prSet phldrT="[Texte]" custT="1"/>
      <dgm:spPr>
        <a:noFill/>
        <a:ln>
          <a:solidFill>
            <a:schemeClr val="accent1">
              <a:lumMod val="60000"/>
              <a:lumOff val="40000"/>
            </a:schemeClr>
          </a:solidFill>
        </a:ln>
      </dgm:spPr>
      <dgm:t>
        <a:bodyPr/>
        <a:lstStyle/>
        <a:p>
          <a:r>
            <a:rPr lang="fr-FR" sz="1200" b="1" dirty="0" smtClean="0">
              <a:solidFill>
                <a:schemeClr val="tx1"/>
              </a:solidFill>
              <a:latin typeface="Perpetua" panose="02020502060401020303" pitchFamily="18" charset="0"/>
            </a:rPr>
            <a:t>Données utilisées</a:t>
          </a:r>
        </a:p>
      </dgm:t>
    </dgm:pt>
    <dgm:pt modelId="{B17C041D-44DA-4A2F-8CEF-4C67742213E9}" type="parTrans" cxnId="{6719C67B-54BE-45C2-878D-9106DCD6252F}">
      <dgm:prSet/>
      <dgm:spPr/>
      <dgm:t>
        <a:bodyPr/>
        <a:lstStyle/>
        <a:p>
          <a:endParaRPr lang="fr-FR" sz="1800">
            <a:solidFill>
              <a:schemeClr val="tx1"/>
            </a:solidFill>
          </a:endParaRPr>
        </a:p>
      </dgm:t>
    </dgm:pt>
    <dgm:pt modelId="{644080B9-35B6-446A-99FF-1055ED85FEAA}" type="sibTrans" cxnId="{6719C67B-54BE-45C2-878D-9106DCD6252F}">
      <dgm:prSet/>
      <dgm:spPr/>
      <dgm:t>
        <a:bodyPr/>
        <a:lstStyle/>
        <a:p>
          <a:endParaRPr lang="fr-FR" sz="1800">
            <a:solidFill>
              <a:schemeClr val="tx1"/>
            </a:solidFill>
          </a:endParaRPr>
        </a:p>
      </dgm:t>
    </dgm:pt>
    <dgm:pt modelId="{558738A8-3FBA-4D5C-8241-FFD27C4B0E86}">
      <dgm:prSet phldrT="[Texte]" custT="1"/>
      <dgm:spPr>
        <a:solidFill>
          <a:schemeClr val="accent1">
            <a:lumMod val="60000"/>
            <a:lumOff val="40000"/>
          </a:schemeClr>
        </a:solidFill>
        <a:ln>
          <a:solidFill>
            <a:schemeClr val="accent1">
              <a:lumMod val="60000"/>
              <a:lumOff val="40000"/>
            </a:schemeClr>
          </a:solidFill>
        </a:ln>
      </dgm:spPr>
      <dgm:t>
        <a:bodyPr/>
        <a:lstStyle/>
        <a:p>
          <a:r>
            <a:rPr lang="fr-FR" sz="1000" b="1" dirty="0" smtClean="0">
              <a:solidFill>
                <a:schemeClr val="tx1"/>
              </a:solidFill>
              <a:latin typeface="Perpetua" panose="02020502060401020303" pitchFamily="18" charset="0"/>
            </a:rPr>
            <a:t>Traitement des données d’enquête dans les comptes</a:t>
          </a:r>
        </a:p>
      </dgm:t>
    </dgm:pt>
    <dgm:pt modelId="{74C84D1C-634D-4E36-B629-19C045BBF838}" type="parTrans" cxnId="{09CEEB96-C173-4568-A669-8CB94D9314DA}">
      <dgm:prSet/>
      <dgm:spPr/>
      <dgm:t>
        <a:bodyPr/>
        <a:lstStyle/>
        <a:p>
          <a:endParaRPr lang="fr-FR" sz="1800">
            <a:solidFill>
              <a:schemeClr val="tx1"/>
            </a:solidFill>
          </a:endParaRPr>
        </a:p>
      </dgm:t>
    </dgm:pt>
    <dgm:pt modelId="{39CD6569-6BF3-4788-8249-199D27F4F15C}" type="sibTrans" cxnId="{09CEEB96-C173-4568-A669-8CB94D9314DA}">
      <dgm:prSet/>
      <dgm:spPr/>
      <dgm:t>
        <a:bodyPr/>
        <a:lstStyle/>
        <a:p>
          <a:endParaRPr lang="fr-FR" sz="1800">
            <a:solidFill>
              <a:schemeClr val="tx1"/>
            </a:solidFill>
          </a:endParaRPr>
        </a:p>
      </dgm:t>
    </dgm:pt>
    <dgm:pt modelId="{0D3F4C0A-A7A7-4000-90F4-79B87051271B}">
      <dgm:prSet phldrT="[Texte]" custT="1"/>
      <dgm:spPr>
        <a:noFill/>
        <a:ln>
          <a:solidFill>
            <a:schemeClr val="accent1">
              <a:lumMod val="60000"/>
              <a:lumOff val="40000"/>
            </a:schemeClr>
          </a:solidFill>
        </a:ln>
      </dgm:spPr>
      <dgm:t>
        <a:bodyPr/>
        <a:lstStyle/>
        <a:p>
          <a:r>
            <a:rPr lang="fr-FR" sz="1000" b="1" dirty="0" smtClean="0">
              <a:solidFill>
                <a:schemeClr val="tx1"/>
              </a:solidFill>
              <a:latin typeface="Perpetua" panose="02020502060401020303" pitchFamily="18" charset="0"/>
            </a:rPr>
            <a:t>Couverture des activités et produits par l’enquête</a:t>
          </a:r>
        </a:p>
      </dgm:t>
    </dgm:pt>
    <dgm:pt modelId="{8E25ECCB-6A49-4030-891E-0CC786B89D94}" type="parTrans" cxnId="{D05436E9-6869-4821-96CC-7A941893B9AF}">
      <dgm:prSet/>
      <dgm:spPr/>
      <dgm:t>
        <a:bodyPr/>
        <a:lstStyle/>
        <a:p>
          <a:endParaRPr lang="fr-FR" sz="1800">
            <a:solidFill>
              <a:schemeClr val="tx1"/>
            </a:solidFill>
          </a:endParaRPr>
        </a:p>
      </dgm:t>
    </dgm:pt>
    <dgm:pt modelId="{63ABD296-C72E-4BB0-98D2-4008026CA1AF}" type="sibTrans" cxnId="{D05436E9-6869-4821-96CC-7A941893B9AF}">
      <dgm:prSet/>
      <dgm:spPr/>
      <dgm:t>
        <a:bodyPr/>
        <a:lstStyle/>
        <a:p>
          <a:endParaRPr lang="fr-FR" sz="1800">
            <a:solidFill>
              <a:schemeClr val="tx1"/>
            </a:solidFill>
          </a:endParaRPr>
        </a:p>
      </dgm:t>
    </dgm:pt>
    <dgm:pt modelId="{E198FDFA-D8CE-4C21-B0C6-481163E7C363}">
      <dgm:prSet phldrT="[Texte]" custT="1"/>
      <dgm:spPr>
        <a:noFill/>
        <a:ln>
          <a:solidFill>
            <a:schemeClr val="accent1">
              <a:lumMod val="60000"/>
              <a:lumOff val="40000"/>
            </a:schemeClr>
          </a:solidFill>
        </a:ln>
      </dgm:spPr>
      <dgm:t>
        <a:bodyPr/>
        <a:lstStyle/>
        <a:p>
          <a:r>
            <a:rPr lang="fr-FR" sz="1000" b="1" dirty="0" smtClean="0">
              <a:solidFill>
                <a:schemeClr val="tx1"/>
              </a:solidFill>
              <a:latin typeface="Perpetua" panose="02020502060401020303" pitchFamily="18" charset="0"/>
            </a:rPr>
            <a:t>Apport d’autres sources</a:t>
          </a:r>
        </a:p>
      </dgm:t>
    </dgm:pt>
    <dgm:pt modelId="{164FF579-A4C7-4425-AF14-EA09AB4F05DC}" type="parTrans" cxnId="{85B3B298-F213-46FA-AD65-EEFDD366637B}">
      <dgm:prSet/>
      <dgm:spPr/>
      <dgm:t>
        <a:bodyPr/>
        <a:lstStyle/>
        <a:p>
          <a:endParaRPr lang="fr-FR"/>
        </a:p>
      </dgm:t>
    </dgm:pt>
    <dgm:pt modelId="{5CECD31D-0A15-495E-B056-3E374D057337}" type="sibTrans" cxnId="{85B3B298-F213-46FA-AD65-EEFDD366637B}">
      <dgm:prSet/>
      <dgm:spPr/>
      <dgm:t>
        <a:bodyPr/>
        <a:lstStyle/>
        <a:p>
          <a:endParaRPr lang="fr-FR"/>
        </a:p>
      </dgm:t>
    </dgm:pt>
    <dgm:pt modelId="{E38E832B-055D-4E76-B25D-65DF775F8235}">
      <dgm:prSet phldrT="[Texte]" custT="1"/>
      <dgm:spPr>
        <a:noFill/>
        <a:ln>
          <a:solidFill>
            <a:schemeClr val="accent1">
              <a:lumMod val="60000"/>
              <a:lumOff val="40000"/>
            </a:schemeClr>
          </a:solidFill>
        </a:ln>
      </dgm:spPr>
      <dgm:t>
        <a:bodyPr/>
        <a:lstStyle/>
        <a:p>
          <a:r>
            <a:rPr lang="fr-FR" sz="1000" b="1" dirty="0" smtClean="0">
              <a:solidFill>
                <a:schemeClr val="tx1"/>
              </a:solidFill>
              <a:latin typeface="Perpetua" panose="02020502060401020303" pitchFamily="18" charset="0"/>
            </a:rPr>
            <a:t>Appréciation</a:t>
          </a:r>
        </a:p>
      </dgm:t>
    </dgm:pt>
    <dgm:pt modelId="{A3E4DDFF-C32E-4ADF-9B84-FBC0F2AA5EDE}" type="parTrans" cxnId="{F779A33A-526C-4C3A-9672-193548CC072E}">
      <dgm:prSet/>
      <dgm:spPr/>
      <dgm:t>
        <a:bodyPr/>
        <a:lstStyle/>
        <a:p>
          <a:endParaRPr lang="fr-FR"/>
        </a:p>
      </dgm:t>
    </dgm:pt>
    <dgm:pt modelId="{C0862740-B611-4350-A35F-88AC365E81C8}" type="sibTrans" cxnId="{F779A33A-526C-4C3A-9672-193548CC072E}">
      <dgm:prSet/>
      <dgm:spPr/>
      <dgm:t>
        <a:bodyPr/>
        <a:lstStyle/>
        <a:p>
          <a:endParaRPr lang="fr-FR"/>
        </a:p>
      </dgm:t>
    </dgm:pt>
    <dgm:pt modelId="{05FEF1CC-386C-4BE4-B17E-5B57CFC3A55C}" type="pres">
      <dgm:prSet presAssocID="{682345EC-3AC9-4D07-A20E-10F634AB7B82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A538A3C9-1496-4C33-A1AF-C49D8497849A}" type="pres">
      <dgm:prSet presAssocID="{6B23541E-F0CD-4DEA-8BB5-B20923A29296}" presName="parTxOnly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CECE48D0-5652-46ED-A0F1-F7E59E8BE7F8}" type="pres">
      <dgm:prSet presAssocID="{5E992286-645B-4107-BEF6-F49569687EAC}" presName="parSpace" presStyleCnt="0"/>
      <dgm:spPr/>
    </dgm:pt>
    <dgm:pt modelId="{5757CB1D-ED42-4E5E-BFA6-E36824ACDBC5}" type="pres">
      <dgm:prSet presAssocID="{B4029C79-8C35-4F17-A955-4CCD2482DC3B}" presName="parTxOnly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A0CF7A1E-386C-43D5-84D6-6FCF2F8047B6}" type="pres">
      <dgm:prSet presAssocID="{644080B9-35B6-446A-99FF-1055ED85FEAA}" presName="parSpace" presStyleCnt="0"/>
      <dgm:spPr/>
    </dgm:pt>
    <dgm:pt modelId="{92C0C068-D4AD-4E7B-94E7-17E3A66FE874}" type="pres">
      <dgm:prSet presAssocID="{558738A8-3FBA-4D5C-8241-FFD27C4B0E86}" presName="parTxOnly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200DF8D9-CE9E-419F-B2F8-319BC538A39D}" type="pres">
      <dgm:prSet presAssocID="{39CD6569-6BF3-4788-8249-199D27F4F15C}" presName="parSpace" presStyleCnt="0"/>
      <dgm:spPr/>
    </dgm:pt>
    <dgm:pt modelId="{076AEE9F-5FD4-4C82-B861-82327C7E8900}" type="pres">
      <dgm:prSet presAssocID="{0D3F4C0A-A7A7-4000-90F4-79B87051271B}" presName="parTxOnly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1AB24DCD-9236-43D6-8D74-5F46590DC0C1}" type="pres">
      <dgm:prSet presAssocID="{63ABD296-C72E-4BB0-98D2-4008026CA1AF}" presName="parSpace" presStyleCnt="0"/>
      <dgm:spPr/>
    </dgm:pt>
    <dgm:pt modelId="{C002C0F8-ACAE-491E-AB56-34A5ACB02EE1}" type="pres">
      <dgm:prSet presAssocID="{E38E832B-055D-4E76-B25D-65DF775F8235}" presName="parTxOnly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CF326EBA-96AD-480A-A7E6-960925A417EB}" type="pres">
      <dgm:prSet presAssocID="{C0862740-B611-4350-A35F-88AC365E81C8}" presName="parSpace" presStyleCnt="0"/>
      <dgm:spPr/>
    </dgm:pt>
    <dgm:pt modelId="{3A09E5D9-5219-4DB0-9399-D788E049867B}" type="pres">
      <dgm:prSet presAssocID="{E198FDFA-D8CE-4C21-B0C6-481163E7C363}" presName="parTxOnly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D05436E9-6869-4821-96CC-7A941893B9AF}" srcId="{682345EC-3AC9-4D07-A20E-10F634AB7B82}" destId="{0D3F4C0A-A7A7-4000-90F4-79B87051271B}" srcOrd="3" destOrd="0" parTransId="{8E25ECCB-6A49-4030-891E-0CC786B89D94}" sibTransId="{63ABD296-C72E-4BB0-98D2-4008026CA1AF}"/>
    <dgm:cxn modelId="{09CEEB96-C173-4568-A669-8CB94D9314DA}" srcId="{682345EC-3AC9-4D07-A20E-10F634AB7B82}" destId="{558738A8-3FBA-4D5C-8241-FFD27C4B0E86}" srcOrd="2" destOrd="0" parTransId="{74C84D1C-634D-4E36-B629-19C045BBF838}" sibTransId="{39CD6569-6BF3-4788-8249-199D27F4F15C}"/>
    <dgm:cxn modelId="{3AF1E65C-2973-4745-A499-860DD339BF17}" type="presOf" srcId="{0D3F4C0A-A7A7-4000-90F4-79B87051271B}" destId="{076AEE9F-5FD4-4C82-B861-82327C7E8900}" srcOrd="0" destOrd="0" presId="urn:microsoft.com/office/officeart/2005/8/layout/hChevron3"/>
    <dgm:cxn modelId="{F779A33A-526C-4C3A-9672-193548CC072E}" srcId="{682345EC-3AC9-4D07-A20E-10F634AB7B82}" destId="{E38E832B-055D-4E76-B25D-65DF775F8235}" srcOrd="4" destOrd="0" parTransId="{A3E4DDFF-C32E-4ADF-9B84-FBC0F2AA5EDE}" sibTransId="{C0862740-B611-4350-A35F-88AC365E81C8}"/>
    <dgm:cxn modelId="{477BCA0D-B071-44CA-9B04-92B830A97570}" type="presOf" srcId="{B4029C79-8C35-4F17-A955-4CCD2482DC3B}" destId="{5757CB1D-ED42-4E5E-BFA6-E36824ACDBC5}" srcOrd="0" destOrd="0" presId="urn:microsoft.com/office/officeart/2005/8/layout/hChevron3"/>
    <dgm:cxn modelId="{85B3B298-F213-46FA-AD65-EEFDD366637B}" srcId="{682345EC-3AC9-4D07-A20E-10F634AB7B82}" destId="{E198FDFA-D8CE-4C21-B0C6-481163E7C363}" srcOrd="5" destOrd="0" parTransId="{164FF579-A4C7-4425-AF14-EA09AB4F05DC}" sibTransId="{5CECD31D-0A15-495E-B056-3E374D057337}"/>
    <dgm:cxn modelId="{4D7CF76B-BEF8-4E72-A38E-984A830DB490}" srcId="{682345EC-3AC9-4D07-A20E-10F634AB7B82}" destId="{6B23541E-F0CD-4DEA-8BB5-B20923A29296}" srcOrd="0" destOrd="0" parTransId="{D9D9C25A-9C13-45C2-B67E-89F519904323}" sibTransId="{5E992286-645B-4107-BEF6-F49569687EAC}"/>
    <dgm:cxn modelId="{D6B861C7-FA23-464D-822E-7B0E873CA55F}" type="presOf" srcId="{558738A8-3FBA-4D5C-8241-FFD27C4B0E86}" destId="{92C0C068-D4AD-4E7B-94E7-17E3A66FE874}" srcOrd="0" destOrd="0" presId="urn:microsoft.com/office/officeart/2005/8/layout/hChevron3"/>
    <dgm:cxn modelId="{828B23E6-31E6-4D74-B7BD-56409E3B8793}" type="presOf" srcId="{6B23541E-F0CD-4DEA-8BB5-B20923A29296}" destId="{A538A3C9-1496-4C33-A1AF-C49D8497849A}" srcOrd="0" destOrd="0" presId="urn:microsoft.com/office/officeart/2005/8/layout/hChevron3"/>
    <dgm:cxn modelId="{C544134F-F298-451D-B161-EDE704326D39}" type="presOf" srcId="{682345EC-3AC9-4D07-A20E-10F634AB7B82}" destId="{05FEF1CC-386C-4BE4-B17E-5B57CFC3A55C}" srcOrd="0" destOrd="0" presId="urn:microsoft.com/office/officeart/2005/8/layout/hChevron3"/>
    <dgm:cxn modelId="{1503E558-04F1-4B27-82D9-751828A9CDEA}" type="presOf" srcId="{E38E832B-055D-4E76-B25D-65DF775F8235}" destId="{C002C0F8-ACAE-491E-AB56-34A5ACB02EE1}" srcOrd="0" destOrd="0" presId="urn:microsoft.com/office/officeart/2005/8/layout/hChevron3"/>
    <dgm:cxn modelId="{6719C67B-54BE-45C2-878D-9106DCD6252F}" srcId="{682345EC-3AC9-4D07-A20E-10F634AB7B82}" destId="{B4029C79-8C35-4F17-A955-4CCD2482DC3B}" srcOrd="1" destOrd="0" parTransId="{B17C041D-44DA-4A2F-8CEF-4C67742213E9}" sibTransId="{644080B9-35B6-446A-99FF-1055ED85FEAA}"/>
    <dgm:cxn modelId="{611607E1-A52E-4646-876F-F71053A0E33D}" type="presOf" srcId="{E198FDFA-D8CE-4C21-B0C6-481163E7C363}" destId="{3A09E5D9-5219-4DB0-9399-D788E049867B}" srcOrd="0" destOrd="0" presId="urn:microsoft.com/office/officeart/2005/8/layout/hChevron3"/>
    <dgm:cxn modelId="{EA319BBA-DE6A-4A0B-A62F-0618CCA27813}" type="presParOf" srcId="{05FEF1CC-386C-4BE4-B17E-5B57CFC3A55C}" destId="{A538A3C9-1496-4C33-A1AF-C49D8497849A}" srcOrd="0" destOrd="0" presId="urn:microsoft.com/office/officeart/2005/8/layout/hChevron3"/>
    <dgm:cxn modelId="{57D6828C-9CA4-454C-83FC-2A7050F98864}" type="presParOf" srcId="{05FEF1CC-386C-4BE4-B17E-5B57CFC3A55C}" destId="{CECE48D0-5652-46ED-A0F1-F7E59E8BE7F8}" srcOrd="1" destOrd="0" presId="urn:microsoft.com/office/officeart/2005/8/layout/hChevron3"/>
    <dgm:cxn modelId="{44CD3195-28E9-43BA-939C-0EC007989CFE}" type="presParOf" srcId="{05FEF1CC-386C-4BE4-B17E-5B57CFC3A55C}" destId="{5757CB1D-ED42-4E5E-BFA6-E36824ACDBC5}" srcOrd="2" destOrd="0" presId="urn:microsoft.com/office/officeart/2005/8/layout/hChevron3"/>
    <dgm:cxn modelId="{6B4E7EAF-18F6-4F7B-B0BF-99C58C393A72}" type="presParOf" srcId="{05FEF1CC-386C-4BE4-B17E-5B57CFC3A55C}" destId="{A0CF7A1E-386C-43D5-84D6-6FCF2F8047B6}" srcOrd="3" destOrd="0" presId="urn:microsoft.com/office/officeart/2005/8/layout/hChevron3"/>
    <dgm:cxn modelId="{C08EBDD5-50A3-4ACC-9896-855A563D5FE2}" type="presParOf" srcId="{05FEF1CC-386C-4BE4-B17E-5B57CFC3A55C}" destId="{92C0C068-D4AD-4E7B-94E7-17E3A66FE874}" srcOrd="4" destOrd="0" presId="urn:microsoft.com/office/officeart/2005/8/layout/hChevron3"/>
    <dgm:cxn modelId="{6B25C8F0-E06F-4A8B-B33F-40DAC6BA613B}" type="presParOf" srcId="{05FEF1CC-386C-4BE4-B17E-5B57CFC3A55C}" destId="{200DF8D9-CE9E-419F-B2F8-319BC538A39D}" srcOrd="5" destOrd="0" presId="urn:microsoft.com/office/officeart/2005/8/layout/hChevron3"/>
    <dgm:cxn modelId="{482E9439-4673-43AC-8236-58C77FD86EB5}" type="presParOf" srcId="{05FEF1CC-386C-4BE4-B17E-5B57CFC3A55C}" destId="{076AEE9F-5FD4-4C82-B861-82327C7E8900}" srcOrd="6" destOrd="0" presId="urn:microsoft.com/office/officeart/2005/8/layout/hChevron3"/>
    <dgm:cxn modelId="{FA36BBB8-79B1-477C-8AF4-0532E14F49BE}" type="presParOf" srcId="{05FEF1CC-386C-4BE4-B17E-5B57CFC3A55C}" destId="{1AB24DCD-9236-43D6-8D74-5F46590DC0C1}" srcOrd="7" destOrd="0" presId="urn:microsoft.com/office/officeart/2005/8/layout/hChevron3"/>
    <dgm:cxn modelId="{0F5FA172-0AC3-4E17-BB1B-397A33004FB5}" type="presParOf" srcId="{05FEF1CC-386C-4BE4-B17E-5B57CFC3A55C}" destId="{C002C0F8-ACAE-491E-AB56-34A5ACB02EE1}" srcOrd="8" destOrd="0" presId="urn:microsoft.com/office/officeart/2005/8/layout/hChevron3"/>
    <dgm:cxn modelId="{225A21D7-5508-4980-A96F-30F6F948CC25}" type="presParOf" srcId="{05FEF1CC-386C-4BE4-B17E-5B57CFC3A55C}" destId="{CF326EBA-96AD-480A-A7E6-960925A417EB}" srcOrd="9" destOrd="0" presId="urn:microsoft.com/office/officeart/2005/8/layout/hChevron3"/>
    <dgm:cxn modelId="{CCD04B32-22D9-41E3-A8A8-41219C12A7DE}" type="presParOf" srcId="{05FEF1CC-386C-4BE4-B17E-5B57CFC3A55C}" destId="{3A09E5D9-5219-4DB0-9399-D788E049867B}" srcOrd="10" destOrd="0" presId="urn:microsoft.com/office/officeart/2005/8/layout/hChevron3"/>
  </dgm:cxnLst>
  <dgm:bg>
    <a:noFill/>
  </dgm:bg>
  <dgm:whole>
    <a:ln>
      <a:solidFill>
        <a:schemeClr val="accent1">
          <a:lumMod val="60000"/>
          <a:lumOff val="40000"/>
        </a:schemeClr>
      </a:solidFill>
    </a:ln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682345EC-3AC9-4D07-A20E-10F634AB7B82}" type="doc">
      <dgm:prSet loTypeId="urn:microsoft.com/office/officeart/2005/8/layout/hChevron3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6B23541E-F0CD-4DEA-8BB5-B20923A29296}">
      <dgm:prSet phldrT="[Texte]" custT="1"/>
      <dgm:spPr>
        <a:noFill/>
      </dgm:spPr>
      <dgm:t>
        <a:bodyPr/>
        <a:lstStyle/>
        <a:p>
          <a:r>
            <a:rPr lang="fr-FR" sz="1200" b="1" dirty="0" smtClean="0">
              <a:solidFill>
                <a:schemeClr val="tx1"/>
              </a:solidFill>
              <a:latin typeface="Perpetua" panose="02020502060401020303" pitchFamily="18" charset="0"/>
            </a:rPr>
            <a:t>Contexte</a:t>
          </a:r>
          <a:endParaRPr lang="fr-FR" sz="1200" b="1" dirty="0">
            <a:solidFill>
              <a:schemeClr val="tx1"/>
            </a:solidFill>
            <a:latin typeface="Perpetua" panose="02020502060401020303" pitchFamily="18" charset="0"/>
          </a:endParaRPr>
        </a:p>
      </dgm:t>
    </dgm:pt>
    <dgm:pt modelId="{D9D9C25A-9C13-45C2-B67E-89F519904323}" type="parTrans" cxnId="{4D7CF76B-BEF8-4E72-A38E-984A830DB490}">
      <dgm:prSet/>
      <dgm:spPr/>
      <dgm:t>
        <a:bodyPr/>
        <a:lstStyle/>
        <a:p>
          <a:endParaRPr lang="fr-FR" sz="1800">
            <a:solidFill>
              <a:schemeClr val="tx1"/>
            </a:solidFill>
          </a:endParaRPr>
        </a:p>
      </dgm:t>
    </dgm:pt>
    <dgm:pt modelId="{5E992286-645B-4107-BEF6-F49569687EAC}" type="sibTrans" cxnId="{4D7CF76B-BEF8-4E72-A38E-984A830DB490}">
      <dgm:prSet/>
      <dgm:spPr/>
      <dgm:t>
        <a:bodyPr/>
        <a:lstStyle/>
        <a:p>
          <a:endParaRPr lang="fr-FR" sz="1800">
            <a:solidFill>
              <a:schemeClr val="tx1"/>
            </a:solidFill>
          </a:endParaRPr>
        </a:p>
      </dgm:t>
    </dgm:pt>
    <dgm:pt modelId="{B4029C79-8C35-4F17-A955-4CCD2482DC3B}">
      <dgm:prSet phldrT="[Texte]" custT="1"/>
      <dgm:spPr>
        <a:noFill/>
        <a:ln>
          <a:solidFill>
            <a:schemeClr val="accent1">
              <a:lumMod val="60000"/>
              <a:lumOff val="40000"/>
            </a:schemeClr>
          </a:solidFill>
        </a:ln>
      </dgm:spPr>
      <dgm:t>
        <a:bodyPr/>
        <a:lstStyle/>
        <a:p>
          <a:r>
            <a:rPr lang="fr-FR" sz="1200" b="1" dirty="0" smtClean="0">
              <a:solidFill>
                <a:schemeClr val="tx1"/>
              </a:solidFill>
              <a:latin typeface="Perpetua" panose="02020502060401020303" pitchFamily="18" charset="0"/>
            </a:rPr>
            <a:t>Données utilisées</a:t>
          </a:r>
        </a:p>
      </dgm:t>
    </dgm:pt>
    <dgm:pt modelId="{B17C041D-44DA-4A2F-8CEF-4C67742213E9}" type="parTrans" cxnId="{6719C67B-54BE-45C2-878D-9106DCD6252F}">
      <dgm:prSet/>
      <dgm:spPr/>
      <dgm:t>
        <a:bodyPr/>
        <a:lstStyle/>
        <a:p>
          <a:endParaRPr lang="fr-FR" sz="1800">
            <a:solidFill>
              <a:schemeClr val="tx1"/>
            </a:solidFill>
          </a:endParaRPr>
        </a:p>
      </dgm:t>
    </dgm:pt>
    <dgm:pt modelId="{644080B9-35B6-446A-99FF-1055ED85FEAA}" type="sibTrans" cxnId="{6719C67B-54BE-45C2-878D-9106DCD6252F}">
      <dgm:prSet/>
      <dgm:spPr/>
      <dgm:t>
        <a:bodyPr/>
        <a:lstStyle/>
        <a:p>
          <a:endParaRPr lang="fr-FR" sz="1800">
            <a:solidFill>
              <a:schemeClr val="tx1"/>
            </a:solidFill>
          </a:endParaRPr>
        </a:p>
      </dgm:t>
    </dgm:pt>
    <dgm:pt modelId="{558738A8-3FBA-4D5C-8241-FFD27C4B0E86}">
      <dgm:prSet phldrT="[Texte]" custT="1"/>
      <dgm:spPr>
        <a:solidFill>
          <a:schemeClr val="accent1">
            <a:lumMod val="60000"/>
            <a:lumOff val="40000"/>
          </a:schemeClr>
        </a:solidFill>
        <a:ln>
          <a:solidFill>
            <a:schemeClr val="accent1">
              <a:lumMod val="60000"/>
              <a:lumOff val="40000"/>
            </a:schemeClr>
          </a:solidFill>
        </a:ln>
      </dgm:spPr>
      <dgm:t>
        <a:bodyPr/>
        <a:lstStyle/>
        <a:p>
          <a:r>
            <a:rPr lang="fr-FR" sz="1000" b="1" dirty="0" smtClean="0">
              <a:solidFill>
                <a:schemeClr val="tx1"/>
              </a:solidFill>
              <a:latin typeface="Perpetua" panose="02020502060401020303" pitchFamily="18" charset="0"/>
            </a:rPr>
            <a:t>Traitement des données d’enquête dans les comptes</a:t>
          </a:r>
        </a:p>
      </dgm:t>
    </dgm:pt>
    <dgm:pt modelId="{74C84D1C-634D-4E36-B629-19C045BBF838}" type="parTrans" cxnId="{09CEEB96-C173-4568-A669-8CB94D9314DA}">
      <dgm:prSet/>
      <dgm:spPr/>
      <dgm:t>
        <a:bodyPr/>
        <a:lstStyle/>
        <a:p>
          <a:endParaRPr lang="fr-FR" sz="1800">
            <a:solidFill>
              <a:schemeClr val="tx1"/>
            </a:solidFill>
          </a:endParaRPr>
        </a:p>
      </dgm:t>
    </dgm:pt>
    <dgm:pt modelId="{39CD6569-6BF3-4788-8249-199D27F4F15C}" type="sibTrans" cxnId="{09CEEB96-C173-4568-A669-8CB94D9314DA}">
      <dgm:prSet/>
      <dgm:spPr/>
      <dgm:t>
        <a:bodyPr/>
        <a:lstStyle/>
        <a:p>
          <a:endParaRPr lang="fr-FR" sz="1800">
            <a:solidFill>
              <a:schemeClr val="tx1"/>
            </a:solidFill>
          </a:endParaRPr>
        </a:p>
      </dgm:t>
    </dgm:pt>
    <dgm:pt modelId="{0D3F4C0A-A7A7-4000-90F4-79B87051271B}">
      <dgm:prSet phldrT="[Texte]" custT="1"/>
      <dgm:spPr>
        <a:noFill/>
        <a:ln>
          <a:solidFill>
            <a:schemeClr val="accent1">
              <a:lumMod val="60000"/>
              <a:lumOff val="40000"/>
            </a:schemeClr>
          </a:solidFill>
        </a:ln>
      </dgm:spPr>
      <dgm:t>
        <a:bodyPr/>
        <a:lstStyle/>
        <a:p>
          <a:r>
            <a:rPr lang="fr-FR" sz="1000" b="1" dirty="0" smtClean="0">
              <a:solidFill>
                <a:schemeClr val="tx1"/>
              </a:solidFill>
              <a:latin typeface="Perpetua" panose="02020502060401020303" pitchFamily="18" charset="0"/>
            </a:rPr>
            <a:t>Couverture des activités et produits par l’enquête</a:t>
          </a:r>
        </a:p>
      </dgm:t>
    </dgm:pt>
    <dgm:pt modelId="{8E25ECCB-6A49-4030-891E-0CC786B89D94}" type="parTrans" cxnId="{D05436E9-6869-4821-96CC-7A941893B9AF}">
      <dgm:prSet/>
      <dgm:spPr/>
      <dgm:t>
        <a:bodyPr/>
        <a:lstStyle/>
        <a:p>
          <a:endParaRPr lang="fr-FR" sz="1800">
            <a:solidFill>
              <a:schemeClr val="tx1"/>
            </a:solidFill>
          </a:endParaRPr>
        </a:p>
      </dgm:t>
    </dgm:pt>
    <dgm:pt modelId="{63ABD296-C72E-4BB0-98D2-4008026CA1AF}" type="sibTrans" cxnId="{D05436E9-6869-4821-96CC-7A941893B9AF}">
      <dgm:prSet/>
      <dgm:spPr/>
      <dgm:t>
        <a:bodyPr/>
        <a:lstStyle/>
        <a:p>
          <a:endParaRPr lang="fr-FR" sz="1800">
            <a:solidFill>
              <a:schemeClr val="tx1"/>
            </a:solidFill>
          </a:endParaRPr>
        </a:p>
      </dgm:t>
    </dgm:pt>
    <dgm:pt modelId="{E198FDFA-D8CE-4C21-B0C6-481163E7C363}">
      <dgm:prSet phldrT="[Texte]" custT="1"/>
      <dgm:spPr>
        <a:noFill/>
        <a:ln>
          <a:solidFill>
            <a:schemeClr val="accent1">
              <a:lumMod val="60000"/>
              <a:lumOff val="40000"/>
            </a:schemeClr>
          </a:solidFill>
        </a:ln>
      </dgm:spPr>
      <dgm:t>
        <a:bodyPr/>
        <a:lstStyle/>
        <a:p>
          <a:r>
            <a:rPr lang="fr-FR" sz="1000" b="1" dirty="0" smtClean="0">
              <a:solidFill>
                <a:schemeClr val="tx1"/>
              </a:solidFill>
              <a:latin typeface="Perpetua" panose="02020502060401020303" pitchFamily="18" charset="0"/>
            </a:rPr>
            <a:t>Apport d’autres sources</a:t>
          </a:r>
        </a:p>
      </dgm:t>
    </dgm:pt>
    <dgm:pt modelId="{164FF579-A4C7-4425-AF14-EA09AB4F05DC}" type="parTrans" cxnId="{85B3B298-F213-46FA-AD65-EEFDD366637B}">
      <dgm:prSet/>
      <dgm:spPr/>
      <dgm:t>
        <a:bodyPr/>
        <a:lstStyle/>
        <a:p>
          <a:endParaRPr lang="fr-FR"/>
        </a:p>
      </dgm:t>
    </dgm:pt>
    <dgm:pt modelId="{5CECD31D-0A15-495E-B056-3E374D057337}" type="sibTrans" cxnId="{85B3B298-F213-46FA-AD65-EEFDD366637B}">
      <dgm:prSet/>
      <dgm:spPr/>
      <dgm:t>
        <a:bodyPr/>
        <a:lstStyle/>
        <a:p>
          <a:endParaRPr lang="fr-FR"/>
        </a:p>
      </dgm:t>
    </dgm:pt>
    <dgm:pt modelId="{E38E832B-055D-4E76-B25D-65DF775F8235}">
      <dgm:prSet phldrT="[Texte]" custT="1"/>
      <dgm:spPr>
        <a:noFill/>
        <a:ln>
          <a:solidFill>
            <a:schemeClr val="accent1">
              <a:lumMod val="60000"/>
              <a:lumOff val="40000"/>
            </a:schemeClr>
          </a:solidFill>
        </a:ln>
      </dgm:spPr>
      <dgm:t>
        <a:bodyPr/>
        <a:lstStyle/>
        <a:p>
          <a:r>
            <a:rPr lang="fr-FR" sz="1000" b="1" dirty="0" smtClean="0">
              <a:solidFill>
                <a:schemeClr val="tx1"/>
              </a:solidFill>
              <a:latin typeface="Perpetua" panose="02020502060401020303" pitchFamily="18" charset="0"/>
            </a:rPr>
            <a:t>Appréciation</a:t>
          </a:r>
        </a:p>
      </dgm:t>
    </dgm:pt>
    <dgm:pt modelId="{A3E4DDFF-C32E-4ADF-9B84-FBC0F2AA5EDE}" type="parTrans" cxnId="{F779A33A-526C-4C3A-9672-193548CC072E}">
      <dgm:prSet/>
      <dgm:spPr/>
      <dgm:t>
        <a:bodyPr/>
        <a:lstStyle/>
        <a:p>
          <a:endParaRPr lang="fr-FR"/>
        </a:p>
      </dgm:t>
    </dgm:pt>
    <dgm:pt modelId="{C0862740-B611-4350-A35F-88AC365E81C8}" type="sibTrans" cxnId="{F779A33A-526C-4C3A-9672-193548CC072E}">
      <dgm:prSet/>
      <dgm:spPr/>
      <dgm:t>
        <a:bodyPr/>
        <a:lstStyle/>
        <a:p>
          <a:endParaRPr lang="fr-FR"/>
        </a:p>
      </dgm:t>
    </dgm:pt>
    <dgm:pt modelId="{05FEF1CC-386C-4BE4-B17E-5B57CFC3A55C}" type="pres">
      <dgm:prSet presAssocID="{682345EC-3AC9-4D07-A20E-10F634AB7B82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A538A3C9-1496-4C33-A1AF-C49D8497849A}" type="pres">
      <dgm:prSet presAssocID="{6B23541E-F0CD-4DEA-8BB5-B20923A29296}" presName="parTxOnly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CECE48D0-5652-46ED-A0F1-F7E59E8BE7F8}" type="pres">
      <dgm:prSet presAssocID="{5E992286-645B-4107-BEF6-F49569687EAC}" presName="parSpace" presStyleCnt="0"/>
      <dgm:spPr/>
    </dgm:pt>
    <dgm:pt modelId="{5757CB1D-ED42-4E5E-BFA6-E36824ACDBC5}" type="pres">
      <dgm:prSet presAssocID="{B4029C79-8C35-4F17-A955-4CCD2482DC3B}" presName="parTxOnly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A0CF7A1E-386C-43D5-84D6-6FCF2F8047B6}" type="pres">
      <dgm:prSet presAssocID="{644080B9-35B6-446A-99FF-1055ED85FEAA}" presName="parSpace" presStyleCnt="0"/>
      <dgm:spPr/>
    </dgm:pt>
    <dgm:pt modelId="{92C0C068-D4AD-4E7B-94E7-17E3A66FE874}" type="pres">
      <dgm:prSet presAssocID="{558738A8-3FBA-4D5C-8241-FFD27C4B0E86}" presName="parTxOnly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200DF8D9-CE9E-419F-B2F8-319BC538A39D}" type="pres">
      <dgm:prSet presAssocID="{39CD6569-6BF3-4788-8249-199D27F4F15C}" presName="parSpace" presStyleCnt="0"/>
      <dgm:spPr/>
    </dgm:pt>
    <dgm:pt modelId="{076AEE9F-5FD4-4C82-B861-82327C7E8900}" type="pres">
      <dgm:prSet presAssocID="{0D3F4C0A-A7A7-4000-90F4-79B87051271B}" presName="parTxOnly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1AB24DCD-9236-43D6-8D74-5F46590DC0C1}" type="pres">
      <dgm:prSet presAssocID="{63ABD296-C72E-4BB0-98D2-4008026CA1AF}" presName="parSpace" presStyleCnt="0"/>
      <dgm:spPr/>
    </dgm:pt>
    <dgm:pt modelId="{C002C0F8-ACAE-491E-AB56-34A5ACB02EE1}" type="pres">
      <dgm:prSet presAssocID="{E38E832B-055D-4E76-B25D-65DF775F8235}" presName="parTxOnly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CF326EBA-96AD-480A-A7E6-960925A417EB}" type="pres">
      <dgm:prSet presAssocID="{C0862740-B611-4350-A35F-88AC365E81C8}" presName="parSpace" presStyleCnt="0"/>
      <dgm:spPr/>
    </dgm:pt>
    <dgm:pt modelId="{3A09E5D9-5219-4DB0-9399-D788E049867B}" type="pres">
      <dgm:prSet presAssocID="{E198FDFA-D8CE-4C21-B0C6-481163E7C363}" presName="parTxOnly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F96AC2F3-7930-4ED2-8854-BDBE8E5A2E03}" type="presOf" srcId="{B4029C79-8C35-4F17-A955-4CCD2482DC3B}" destId="{5757CB1D-ED42-4E5E-BFA6-E36824ACDBC5}" srcOrd="0" destOrd="0" presId="urn:microsoft.com/office/officeart/2005/8/layout/hChevron3"/>
    <dgm:cxn modelId="{4D7CF76B-BEF8-4E72-A38E-984A830DB490}" srcId="{682345EC-3AC9-4D07-A20E-10F634AB7B82}" destId="{6B23541E-F0CD-4DEA-8BB5-B20923A29296}" srcOrd="0" destOrd="0" parTransId="{D9D9C25A-9C13-45C2-B67E-89F519904323}" sibTransId="{5E992286-645B-4107-BEF6-F49569687EAC}"/>
    <dgm:cxn modelId="{70CACE25-51E7-4BB6-B727-97A5A5A9A0BE}" type="presOf" srcId="{E38E832B-055D-4E76-B25D-65DF775F8235}" destId="{C002C0F8-ACAE-491E-AB56-34A5ACB02EE1}" srcOrd="0" destOrd="0" presId="urn:microsoft.com/office/officeart/2005/8/layout/hChevron3"/>
    <dgm:cxn modelId="{79F7F4AD-D484-4AFC-B3F3-37A455F6757C}" type="presOf" srcId="{6B23541E-F0CD-4DEA-8BB5-B20923A29296}" destId="{A538A3C9-1496-4C33-A1AF-C49D8497849A}" srcOrd="0" destOrd="0" presId="urn:microsoft.com/office/officeart/2005/8/layout/hChevron3"/>
    <dgm:cxn modelId="{CA857979-03D0-4BE9-A91F-B78973B08AA1}" type="presOf" srcId="{558738A8-3FBA-4D5C-8241-FFD27C4B0E86}" destId="{92C0C068-D4AD-4E7B-94E7-17E3A66FE874}" srcOrd="0" destOrd="0" presId="urn:microsoft.com/office/officeart/2005/8/layout/hChevron3"/>
    <dgm:cxn modelId="{09CEEB96-C173-4568-A669-8CB94D9314DA}" srcId="{682345EC-3AC9-4D07-A20E-10F634AB7B82}" destId="{558738A8-3FBA-4D5C-8241-FFD27C4B0E86}" srcOrd="2" destOrd="0" parTransId="{74C84D1C-634D-4E36-B629-19C045BBF838}" sibTransId="{39CD6569-6BF3-4788-8249-199D27F4F15C}"/>
    <dgm:cxn modelId="{F779A33A-526C-4C3A-9672-193548CC072E}" srcId="{682345EC-3AC9-4D07-A20E-10F634AB7B82}" destId="{E38E832B-055D-4E76-B25D-65DF775F8235}" srcOrd="4" destOrd="0" parTransId="{A3E4DDFF-C32E-4ADF-9B84-FBC0F2AA5EDE}" sibTransId="{C0862740-B611-4350-A35F-88AC365E81C8}"/>
    <dgm:cxn modelId="{91AAD6C9-E2F5-4295-BF89-2E36193D5A65}" type="presOf" srcId="{E198FDFA-D8CE-4C21-B0C6-481163E7C363}" destId="{3A09E5D9-5219-4DB0-9399-D788E049867B}" srcOrd="0" destOrd="0" presId="urn:microsoft.com/office/officeart/2005/8/layout/hChevron3"/>
    <dgm:cxn modelId="{D05436E9-6869-4821-96CC-7A941893B9AF}" srcId="{682345EC-3AC9-4D07-A20E-10F634AB7B82}" destId="{0D3F4C0A-A7A7-4000-90F4-79B87051271B}" srcOrd="3" destOrd="0" parTransId="{8E25ECCB-6A49-4030-891E-0CC786B89D94}" sibTransId="{63ABD296-C72E-4BB0-98D2-4008026CA1AF}"/>
    <dgm:cxn modelId="{85B3B298-F213-46FA-AD65-EEFDD366637B}" srcId="{682345EC-3AC9-4D07-A20E-10F634AB7B82}" destId="{E198FDFA-D8CE-4C21-B0C6-481163E7C363}" srcOrd="5" destOrd="0" parTransId="{164FF579-A4C7-4425-AF14-EA09AB4F05DC}" sibTransId="{5CECD31D-0A15-495E-B056-3E374D057337}"/>
    <dgm:cxn modelId="{CE091A26-87C2-465A-8243-223B8289E6EF}" type="presOf" srcId="{682345EC-3AC9-4D07-A20E-10F634AB7B82}" destId="{05FEF1CC-386C-4BE4-B17E-5B57CFC3A55C}" srcOrd="0" destOrd="0" presId="urn:microsoft.com/office/officeart/2005/8/layout/hChevron3"/>
    <dgm:cxn modelId="{6719C67B-54BE-45C2-878D-9106DCD6252F}" srcId="{682345EC-3AC9-4D07-A20E-10F634AB7B82}" destId="{B4029C79-8C35-4F17-A955-4CCD2482DC3B}" srcOrd="1" destOrd="0" parTransId="{B17C041D-44DA-4A2F-8CEF-4C67742213E9}" sibTransId="{644080B9-35B6-446A-99FF-1055ED85FEAA}"/>
    <dgm:cxn modelId="{9DB91D21-E0E1-4783-9B7F-88F276FE401C}" type="presOf" srcId="{0D3F4C0A-A7A7-4000-90F4-79B87051271B}" destId="{076AEE9F-5FD4-4C82-B861-82327C7E8900}" srcOrd="0" destOrd="0" presId="urn:microsoft.com/office/officeart/2005/8/layout/hChevron3"/>
    <dgm:cxn modelId="{AC26554F-BF92-4278-936E-E358BD9C90EC}" type="presParOf" srcId="{05FEF1CC-386C-4BE4-B17E-5B57CFC3A55C}" destId="{A538A3C9-1496-4C33-A1AF-C49D8497849A}" srcOrd="0" destOrd="0" presId="urn:microsoft.com/office/officeart/2005/8/layout/hChevron3"/>
    <dgm:cxn modelId="{EED41749-22CB-4512-999B-A5000E3DFBDB}" type="presParOf" srcId="{05FEF1CC-386C-4BE4-B17E-5B57CFC3A55C}" destId="{CECE48D0-5652-46ED-A0F1-F7E59E8BE7F8}" srcOrd="1" destOrd="0" presId="urn:microsoft.com/office/officeart/2005/8/layout/hChevron3"/>
    <dgm:cxn modelId="{57743FAA-3F5F-41D6-8842-CBCA0DD16554}" type="presParOf" srcId="{05FEF1CC-386C-4BE4-B17E-5B57CFC3A55C}" destId="{5757CB1D-ED42-4E5E-BFA6-E36824ACDBC5}" srcOrd="2" destOrd="0" presId="urn:microsoft.com/office/officeart/2005/8/layout/hChevron3"/>
    <dgm:cxn modelId="{D5E0B7F9-11FE-4CEE-BD3C-39AC03459B9A}" type="presParOf" srcId="{05FEF1CC-386C-4BE4-B17E-5B57CFC3A55C}" destId="{A0CF7A1E-386C-43D5-84D6-6FCF2F8047B6}" srcOrd="3" destOrd="0" presId="urn:microsoft.com/office/officeart/2005/8/layout/hChevron3"/>
    <dgm:cxn modelId="{CC7FE216-1AA5-4EF6-A6CF-E952ED458A50}" type="presParOf" srcId="{05FEF1CC-386C-4BE4-B17E-5B57CFC3A55C}" destId="{92C0C068-D4AD-4E7B-94E7-17E3A66FE874}" srcOrd="4" destOrd="0" presId="urn:microsoft.com/office/officeart/2005/8/layout/hChevron3"/>
    <dgm:cxn modelId="{23E1E5E2-1F81-4446-888E-552C653D9160}" type="presParOf" srcId="{05FEF1CC-386C-4BE4-B17E-5B57CFC3A55C}" destId="{200DF8D9-CE9E-419F-B2F8-319BC538A39D}" srcOrd="5" destOrd="0" presId="urn:microsoft.com/office/officeart/2005/8/layout/hChevron3"/>
    <dgm:cxn modelId="{FE9F1A1B-52D4-4E7B-A6A0-63083E4AF004}" type="presParOf" srcId="{05FEF1CC-386C-4BE4-B17E-5B57CFC3A55C}" destId="{076AEE9F-5FD4-4C82-B861-82327C7E8900}" srcOrd="6" destOrd="0" presId="urn:microsoft.com/office/officeart/2005/8/layout/hChevron3"/>
    <dgm:cxn modelId="{603D500A-E8E1-41D4-BD03-54221620FC06}" type="presParOf" srcId="{05FEF1CC-386C-4BE4-B17E-5B57CFC3A55C}" destId="{1AB24DCD-9236-43D6-8D74-5F46590DC0C1}" srcOrd="7" destOrd="0" presId="urn:microsoft.com/office/officeart/2005/8/layout/hChevron3"/>
    <dgm:cxn modelId="{8F3CFAF0-017E-4497-9F94-FDB8F227F6D1}" type="presParOf" srcId="{05FEF1CC-386C-4BE4-B17E-5B57CFC3A55C}" destId="{C002C0F8-ACAE-491E-AB56-34A5ACB02EE1}" srcOrd="8" destOrd="0" presId="urn:microsoft.com/office/officeart/2005/8/layout/hChevron3"/>
    <dgm:cxn modelId="{9BED2289-1A8C-4040-A904-B73EE9E2DA74}" type="presParOf" srcId="{05FEF1CC-386C-4BE4-B17E-5B57CFC3A55C}" destId="{CF326EBA-96AD-480A-A7E6-960925A417EB}" srcOrd="9" destOrd="0" presId="urn:microsoft.com/office/officeart/2005/8/layout/hChevron3"/>
    <dgm:cxn modelId="{B0F54F18-8E4B-4DC3-8257-F5102622E87F}" type="presParOf" srcId="{05FEF1CC-386C-4BE4-B17E-5B57CFC3A55C}" destId="{3A09E5D9-5219-4DB0-9399-D788E049867B}" srcOrd="10" destOrd="0" presId="urn:microsoft.com/office/officeart/2005/8/layout/hChevron3"/>
  </dgm:cxnLst>
  <dgm:bg>
    <a:noFill/>
  </dgm:bg>
  <dgm:whole>
    <a:ln>
      <a:solidFill>
        <a:schemeClr val="accent1">
          <a:lumMod val="60000"/>
          <a:lumOff val="40000"/>
        </a:schemeClr>
      </a:solidFill>
    </a:ln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682345EC-3AC9-4D07-A20E-10F634AB7B82}" type="doc">
      <dgm:prSet loTypeId="urn:microsoft.com/office/officeart/2005/8/layout/hChevron3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6B23541E-F0CD-4DEA-8BB5-B20923A29296}">
      <dgm:prSet phldrT="[Texte]" custT="1"/>
      <dgm:spPr>
        <a:noFill/>
      </dgm:spPr>
      <dgm:t>
        <a:bodyPr/>
        <a:lstStyle/>
        <a:p>
          <a:r>
            <a:rPr lang="fr-FR" sz="1200" b="1" dirty="0" smtClean="0">
              <a:solidFill>
                <a:schemeClr val="tx1"/>
              </a:solidFill>
              <a:latin typeface="Perpetua" panose="02020502060401020303" pitchFamily="18" charset="0"/>
            </a:rPr>
            <a:t>Contexte</a:t>
          </a:r>
          <a:endParaRPr lang="fr-FR" sz="1200" b="1" dirty="0">
            <a:solidFill>
              <a:schemeClr val="tx1"/>
            </a:solidFill>
            <a:latin typeface="Perpetua" panose="02020502060401020303" pitchFamily="18" charset="0"/>
          </a:endParaRPr>
        </a:p>
      </dgm:t>
    </dgm:pt>
    <dgm:pt modelId="{D9D9C25A-9C13-45C2-B67E-89F519904323}" type="parTrans" cxnId="{4D7CF76B-BEF8-4E72-A38E-984A830DB490}">
      <dgm:prSet/>
      <dgm:spPr/>
      <dgm:t>
        <a:bodyPr/>
        <a:lstStyle/>
        <a:p>
          <a:endParaRPr lang="fr-FR" sz="1800">
            <a:solidFill>
              <a:schemeClr val="tx1"/>
            </a:solidFill>
          </a:endParaRPr>
        </a:p>
      </dgm:t>
    </dgm:pt>
    <dgm:pt modelId="{5E992286-645B-4107-BEF6-F49569687EAC}" type="sibTrans" cxnId="{4D7CF76B-BEF8-4E72-A38E-984A830DB490}">
      <dgm:prSet/>
      <dgm:spPr/>
      <dgm:t>
        <a:bodyPr/>
        <a:lstStyle/>
        <a:p>
          <a:endParaRPr lang="fr-FR" sz="1800">
            <a:solidFill>
              <a:schemeClr val="tx1"/>
            </a:solidFill>
          </a:endParaRPr>
        </a:p>
      </dgm:t>
    </dgm:pt>
    <dgm:pt modelId="{B4029C79-8C35-4F17-A955-4CCD2482DC3B}">
      <dgm:prSet phldrT="[Texte]" custT="1"/>
      <dgm:spPr>
        <a:noFill/>
        <a:ln>
          <a:solidFill>
            <a:schemeClr val="accent1">
              <a:lumMod val="60000"/>
              <a:lumOff val="40000"/>
            </a:schemeClr>
          </a:solidFill>
        </a:ln>
      </dgm:spPr>
      <dgm:t>
        <a:bodyPr/>
        <a:lstStyle/>
        <a:p>
          <a:r>
            <a:rPr lang="fr-FR" sz="1200" b="1" dirty="0" smtClean="0">
              <a:solidFill>
                <a:schemeClr val="tx1"/>
              </a:solidFill>
              <a:latin typeface="Perpetua" panose="02020502060401020303" pitchFamily="18" charset="0"/>
            </a:rPr>
            <a:t>Données utilisées</a:t>
          </a:r>
        </a:p>
      </dgm:t>
    </dgm:pt>
    <dgm:pt modelId="{B17C041D-44DA-4A2F-8CEF-4C67742213E9}" type="parTrans" cxnId="{6719C67B-54BE-45C2-878D-9106DCD6252F}">
      <dgm:prSet/>
      <dgm:spPr/>
      <dgm:t>
        <a:bodyPr/>
        <a:lstStyle/>
        <a:p>
          <a:endParaRPr lang="fr-FR" sz="1800">
            <a:solidFill>
              <a:schemeClr val="tx1"/>
            </a:solidFill>
          </a:endParaRPr>
        </a:p>
      </dgm:t>
    </dgm:pt>
    <dgm:pt modelId="{644080B9-35B6-446A-99FF-1055ED85FEAA}" type="sibTrans" cxnId="{6719C67B-54BE-45C2-878D-9106DCD6252F}">
      <dgm:prSet/>
      <dgm:spPr/>
      <dgm:t>
        <a:bodyPr/>
        <a:lstStyle/>
        <a:p>
          <a:endParaRPr lang="fr-FR" sz="1800">
            <a:solidFill>
              <a:schemeClr val="tx1"/>
            </a:solidFill>
          </a:endParaRPr>
        </a:p>
      </dgm:t>
    </dgm:pt>
    <dgm:pt modelId="{558738A8-3FBA-4D5C-8241-FFD27C4B0E86}">
      <dgm:prSet phldrT="[Texte]" custT="1"/>
      <dgm:spPr>
        <a:solidFill>
          <a:schemeClr val="accent1">
            <a:lumMod val="60000"/>
            <a:lumOff val="40000"/>
          </a:schemeClr>
        </a:solidFill>
        <a:ln>
          <a:solidFill>
            <a:schemeClr val="accent1">
              <a:lumMod val="60000"/>
              <a:lumOff val="40000"/>
            </a:schemeClr>
          </a:solidFill>
        </a:ln>
      </dgm:spPr>
      <dgm:t>
        <a:bodyPr/>
        <a:lstStyle/>
        <a:p>
          <a:r>
            <a:rPr lang="fr-FR" sz="1000" b="1" dirty="0" smtClean="0">
              <a:solidFill>
                <a:schemeClr val="tx1"/>
              </a:solidFill>
              <a:latin typeface="Perpetua" panose="02020502060401020303" pitchFamily="18" charset="0"/>
            </a:rPr>
            <a:t>Traitement des données d’enquête dans les comptes</a:t>
          </a:r>
        </a:p>
      </dgm:t>
    </dgm:pt>
    <dgm:pt modelId="{74C84D1C-634D-4E36-B629-19C045BBF838}" type="parTrans" cxnId="{09CEEB96-C173-4568-A669-8CB94D9314DA}">
      <dgm:prSet/>
      <dgm:spPr/>
      <dgm:t>
        <a:bodyPr/>
        <a:lstStyle/>
        <a:p>
          <a:endParaRPr lang="fr-FR" sz="1800">
            <a:solidFill>
              <a:schemeClr val="tx1"/>
            </a:solidFill>
          </a:endParaRPr>
        </a:p>
      </dgm:t>
    </dgm:pt>
    <dgm:pt modelId="{39CD6569-6BF3-4788-8249-199D27F4F15C}" type="sibTrans" cxnId="{09CEEB96-C173-4568-A669-8CB94D9314DA}">
      <dgm:prSet/>
      <dgm:spPr/>
      <dgm:t>
        <a:bodyPr/>
        <a:lstStyle/>
        <a:p>
          <a:endParaRPr lang="fr-FR" sz="1800">
            <a:solidFill>
              <a:schemeClr val="tx1"/>
            </a:solidFill>
          </a:endParaRPr>
        </a:p>
      </dgm:t>
    </dgm:pt>
    <dgm:pt modelId="{0D3F4C0A-A7A7-4000-90F4-79B87051271B}">
      <dgm:prSet phldrT="[Texte]" custT="1"/>
      <dgm:spPr>
        <a:noFill/>
        <a:ln>
          <a:solidFill>
            <a:schemeClr val="accent1">
              <a:lumMod val="60000"/>
              <a:lumOff val="40000"/>
            </a:schemeClr>
          </a:solidFill>
        </a:ln>
      </dgm:spPr>
      <dgm:t>
        <a:bodyPr/>
        <a:lstStyle/>
        <a:p>
          <a:r>
            <a:rPr lang="fr-FR" sz="1000" b="1" dirty="0" smtClean="0">
              <a:solidFill>
                <a:schemeClr val="tx1"/>
              </a:solidFill>
              <a:latin typeface="Perpetua" panose="02020502060401020303" pitchFamily="18" charset="0"/>
            </a:rPr>
            <a:t>Couverture des activités et produits par l’enquête</a:t>
          </a:r>
        </a:p>
      </dgm:t>
    </dgm:pt>
    <dgm:pt modelId="{8E25ECCB-6A49-4030-891E-0CC786B89D94}" type="parTrans" cxnId="{D05436E9-6869-4821-96CC-7A941893B9AF}">
      <dgm:prSet/>
      <dgm:spPr/>
      <dgm:t>
        <a:bodyPr/>
        <a:lstStyle/>
        <a:p>
          <a:endParaRPr lang="fr-FR" sz="1800">
            <a:solidFill>
              <a:schemeClr val="tx1"/>
            </a:solidFill>
          </a:endParaRPr>
        </a:p>
      </dgm:t>
    </dgm:pt>
    <dgm:pt modelId="{63ABD296-C72E-4BB0-98D2-4008026CA1AF}" type="sibTrans" cxnId="{D05436E9-6869-4821-96CC-7A941893B9AF}">
      <dgm:prSet/>
      <dgm:spPr/>
      <dgm:t>
        <a:bodyPr/>
        <a:lstStyle/>
        <a:p>
          <a:endParaRPr lang="fr-FR" sz="1800">
            <a:solidFill>
              <a:schemeClr val="tx1"/>
            </a:solidFill>
          </a:endParaRPr>
        </a:p>
      </dgm:t>
    </dgm:pt>
    <dgm:pt modelId="{E198FDFA-D8CE-4C21-B0C6-481163E7C363}">
      <dgm:prSet phldrT="[Texte]" custT="1"/>
      <dgm:spPr>
        <a:noFill/>
        <a:ln>
          <a:solidFill>
            <a:schemeClr val="accent1">
              <a:lumMod val="60000"/>
              <a:lumOff val="40000"/>
            </a:schemeClr>
          </a:solidFill>
        </a:ln>
      </dgm:spPr>
      <dgm:t>
        <a:bodyPr/>
        <a:lstStyle/>
        <a:p>
          <a:r>
            <a:rPr lang="fr-FR" sz="1000" b="1" dirty="0" smtClean="0">
              <a:solidFill>
                <a:schemeClr val="tx1"/>
              </a:solidFill>
              <a:latin typeface="Perpetua" panose="02020502060401020303" pitchFamily="18" charset="0"/>
            </a:rPr>
            <a:t>Apport d’autres sources</a:t>
          </a:r>
        </a:p>
      </dgm:t>
    </dgm:pt>
    <dgm:pt modelId="{164FF579-A4C7-4425-AF14-EA09AB4F05DC}" type="parTrans" cxnId="{85B3B298-F213-46FA-AD65-EEFDD366637B}">
      <dgm:prSet/>
      <dgm:spPr/>
      <dgm:t>
        <a:bodyPr/>
        <a:lstStyle/>
        <a:p>
          <a:endParaRPr lang="fr-FR"/>
        </a:p>
      </dgm:t>
    </dgm:pt>
    <dgm:pt modelId="{5CECD31D-0A15-495E-B056-3E374D057337}" type="sibTrans" cxnId="{85B3B298-F213-46FA-AD65-EEFDD366637B}">
      <dgm:prSet/>
      <dgm:spPr/>
      <dgm:t>
        <a:bodyPr/>
        <a:lstStyle/>
        <a:p>
          <a:endParaRPr lang="fr-FR"/>
        </a:p>
      </dgm:t>
    </dgm:pt>
    <dgm:pt modelId="{E38E832B-055D-4E76-B25D-65DF775F8235}">
      <dgm:prSet phldrT="[Texte]" custT="1"/>
      <dgm:spPr>
        <a:noFill/>
        <a:ln>
          <a:solidFill>
            <a:schemeClr val="accent1">
              <a:lumMod val="60000"/>
              <a:lumOff val="40000"/>
            </a:schemeClr>
          </a:solidFill>
        </a:ln>
      </dgm:spPr>
      <dgm:t>
        <a:bodyPr/>
        <a:lstStyle/>
        <a:p>
          <a:r>
            <a:rPr lang="fr-FR" sz="1000" b="1" dirty="0" smtClean="0">
              <a:solidFill>
                <a:schemeClr val="tx1"/>
              </a:solidFill>
              <a:latin typeface="Perpetua" panose="02020502060401020303" pitchFamily="18" charset="0"/>
            </a:rPr>
            <a:t>Appréciation</a:t>
          </a:r>
        </a:p>
      </dgm:t>
    </dgm:pt>
    <dgm:pt modelId="{A3E4DDFF-C32E-4ADF-9B84-FBC0F2AA5EDE}" type="parTrans" cxnId="{F779A33A-526C-4C3A-9672-193548CC072E}">
      <dgm:prSet/>
      <dgm:spPr/>
      <dgm:t>
        <a:bodyPr/>
        <a:lstStyle/>
        <a:p>
          <a:endParaRPr lang="fr-FR"/>
        </a:p>
      </dgm:t>
    </dgm:pt>
    <dgm:pt modelId="{C0862740-B611-4350-A35F-88AC365E81C8}" type="sibTrans" cxnId="{F779A33A-526C-4C3A-9672-193548CC072E}">
      <dgm:prSet/>
      <dgm:spPr/>
      <dgm:t>
        <a:bodyPr/>
        <a:lstStyle/>
        <a:p>
          <a:endParaRPr lang="fr-FR"/>
        </a:p>
      </dgm:t>
    </dgm:pt>
    <dgm:pt modelId="{05FEF1CC-386C-4BE4-B17E-5B57CFC3A55C}" type="pres">
      <dgm:prSet presAssocID="{682345EC-3AC9-4D07-A20E-10F634AB7B82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A538A3C9-1496-4C33-A1AF-C49D8497849A}" type="pres">
      <dgm:prSet presAssocID="{6B23541E-F0CD-4DEA-8BB5-B20923A29296}" presName="parTxOnly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CECE48D0-5652-46ED-A0F1-F7E59E8BE7F8}" type="pres">
      <dgm:prSet presAssocID="{5E992286-645B-4107-BEF6-F49569687EAC}" presName="parSpace" presStyleCnt="0"/>
      <dgm:spPr/>
    </dgm:pt>
    <dgm:pt modelId="{5757CB1D-ED42-4E5E-BFA6-E36824ACDBC5}" type="pres">
      <dgm:prSet presAssocID="{B4029C79-8C35-4F17-A955-4CCD2482DC3B}" presName="parTxOnly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A0CF7A1E-386C-43D5-84D6-6FCF2F8047B6}" type="pres">
      <dgm:prSet presAssocID="{644080B9-35B6-446A-99FF-1055ED85FEAA}" presName="parSpace" presStyleCnt="0"/>
      <dgm:spPr/>
    </dgm:pt>
    <dgm:pt modelId="{92C0C068-D4AD-4E7B-94E7-17E3A66FE874}" type="pres">
      <dgm:prSet presAssocID="{558738A8-3FBA-4D5C-8241-FFD27C4B0E86}" presName="parTxOnly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200DF8D9-CE9E-419F-B2F8-319BC538A39D}" type="pres">
      <dgm:prSet presAssocID="{39CD6569-6BF3-4788-8249-199D27F4F15C}" presName="parSpace" presStyleCnt="0"/>
      <dgm:spPr/>
    </dgm:pt>
    <dgm:pt modelId="{076AEE9F-5FD4-4C82-B861-82327C7E8900}" type="pres">
      <dgm:prSet presAssocID="{0D3F4C0A-A7A7-4000-90F4-79B87051271B}" presName="parTxOnly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1AB24DCD-9236-43D6-8D74-5F46590DC0C1}" type="pres">
      <dgm:prSet presAssocID="{63ABD296-C72E-4BB0-98D2-4008026CA1AF}" presName="parSpace" presStyleCnt="0"/>
      <dgm:spPr/>
    </dgm:pt>
    <dgm:pt modelId="{C002C0F8-ACAE-491E-AB56-34A5ACB02EE1}" type="pres">
      <dgm:prSet presAssocID="{E38E832B-055D-4E76-B25D-65DF775F8235}" presName="parTxOnly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CF326EBA-96AD-480A-A7E6-960925A417EB}" type="pres">
      <dgm:prSet presAssocID="{C0862740-B611-4350-A35F-88AC365E81C8}" presName="parSpace" presStyleCnt="0"/>
      <dgm:spPr/>
    </dgm:pt>
    <dgm:pt modelId="{3A09E5D9-5219-4DB0-9399-D788E049867B}" type="pres">
      <dgm:prSet presAssocID="{E198FDFA-D8CE-4C21-B0C6-481163E7C363}" presName="parTxOnly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B88814EF-6DE6-407E-BDD1-34E03466D3AA}" type="presOf" srcId="{558738A8-3FBA-4D5C-8241-FFD27C4B0E86}" destId="{92C0C068-D4AD-4E7B-94E7-17E3A66FE874}" srcOrd="0" destOrd="0" presId="urn:microsoft.com/office/officeart/2005/8/layout/hChevron3"/>
    <dgm:cxn modelId="{75609E1F-FC58-4005-BBC4-68E6C4FEF434}" type="presOf" srcId="{682345EC-3AC9-4D07-A20E-10F634AB7B82}" destId="{05FEF1CC-386C-4BE4-B17E-5B57CFC3A55C}" srcOrd="0" destOrd="0" presId="urn:microsoft.com/office/officeart/2005/8/layout/hChevron3"/>
    <dgm:cxn modelId="{6719C67B-54BE-45C2-878D-9106DCD6252F}" srcId="{682345EC-3AC9-4D07-A20E-10F634AB7B82}" destId="{B4029C79-8C35-4F17-A955-4CCD2482DC3B}" srcOrd="1" destOrd="0" parTransId="{B17C041D-44DA-4A2F-8CEF-4C67742213E9}" sibTransId="{644080B9-35B6-446A-99FF-1055ED85FEAA}"/>
    <dgm:cxn modelId="{9AD3FDCE-60C3-4F65-A95B-C7F7E5534322}" type="presOf" srcId="{E38E832B-055D-4E76-B25D-65DF775F8235}" destId="{C002C0F8-ACAE-491E-AB56-34A5ACB02EE1}" srcOrd="0" destOrd="0" presId="urn:microsoft.com/office/officeart/2005/8/layout/hChevron3"/>
    <dgm:cxn modelId="{1E4A89D5-43A8-4AC6-8D4F-7970E0BE41F0}" type="presOf" srcId="{E198FDFA-D8CE-4C21-B0C6-481163E7C363}" destId="{3A09E5D9-5219-4DB0-9399-D788E049867B}" srcOrd="0" destOrd="0" presId="urn:microsoft.com/office/officeart/2005/8/layout/hChevron3"/>
    <dgm:cxn modelId="{9ED6A4AD-1AF4-4142-86F3-E8945464F97B}" type="presOf" srcId="{B4029C79-8C35-4F17-A955-4CCD2482DC3B}" destId="{5757CB1D-ED42-4E5E-BFA6-E36824ACDBC5}" srcOrd="0" destOrd="0" presId="urn:microsoft.com/office/officeart/2005/8/layout/hChevron3"/>
    <dgm:cxn modelId="{4D7CF76B-BEF8-4E72-A38E-984A830DB490}" srcId="{682345EC-3AC9-4D07-A20E-10F634AB7B82}" destId="{6B23541E-F0CD-4DEA-8BB5-B20923A29296}" srcOrd="0" destOrd="0" parTransId="{D9D9C25A-9C13-45C2-B67E-89F519904323}" sibTransId="{5E992286-645B-4107-BEF6-F49569687EAC}"/>
    <dgm:cxn modelId="{D05436E9-6869-4821-96CC-7A941893B9AF}" srcId="{682345EC-3AC9-4D07-A20E-10F634AB7B82}" destId="{0D3F4C0A-A7A7-4000-90F4-79B87051271B}" srcOrd="3" destOrd="0" parTransId="{8E25ECCB-6A49-4030-891E-0CC786B89D94}" sibTransId="{63ABD296-C72E-4BB0-98D2-4008026CA1AF}"/>
    <dgm:cxn modelId="{E12A0D8A-0F0C-41A0-839B-4E5651A05DC0}" type="presOf" srcId="{0D3F4C0A-A7A7-4000-90F4-79B87051271B}" destId="{076AEE9F-5FD4-4C82-B861-82327C7E8900}" srcOrd="0" destOrd="0" presId="urn:microsoft.com/office/officeart/2005/8/layout/hChevron3"/>
    <dgm:cxn modelId="{85B3B298-F213-46FA-AD65-EEFDD366637B}" srcId="{682345EC-3AC9-4D07-A20E-10F634AB7B82}" destId="{E198FDFA-D8CE-4C21-B0C6-481163E7C363}" srcOrd="5" destOrd="0" parTransId="{164FF579-A4C7-4425-AF14-EA09AB4F05DC}" sibTransId="{5CECD31D-0A15-495E-B056-3E374D057337}"/>
    <dgm:cxn modelId="{3804F345-9E14-4E5E-AEB4-10F34BEADEBF}" type="presOf" srcId="{6B23541E-F0CD-4DEA-8BB5-B20923A29296}" destId="{A538A3C9-1496-4C33-A1AF-C49D8497849A}" srcOrd="0" destOrd="0" presId="urn:microsoft.com/office/officeart/2005/8/layout/hChevron3"/>
    <dgm:cxn modelId="{F779A33A-526C-4C3A-9672-193548CC072E}" srcId="{682345EC-3AC9-4D07-A20E-10F634AB7B82}" destId="{E38E832B-055D-4E76-B25D-65DF775F8235}" srcOrd="4" destOrd="0" parTransId="{A3E4DDFF-C32E-4ADF-9B84-FBC0F2AA5EDE}" sibTransId="{C0862740-B611-4350-A35F-88AC365E81C8}"/>
    <dgm:cxn modelId="{09CEEB96-C173-4568-A669-8CB94D9314DA}" srcId="{682345EC-3AC9-4D07-A20E-10F634AB7B82}" destId="{558738A8-3FBA-4D5C-8241-FFD27C4B0E86}" srcOrd="2" destOrd="0" parTransId="{74C84D1C-634D-4E36-B629-19C045BBF838}" sibTransId="{39CD6569-6BF3-4788-8249-199D27F4F15C}"/>
    <dgm:cxn modelId="{03887E4D-F4FD-4EBA-AE58-DB0006CC4133}" type="presParOf" srcId="{05FEF1CC-386C-4BE4-B17E-5B57CFC3A55C}" destId="{A538A3C9-1496-4C33-A1AF-C49D8497849A}" srcOrd="0" destOrd="0" presId="urn:microsoft.com/office/officeart/2005/8/layout/hChevron3"/>
    <dgm:cxn modelId="{BAB841E9-FF18-42EA-BF8C-D33279D07B14}" type="presParOf" srcId="{05FEF1CC-386C-4BE4-B17E-5B57CFC3A55C}" destId="{CECE48D0-5652-46ED-A0F1-F7E59E8BE7F8}" srcOrd="1" destOrd="0" presId="urn:microsoft.com/office/officeart/2005/8/layout/hChevron3"/>
    <dgm:cxn modelId="{2815B48E-D2B9-45D4-8EDD-AC747A7E1877}" type="presParOf" srcId="{05FEF1CC-386C-4BE4-B17E-5B57CFC3A55C}" destId="{5757CB1D-ED42-4E5E-BFA6-E36824ACDBC5}" srcOrd="2" destOrd="0" presId="urn:microsoft.com/office/officeart/2005/8/layout/hChevron3"/>
    <dgm:cxn modelId="{B25637D0-8D2D-46A5-AAB8-AA9172CB3A96}" type="presParOf" srcId="{05FEF1CC-386C-4BE4-B17E-5B57CFC3A55C}" destId="{A0CF7A1E-386C-43D5-84D6-6FCF2F8047B6}" srcOrd="3" destOrd="0" presId="urn:microsoft.com/office/officeart/2005/8/layout/hChevron3"/>
    <dgm:cxn modelId="{ED7D5591-B18C-41A0-9971-257141AFE2F3}" type="presParOf" srcId="{05FEF1CC-386C-4BE4-B17E-5B57CFC3A55C}" destId="{92C0C068-D4AD-4E7B-94E7-17E3A66FE874}" srcOrd="4" destOrd="0" presId="urn:microsoft.com/office/officeart/2005/8/layout/hChevron3"/>
    <dgm:cxn modelId="{C92A9EB6-E1E1-4FCB-98DD-C037F3DA1E67}" type="presParOf" srcId="{05FEF1CC-386C-4BE4-B17E-5B57CFC3A55C}" destId="{200DF8D9-CE9E-419F-B2F8-319BC538A39D}" srcOrd="5" destOrd="0" presId="urn:microsoft.com/office/officeart/2005/8/layout/hChevron3"/>
    <dgm:cxn modelId="{FED014D2-3FED-4070-ABEE-617E9DF1D8B3}" type="presParOf" srcId="{05FEF1CC-386C-4BE4-B17E-5B57CFC3A55C}" destId="{076AEE9F-5FD4-4C82-B861-82327C7E8900}" srcOrd="6" destOrd="0" presId="urn:microsoft.com/office/officeart/2005/8/layout/hChevron3"/>
    <dgm:cxn modelId="{A7F3A321-6340-4FE1-8AFC-D195EC775810}" type="presParOf" srcId="{05FEF1CC-386C-4BE4-B17E-5B57CFC3A55C}" destId="{1AB24DCD-9236-43D6-8D74-5F46590DC0C1}" srcOrd="7" destOrd="0" presId="urn:microsoft.com/office/officeart/2005/8/layout/hChevron3"/>
    <dgm:cxn modelId="{0C328039-CD2B-4047-98C9-D43F3FD79165}" type="presParOf" srcId="{05FEF1CC-386C-4BE4-B17E-5B57CFC3A55C}" destId="{C002C0F8-ACAE-491E-AB56-34A5ACB02EE1}" srcOrd="8" destOrd="0" presId="urn:microsoft.com/office/officeart/2005/8/layout/hChevron3"/>
    <dgm:cxn modelId="{7569912D-5726-495E-8A1B-043F334A1837}" type="presParOf" srcId="{05FEF1CC-386C-4BE4-B17E-5B57CFC3A55C}" destId="{CF326EBA-96AD-480A-A7E6-960925A417EB}" srcOrd="9" destOrd="0" presId="urn:microsoft.com/office/officeart/2005/8/layout/hChevron3"/>
    <dgm:cxn modelId="{F53D87A1-C836-45B5-9C58-7C8E2C42FF75}" type="presParOf" srcId="{05FEF1CC-386C-4BE4-B17E-5B57CFC3A55C}" destId="{3A09E5D9-5219-4DB0-9399-D788E049867B}" srcOrd="10" destOrd="0" presId="urn:microsoft.com/office/officeart/2005/8/layout/hChevron3"/>
  </dgm:cxnLst>
  <dgm:bg>
    <a:noFill/>
  </dgm:bg>
  <dgm:whole>
    <a:ln>
      <a:solidFill>
        <a:schemeClr val="accent1">
          <a:lumMod val="60000"/>
          <a:lumOff val="40000"/>
        </a:schemeClr>
      </a:solidFill>
    </a:ln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682345EC-3AC9-4D07-A20E-10F634AB7B82}" type="doc">
      <dgm:prSet loTypeId="urn:microsoft.com/office/officeart/2005/8/layout/hChevron3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6B23541E-F0CD-4DEA-8BB5-B20923A29296}">
      <dgm:prSet phldrT="[Texte]" custT="1"/>
      <dgm:spPr>
        <a:noFill/>
      </dgm:spPr>
      <dgm:t>
        <a:bodyPr/>
        <a:lstStyle/>
        <a:p>
          <a:r>
            <a:rPr lang="fr-FR" sz="1200" b="1" dirty="0" smtClean="0">
              <a:solidFill>
                <a:schemeClr val="tx1"/>
              </a:solidFill>
              <a:latin typeface="Perpetua" panose="02020502060401020303" pitchFamily="18" charset="0"/>
            </a:rPr>
            <a:t>Contexte</a:t>
          </a:r>
          <a:endParaRPr lang="fr-FR" sz="1200" b="1" dirty="0">
            <a:solidFill>
              <a:schemeClr val="tx1"/>
            </a:solidFill>
            <a:latin typeface="Perpetua" panose="02020502060401020303" pitchFamily="18" charset="0"/>
          </a:endParaRPr>
        </a:p>
      </dgm:t>
    </dgm:pt>
    <dgm:pt modelId="{D9D9C25A-9C13-45C2-B67E-89F519904323}" type="parTrans" cxnId="{4D7CF76B-BEF8-4E72-A38E-984A830DB490}">
      <dgm:prSet/>
      <dgm:spPr/>
      <dgm:t>
        <a:bodyPr/>
        <a:lstStyle/>
        <a:p>
          <a:endParaRPr lang="fr-FR" sz="1800">
            <a:solidFill>
              <a:schemeClr val="tx1"/>
            </a:solidFill>
          </a:endParaRPr>
        </a:p>
      </dgm:t>
    </dgm:pt>
    <dgm:pt modelId="{5E992286-645B-4107-BEF6-F49569687EAC}" type="sibTrans" cxnId="{4D7CF76B-BEF8-4E72-A38E-984A830DB490}">
      <dgm:prSet/>
      <dgm:spPr/>
      <dgm:t>
        <a:bodyPr/>
        <a:lstStyle/>
        <a:p>
          <a:endParaRPr lang="fr-FR" sz="1800">
            <a:solidFill>
              <a:schemeClr val="tx1"/>
            </a:solidFill>
          </a:endParaRPr>
        </a:p>
      </dgm:t>
    </dgm:pt>
    <dgm:pt modelId="{B4029C79-8C35-4F17-A955-4CCD2482DC3B}">
      <dgm:prSet phldrT="[Texte]" custT="1"/>
      <dgm:spPr>
        <a:noFill/>
        <a:ln>
          <a:solidFill>
            <a:schemeClr val="accent1">
              <a:lumMod val="60000"/>
              <a:lumOff val="40000"/>
            </a:schemeClr>
          </a:solidFill>
        </a:ln>
      </dgm:spPr>
      <dgm:t>
        <a:bodyPr/>
        <a:lstStyle/>
        <a:p>
          <a:r>
            <a:rPr lang="fr-FR" sz="1200" b="1" dirty="0" smtClean="0">
              <a:solidFill>
                <a:schemeClr val="tx1"/>
              </a:solidFill>
              <a:latin typeface="Perpetua" panose="02020502060401020303" pitchFamily="18" charset="0"/>
            </a:rPr>
            <a:t>Données utilisées</a:t>
          </a:r>
        </a:p>
      </dgm:t>
    </dgm:pt>
    <dgm:pt modelId="{B17C041D-44DA-4A2F-8CEF-4C67742213E9}" type="parTrans" cxnId="{6719C67B-54BE-45C2-878D-9106DCD6252F}">
      <dgm:prSet/>
      <dgm:spPr/>
      <dgm:t>
        <a:bodyPr/>
        <a:lstStyle/>
        <a:p>
          <a:endParaRPr lang="fr-FR" sz="1800">
            <a:solidFill>
              <a:schemeClr val="tx1"/>
            </a:solidFill>
          </a:endParaRPr>
        </a:p>
      </dgm:t>
    </dgm:pt>
    <dgm:pt modelId="{644080B9-35B6-446A-99FF-1055ED85FEAA}" type="sibTrans" cxnId="{6719C67B-54BE-45C2-878D-9106DCD6252F}">
      <dgm:prSet/>
      <dgm:spPr/>
      <dgm:t>
        <a:bodyPr/>
        <a:lstStyle/>
        <a:p>
          <a:endParaRPr lang="fr-FR" sz="1800">
            <a:solidFill>
              <a:schemeClr val="tx1"/>
            </a:solidFill>
          </a:endParaRPr>
        </a:p>
      </dgm:t>
    </dgm:pt>
    <dgm:pt modelId="{558738A8-3FBA-4D5C-8241-FFD27C4B0E86}">
      <dgm:prSet phldrT="[Texte]" custT="1"/>
      <dgm:spPr>
        <a:solidFill>
          <a:schemeClr val="accent1">
            <a:lumMod val="60000"/>
            <a:lumOff val="40000"/>
          </a:schemeClr>
        </a:solidFill>
        <a:ln>
          <a:solidFill>
            <a:schemeClr val="accent1">
              <a:lumMod val="60000"/>
              <a:lumOff val="40000"/>
            </a:schemeClr>
          </a:solidFill>
        </a:ln>
      </dgm:spPr>
      <dgm:t>
        <a:bodyPr/>
        <a:lstStyle/>
        <a:p>
          <a:r>
            <a:rPr lang="fr-FR" sz="1000" b="1" dirty="0" smtClean="0">
              <a:solidFill>
                <a:schemeClr val="tx1"/>
              </a:solidFill>
              <a:latin typeface="Perpetua" panose="02020502060401020303" pitchFamily="18" charset="0"/>
            </a:rPr>
            <a:t>Traitement des données d’enquête dans les comptes</a:t>
          </a:r>
        </a:p>
      </dgm:t>
    </dgm:pt>
    <dgm:pt modelId="{74C84D1C-634D-4E36-B629-19C045BBF838}" type="parTrans" cxnId="{09CEEB96-C173-4568-A669-8CB94D9314DA}">
      <dgm:prSet/>
      <dgm:spPr/>
      <dgm:t>
        <a:bodyPr/>
        <a:lstStyle/>
        <a:p>
          <a:endParaRPr lang="fr-FR" sz="1800">
            <a:solidFill>
              <a:schemeClr val="tx1"/>
            </a:solidFill>
          </a:endParaRPr>
        </a:p>
      </dgm:t>
    </dgm:pt>
    <dgm:pt modelId="{39CD6569-6BF3-4788-8249-199D27F4F15C}" type="sibTrans" cxnId="{09CEEB96-C173-4568-A669-8CB94D9314DA}">
      <dgm:prSet/>
      <dgm:spPr/>
      <dgm:t>
        <a:bodyPr/>
        <a:lstStyle/>
        <a:p>
          <a:endParaRPr lang="fr-FR" sz="1800">
            <a:solidFill>
              <a:schemeClr val="tx1"/>
            </a:solidFill>
          </a:endParaRPr>
        </a:p>
      </dgm:t>
    </dgm:pt>
    <dgm:pt modelId="{0D3F4C0A-A7A7-4000-90F4-79B87051271B}">
      <dgm:prSet phldrT="[Texte]" custT="1"/>
      <dgm:spPr>
        <a:noFill/>
        <a:ln>
          <a:solidFill>
            <a:schemeClr val="accent1">
              <a:lumMod val="60000"/>
              <a:lumOff val="40000"/>
            </a:schemeClr>
          </a:solidFill>
        </a:ln>
      </dgm:spPr>
      <dgm:t>
        <a:bodyPr/>
        <a:lstStyle/>
        <a:p>
          <a:r>
            <a:rPr lang="fr-FR" sz="1000" b="1" dirty="0" smtClean="0">
              <a:solidFill>
                <a:schemeClr val="tx1"/>
              </a:solidFill>
              <a:latin typeface="Perpetua" panose="02020502060401020303" pitchFamily="18" charset="0"/>
            </a:rPr>
            <a:t>Couverture des activités et produits par l’enquête</a:t>
          </a:r>
        </a:p>
      </dgm:t>
    </dgm:pt>
    <dgm:pt modelId="{8E25ECCB-6A49-4030-891E-0CC786B89D94}" type="parTrans" cxnId="{D05436E9-6869-4821-96CC-7A941893B9AF}">
      <dgm:prSet/>
      <dgm:spPr/>
      <dgm:t>
        <a:bodyPr/>
        <a:lstStyle/>
        <a:p>
          <a:endParaRPr lang="fr-FR" sz="1800">
            <a:solidFill>
              <a:schemeClr val="tx1"/>
            </a:solidFill>
          </a:endParaRPr>
        </a:p>
      </dgm:t>
    </dgm:pt>
    <dgm:pt modelId="{63ABD296-C72E-4BB0-98D2-4008026CA1AF}" type="sibTrans" cxnId="{D05436E9-6869-4821-96CC-7A941893B9AF}">
      <dgm:prSet/>
      <dgm:spPr/>
      <dgm:t>
        <a:bodyPr/>
        <a:lstStyle/>
        <a:p>
          <a:endParaRPr lang="fr-FR" sz="1800">
            <a:solidFill>
              <a:schemeClr val="tx1"/>
            </a:solidFill>
          </a:endParaRPr>
        </a:p>
      </dgm:t>
    </dgm:pt>
    <dgm:pt modelId="{E198FDFA-D8CE-4C21-B0C6-481163E7C363}">
      <dgm:prSet phldrT="[Texte]" custT="1"/>
      <dgm:spPr>
        <a:noFill/>
        <a:ln>
          <a:solidFill>
            <a:schemeClr val="accent1">
              <a:lumMod val="60000"/>
              <a:lumOff val="40000"/>
            </a:schemeClr>
          </a:solidFill>
        </a:ln>
      </dgm:spPr>
      <dgm:t>
        <a:bodyPr/>
        <a:lstStyle/>
        <a:p>
          <a:r>
            <a:rPr lang="fr-FR" sz="1000" b="1" dirty="0" smtClean="0">
              <a:solidFill>
                <a:schemeClr val="tx1"/>
              </a:solidFill>
              <a:latin typeface="Perpetua" panose="02020502060401020303" pitchFamily="18" charset="0"/>
            </a:rPr>
            <a:t>Apport d’autres sources</a:t>
          </a:r>
        </a:p>
      </dgm:t>
    </dgm:pt>
    <dgm:pt modelId="{164FF579-A4C7-4425-AF14-EA09AB4F05DC}" type="parTrans" cxnId="{85B3B298-F213-46FA-AD65-EEFDD366637B}">
      <dgm:prSet/>
      <dgm:spPr/>
      <dgm:t>
        <a:bodyPr/>
        <a:lstStyle/>
        <a:p>
          <a:endParaRPr lang="fr-FR"/>
        </a:p>
      </dgm:t>
    </dgm:pt>
    <dgm:pt modelId="{5CECD31D-0A15-495E-B056-3E374D057337}" type="sibTrans" cxnId="{85B3B298-F213-46FA-AD65-EEFDD366637B}">
      <dgm:prSet/>
      <dgm:spPr/>
      <dgm:t>
        <a:bodyPr/>
        <a:lstStyle/>
        <a:p>
          <a:endParaRPr lang="fr-FR"/>
        </a:p>
      </dgm:t>
    </dgm:pt>
    <dgm:pt modelId="{E38E832B-055D-4E76-B25D-65DF775F8235}">
      <dgm:prSet phldrT="[Texte]" custT="1"/>
      <dgm:spPr>
        <a:noFill/>
        <a:ln>
          <a:solidFill>
            <a:schemeClr val="accent1">
              <a:lumMod val="60000"/>
              <a:lumOff val="40000"/>
            </a:schemeClr>
          </a:solidFill>
        </a:ln>
      </dgm:spPr>
      <dgm:t>
        <a:bodyPr/>
        <a:lstStyle/>
        <a:p>
          <a:r>
            <a:rPr lang="fr-FR" sz="1000" b="1" dirty="0" smtClean="0">
              <a:solidFill>
                <a:schemeClr val="tx1"/>
              </a:solidFill>
              <a:latin typeface="Perpetua" panose="02020502060401020303" pitchFamily="18" charset="0"/>
            </a:rPr>
            <a:t>Appréciation</a:t>
          </a:r>
        </a:p>
      </dgm:t>
    </dgm:pt>
    <dgm:pt modelId="{A3E4DDFF-C32E-4ADF-9B84-FBC0F2AA5EDE}" type="parTrans" cxnId="{F779A33A-526C-4C3A-9672-193548CC072E}">
      <dgm:prSet/>
      <dgm:spPr/>
      <dgm:t>
        <a:bodyPr/>
        <a:lstStyle/>
        <a:p>
          <a:endParaRPr lang="fr-FR"/>
        </a:p>
      </dgm:t>
    </dgm:pt>
    <dgm:pt modelId="{C0862740-B611-4350-A35F-88AC365E81C8}" type="sibTrans" cxnId="{F779A33A-526C-4C3A-9672-193548CC072E}">
      <dgm:prSet/>
      <dgm:spPr/>
      <dgm:t>
        <a:bodyPr/>
        <a:lstStyle/>
        <a:p>
          <a:endParaRPr lang="fr-FR"/>
        </a:p>
      </dgm:t>
    </dgm:pt>
    <dgm:pt modelId="{05FEF1CC-386C-4BE4-B17E-5B57CFC3A55C}" type="pres">
      <dgm:prSet presAssocID="{682345EC-3AC9-4D07-A20E-10F634AB7B82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A538A3C9-1496-4C33-A1AF-C49D8497849A}" type="pres">
      <dgm:prSet presAssocID="{6B23541E-F0CD-4DEA-8BB5-B20923A29296}" presName="parTxOnly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CECE48D0-5652-46ED-A0F1-F7E59E8BE7F8}" type="pres">
      <dgm:prSet presAssocID="{5E992286-645B-4107-BEF6-F49569687EAC}" presName="parSpace" presStyleCnt="0"/>
      <dgm:spPr/>
    </dgm:pt>
    <dgm:pt modelId="{5757CB1D-ED42-4E5E-BFA6-E36824ACDBC5}" type="pres">
      <dgm:prSet presAssocID="{B4029C79-8C35-4F17-A955-4CCD2482DC3B}" presName="parTxOnly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A0CF7A1E-386C-43D5-84D6-6FCF2F8047B6}" type="pres">
      <dgm:prSet presAssocID="{644080B9-35B6-446A-99FF-1055ED85FEAA}" presName="parSpace" presStyleCnt="0"/>
      <dgm:spPr/>
    </dgm:pt>
    <dgm:pt modelId="{92C0C068-D4AD-4E7B-94E7-17E3A66FE874}" type="pres">
      <dgm:prSet presAssocID="{558738A8-3FBA-4D5C-8241-FFD27C4B0E86}" presName="parTxOnly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200DF8D9-CE9E-419F-B2F8-319BC538A39D}" type="pres">
      <dgm:prSet presAssocID="{39CD6569-6BF3-4788-8249-199D27F4F15C}" presName="parSpace" presStyleCnt="0"/>
      <dgm:spPr/>
    </dgm:pt>
    <dgm:pt modelId="{076AEE9F-5FD4-4C82-B861-82327C7E8900}" type="pres">
      <dgm:prSet presAssocID="{0D3F4C0A-A7A7-4000-90F4-79B87051271B}" presName="parTxOnly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1AB24DCD-9236-43D6-8D74-5F46590DC0C1}" type="pres">
      <dgm:prSet presAssocID="{63ABD296-C72E-4BB0-98D2-4008026CA1AF}" presName="parSpace" presStyleCnt="0"/>
      <dgm:spPr/>
    </dgm:pt>
    <dgm:pt modelId="{C002C0F8-ACAE-491E-AB56-34A5ACB02EE1}" type="pres">
      <dgm:prSet presAssocID="{E38E832B-055D-4E76-B25D-65DF775F8235}" presName="parTxOnly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CF326EBA-96AD-480A-A7E6-960925A417EB}" type="pres">
      <dgm:prSet presAssocID="{C0862740-B611-4350-A35F-88AC365E81C8}" presName="parSpace" presStyleCnt="0"/>
      <dgm:spPr/>
    </dgm:pt>
    <dgm:pt modelId="{3A09E5D9-5219-4DB0-9399-D788E049867B}" type="pres">
      <dgm:prSet presAssocID="{E198FDFA-D8CE-4C21-B0C6-481163E7C363}" presName="parTxOnly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D05436E9-6869-4821-96CC-7A941893B9AF}" srcId="{682345EC-3AC9-4D07-A20E-10F634AB7B82}" destId="{0D3F4C0A-A7A7-4000-90F4-79B87051271B}" srcOrd="3" destOrd="0" parTransId="{8E25ECCB-6A49-4030-891E-0CC786B89D94}" sibTransId="{63ABD296-C72E-4BB0-98D2-4008026CA1AF}"/>
    <dgm:cxn modelId="{09CEEB96-C173-4568-A669-8CB94D9314DA}" srcId="{682345EC-3AC9-4D07-A20E-10F634AB7B82}" destId="{558738A8-3FBA-4D5C-8241-FFD27C4B0E86}" srcOrd="2" destOrd="0" parTransId="{74C84D1C-634D-4E36-B629-19C045BBF838}" sibTransId="{39CD6569-6BF3-4788-8249-199D27F4F15C}"/>
    <dgm:cxn modelId="{4E4983FC-0E3F-4394-A61B-689123D673C2}" type="presOf" srcId="{6B23541E-F0CD-4DEA-8BB5-B20923A29296}" destId="{A538A3C9-1496-4C33-A1AF-C49D8497849A}" srcOrd="0" destOrd="0" presId="urn:microsoft.com/office/officeart/2005/8/layout/hChevron3"/>
    <dgm:cxn modelId="{F779A33A-526C-4C3A-9672-193548CC072E}" srcId="{682345EC-3AC9-4D07-A20E-10F634AB7B82}" destId="{E38E832B-055D-4E76-B25D-65DF775F8235}" srcOrd="4" destOrd="0" parTransId="{A3E4DDFF-C32E-4ADF-9B84-FBC0F2AA5EDE}" sibTransId="{C0862740-B611-4350-A35F-88AC365E81C8}"/>
    <dgm:cxn modelId="{C2F06D2A-EC94-475E-8E30-3B78EC59BD50}" type="presOf" srcId="{682345EC-3AC9-4D07-A20E-10F634AB7B82}" destId="{05FEF1CC-386C-4BE4-B17E-5B57CFC3A55C}" srcOrd="0" destOrd="0" presId="urn:microsoft.com/office/officeart/2005/8/layout/hChevron3"/>
    <dgm:cxn modelId="{85B3B298-F213-46FA-AD65-EEFDD366637B}" srcId="{682345EC-3AC9-4D07-A20E-10F634AB7B82}" destId="{E198FDFA-D8CE-4C21-B0C6-481163E7C363}" srcOrd="5" destOrd="0" parTransId="{164FF579-A4C7-4425-AF14-EA09AB4F05DC}" sibTransId="{5CECD31D-0A15-495E-B056-3E374D057337}"/>
    <dgm:cxn modelId="{563103CD-780B-476B-838A-C2E2C3FFDDC9}" type="presOf" srcId="{E38E832B-055D-4E76-B25D-65DF775F8235}" destId="{C002C0F8-ACAE-491E-AB56-34A5ACB02EE1}" srcOrd="0" destOrd="0" presId="urn:microsoft.com/office/officeart/2005/8/layout/hChevron3"/>
    <dgm:cxn modelId="{4D7CF76B-BEF8-4E72-A38E-984A830DB490}" srcId="{682345EC-3AC9-4D07-A20E-10F634AB7B82}" destId="{6B23541E-F0CD-4DEA-8BB5-B20923A29296}" srcOrd="0" destOrd="0" parTransId="{D9D9C25A-9C13-45C2-B67E-89F519904323}" sibTransId="{5E992286-645B-4107-BEF6-F49569687EAC}"/>
    <dgm:cxn modelId="{0B060002-9D36-47BB-9C09-75176384F1FF}" type="presOf" srcId="{558738A8-3FBA-4D5C-8241-FFD27C4B0E86}" destId="{92C0C068-D4AD-4E7B-94E7-17E3A66FE874}" srcOrd="0" destOrd="0" presId="urn:microsoft.com/office/officeart/2005/8/layout/hChevron3"/>
    <dgm:cxn modelId="{617FA8F9-CC39-4E7A-8C58-7B7F9FF3A2E2}" type="presOf" srcId="{0D3F4C0A-A7A7-4000-90F4-79B87051271B}" destId="{076AEE9F-5FD4-4C82-B861-82327C7E8900}" srcOrd="0" destOrd="0" presId="urn:microsoft.com/office/officeart/2005/8/layout/hChevron3"/>
    <dgm:cxn modelId="{6719C67B-54BE-45C2-878D-9106DCD6252F}" srcId="{682345EC-3AC9-4D07-A20E-10F634AB7B82}" destId="{B4029C79-8C35-4F17-A955-4CCD2482DC3B}" srcOrd="1" destOrd="0" parTransId="{B17C041D-44DA-4A2F-8CEF-4C67742213E9}" sibTransId="{644080B9-35B6-446A-99FF-1055ED85FEAA}"/>
    <dgm:cxn modelId="{E00FF139-00C3-4D28-9C26-5B1420DA2B20}" type="presOf" srcId="{B4029C79-8C35-4F17-A955-4CCD2482DC3B}" destId="{5757CB1D-ED42-4E5E-BFA6-E36824ACDBC5}" srcOrd="0" destOrd="0" presId="urn:microsoft.com/office/officeart/2005/8/layout/hChevron3"/>
    <dgm:cxn modelId="{D92635E3-7FE5-4338-A7F9-D8FC4C13FBB4}" type="presOf" srcId="{E198FDFA-D8CE-4C21-B0C6-481163E7C363}" destId="{3A09E5D9-5219-4DB0-9399-D788E049867B}" srcOrd="0" destOrd="0" presId="urn:microsoft.com/office/officeart/2005/8/layout/hChevron3"/>
    <dgm:cxn modelId="{26D7AD59-5D3F-4492-B231-5806F04D6340}" type="presParOf" srcId="{05FEF1CC-386C-4BE4-B17E-5B57CFC3A55C}" destId="{A538A3C9-1496-4C33-A1AF-C49D8497849A}" srcOrd="0" destOrd="0" presId="urn:microsoft.com/office/officeart/2005/8/layout/hChevron3"/>
    <dgm:cxn modelId="{37F36B1B-A462-4A74-B513-6BF6C5724820}" type="presParOf" srcId="{05FEF1CC-386C-4BE4-B17E-5B57CFC3A55C}" destId="{CECE48D0-5652-46ED-A0F1-F7E59E8BE7F8}" srcOrd="1" destOrd="0" presId="urn:microsoft.com/office/officeart/2005/8/layout/hChevron3"/>
    <dgm:cxn modelId="{9946E4B2-9CA8-4757-8381-E2C042856204}" type="presParOf" srcId="{05FEF1CC-386C-4BE4-B17E-5B57CFC3A55C}" destId="{5757CB1D-ED42-4E5E-BFA6-E36824ACDBC5}" srcOrd="2" destOrd="0" presId="urn:microsoft.com/office/officeart/2005/8/layout/hChevron3"/>
    <dgm:cxn modelId="{5E895D98-D39D-4849-9668-7C0A758FDF75}" type="presParOf" srcId="{05FEF1CC-386C-4BE4-B17E-5B57CFC3A55C}" destId="{A0CF7A1E-386C-43D5-84D6-6FCF2F8047B6}" srcOrd="3" destOrd="0" presId="urn:microsoft.com/office/officeart/2005/8/layout/hChevron3"/>
    <dgm:cxn modelId="{BA39598E-35BB-49A4-AC04-F42075BD03E9}" type="presParOf" srcId="{05FEF1CC-386C-4BE4-B17E-5B57CFC3A55C}" destId="{92C0C068-D4AD-4E7B-94E7-17E3A66FE874}" srcOrd="4" destOrd="0" presId="urn:microsoft.com/office/officeart/2005/8/layout/hChevron3"/>
    <dgm:cxn modelId="{9C3DAB39-FA8A-4668-BF91-12B134704BDB}" type="presParOf" srcId="{05FEF1CC-386C-4BE4-B17E-5B57CFC3A55C}" destId="{200DF8D9-CE9E-419F-B2F8-319BC538A39D}" srcOrd="5" destOrd="0" presId="urn:microsoft.com/office/officeart/2005/8/layout/hChevron3"/>
    <dgm:cxn modelId="{88357715-5D6E-4F1A-AC24-EDEF1F1DE0D0}" type="presParOf" srcId="{05FEF1CC-386C-4BE4-B17E-5B57CFC3A55C}" destId="{076AEE9F-5FD4-4C82-B861-82327C7E8900}" srcOrd="6" destOrd="0" presId="urn:microsoft.com/office/officeart/2005/8/layout/hChevron3"/>
    <dgm:cxn modelId="{9EB8EFF2-391E-4549-B35B-ACA8E0A7C630}" type="presParOf" srcId="{05FEF1CC-386C-4BE4-B17E-5B57CFC3A55C}" destId="{1AB24DCD-9236-43D6-8D74-5F46590DC0C1}" srcOrd="7" destOrd="0" presId="urn:microsoft.com/office/officeart/2005/8/layout/hChevron3"/>
    <dgm:cxn modelId="{38E49A4E-3375-4D71-B053-7FB4E0BA54E7}" type="presParOf" srcId="{05FEF1CC-386C-4BE4-B17E-5B57CFC3A55C}" destId="{C002C0F8-ACAE-491E-AB56-34A5ACB02EE1}" srcOrd="8" destOrd="0" presId="urn:microsoft.com/office/officeart/2005/8/layout/hChevron3"/>
    <dgm:cxn modelId="{36FE3F09-599F-4EF1-A5EF-DB81A4A28924}" type="presParOf" srcId="{05FEF1CC-386C-4BE4-B17E-5B57CFC3A55C}" destId="{CF326EBA-96AD-480A-A7E6-960925A417EB}" srcOrd="9" destOrd="0" presId="urn:microsoft.com/office/officeart/2005/8/layout/hChevron3"/>
    <dgm:cxn modelId="{B884F3C4-3952-4239-99C6-916ADF49B106}" type="presParOf" srcId="{05FEF1CC-386C-4BE4-B17E-5B57CFC3A55C}" destId="{3A09E5D9-5219-4DB0-9399-D788E049867B}" srcOrd="10" destOrd="0" presId="urn:microsoft.com/office/officeart/2005/8/layout/hChevron3"/>
  </dgm:cxnLst>
  <dgm:bg>
    <a:noFill/>
  </dgm:bg>
  <dgm:whole>
    <a:ln>
      <a:solidFill>
        <a:schemeClr val="accent1">
          <a:lumMod val="60000"/>
          <a:lumOff val="40000"/>
        </a:schemeClr>
      </a:solidFill>
    </a:ln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682345EC-3AC9-4D07-A20E-10F634AB7B82}" type="doc">
      <dgm:prSet loTypeId="urn:microsoft.com/office/officeart/2005/8/layout/hChevron3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6B23541E-F0CD-4DEA-8BB5-B20923A29296}">
      <dgm:prSet phldrT="[Texte]" custT="1"/>
      <dgm:spPr>
        <a:noFill/>
      </dgm:spPr>
      <dgm:t>
        <a:bodyPr/>
        <a:lstStyle/>
        <a:p>
          <a:r>
            <a:rPr lang="fr-FR" sz="1200" b="1" dirty="0" smtClean="0">
              <a:solidFill>
                <a:schemeClr val="tx1"/>
              </a:solidFill>
              <a:latin typeface="Perpetua" panose="02020502060401020303" pitchFamily="18" charset="0"/>
            </a:rPr>
            <a:t>Contexte</a:t>
          </a:r>
          <a:endParaRPr lang="fr-FR" sz="1200" b="1" dirty="0">
            <a:solidFill>
              <a:schemeClr val="tx1"/>
            </a:solidFill>
            <a:latin typeface="Perpetua" panose="02020502060401020303" pitchFamily="18" charset="0"/>
          </a:endParaRPr>
        </a:p>
      </dgm:t>
    </dgm:pt>
    <dgm:pt modelId="{D9D9C25A-9C13-45C2-B67E-89F519904323}" type="parTrans" cxnId="{4D7CF76B-BEF8-4E72-A38E-984A830DB490}">
      <dgm:prSet/>
      <dgm:spPr/>
      <dgm:t>
        <a:bodyPr/>
        <a:lstStyle/>
        <a:p>
          <a:endParaRPr lang="fr-FR" sz="1800">
            <a:solidFill>
              <a:schemeClr val="tx1"/>
            </a:solidFill>
          </a:endParaRPr>
        </a:p>
      </dgm:t>
    </dgm:pt>
    <dgm:pt modelId="{5E992286-645B-4107-BEF6-F49569687EAC}" type="sibTrans" cxnId="{4D7CF76B-BEF8-4E72-A38E-984A830DB490}">
      <dgm:prSet/>
      <dgm:spPr/>
      <dgm:t>
        <a:bodyPr/>
        <a:lstStyle/>
        <a:p>
          <a:endParaRPr lang="fr-FR" sz="1800">
            <a:solidFill>
              <a:schemeClr val="tx1"/>
            </a:solidFill>
          </a:endParaRPr>
        </a:p>
      </dgm:t>
    </dgm:pt>
    <dgm:pt modelId="{B4029C79-8C35-4F17-A955-4CCD2482DC3B}">
      <dgm:prSet phldrT="[Texte]" custT="1"/>
      <dgm:spPr>
        <a:noFill/>
        <a:ln>
          <a:solidFill>
            <a:schemeClr val="accent1">
              <a:lumMod val="60000"/>
              <a:lumOff val="40000"/>
            </a:schemeClr>
          </a:solidFill>
        </a:ln>
      </dgm:spPr>
      <dgm:t>
        <a:bodyPr/>
        <a:lstStyle/>
        <a:p>
          <a:r>
            <a:rPr lang="fr-FR" sz="1200" b="1" dirty="0" smtClean="0">
              <a:solidFill>
                <a:schemeClr val="tx1"/>
              </a:solidFill>
              <a:latin typeface="Perpetua" panose="02020502060401020303" pitchFamily="18" charset="0"/>
            </a:rPr>
            <a:t>Données utilisées</a:t>
          </a:r>
        </a:p>
      </dgm:t>
    </dgm:pt>
    <dgm:pt modelId="{B17C041D-44DA-4A2F-8CEF-4C67742213E9}" type="parTrans" cxnId="{6719C67B-54BE-45C2-878D-9106DCD6252F}">
      <dgm:prSet/>
      <dgm:spPr/>
      <dgm:t>
        <a:bodyPr/>
        <a:lstStyle/>
        <a:p>
          <a:endParaRPr lang="fr-FR" sz="1800">
            <a:solidFill>
              <a:schemeClr val="tx1"/>
            </a:solidFill>
          </a:endParaRPr>
        </a:p>
      </dgm:t>
    </dgm:pt>
    <dgm:pt modelId="{644080B9-35B6-446A-99FF-1055ED85FEAA}" type="sibTrans" cxnId="{6719C67B-54BE-45C2-878D-9106DCD6252F}">
      <dgm:prSet/>
      <dgm:spPr/>
      <dgm:t>
        <a:bodyPr/>
        <a:lstStyle/>
        <a:p>
          <a:endParaRPr lang="fr-FR" sz="1800">
            <a:solidFill>
              <a:schemeClr val="tx1"/>
            </a:solidFill>
          </a:endParaRPr>
        </a:p>
      </dgm:t>
    </dgm:pt>
    <dgm:pt modelId="{558738A8-3FBA-4D5C-8241-FFD27C4B0E86}">
      <dgm:prSet phldrT="[Texte]" custT="1"/>
      <dgm:spPr>
        <a:noFill/>
        <a:ln>
          <a:solidFill>
            <a:schemeClr val="accent1">
              <a:lumMod val="60000"/>
              <a:lumOff val="40000"/>
            </a:schemeClr>
          </a:solidFill>
        </a:ln>
      </dgm:spPr>
      <dgm:t>
        <a:bodyPr/>
        <a:lstStyle/>
        <a:p>
          <a:r>
            <a:rPr lang="fr-FR" sz="1000" b="1" dirty="0" smtClean="0">
              <a:solidFill>
                <a:schemeClr val="tx1"/>
              </a:solidFill>
              <a:latin typeface="Perpetua" panose="02020502060401020303" pitchFamily="18" charset="0"/>
            </a:rPr>
            <a:t>Traitement des données d’enquête dans les comptes</a:t>
          </a:r>
        </a:p>
      </dgm:t>
    </dgm:pt>
    <dgm:pt modelId="{74C84D1C-634D-4E36-B629-19C045BBF838}" type="parTrans" cxnId="{09CEEB96-C173-4568-A669-8CB94D9314DA}">
      <dgm:prSet/>
      <dgm:spPr/>
      <dgm:t>
        <a:bodyPr/>
        <a:lstStyle/>
        <a:p>
          <a:endParaRPr lang="fr-FR" sz="1800">
            <a:solidFill>
              <a:schemeClr val="tx1"/>
            </a:solidFill>
          </a:endParaRPr>
        </a:p>
      </dgm:t>
    </dgm:pt>
    <dgm:pt modelId="{39CD6569-6BF3-4788-8249-199D27F4F15C}" type="sibTrans" cxnId="{09CEEB96-C173-4568-A669-8CB94D9314DA}">
      <dgm:prSet/>
      <dgm:spPr/>
      <dgm:t>
        <a:bodyPr/>
        <a:lstStyle/>
        <a:p>
          <a:endParaRPr lang="fr-FR" sz="1800">
            <a:solidFill>
              <a:schemeClr val="tx1"/>
            </a:solidFill>
          </a:endParaRPr>
        </a:p>
      </dgm:t>
    </dgm:pt>
    <dgm:pt modelId="{0D3F4C0A-A7A7-4000-90F4-79B87051271B}">
      <dgm:prSet phldrT="[Texte]" custT="1"/>
      <dgm:spPr>
        <a:solidFill>
          <a:schemeClr val="accent1">
            <a:lumMod val="60000"/>
            <a:lumOff val="40000"/>
          </a:schemeClr>
        </a:solidFill>
        <a:ln>
          <a:solidFill>
            <a:schemeClr val="accent1">
              <a:lumMod val="60000"/>
              <a:lumOff val="40000"/>
            </a:schemeClr>
          </a:solidFill>
        </a:ln>
      </dgm:spPr>
      <dgm:t>
        <a:bodyPr/>
        <a:lstStyle/>
        <a:p>
          <a:r>
            <a:rPr lang="fr-FR" sz="1000" b="1" dirty="0" smtClean="0">
              <a:solidFill>
                <a:schemeClr val="tx1"/>
              </a:solidFill>
              <a:latin typeface="Perpetua" panose="02020502060401020303" pitchFamily="18" charset="0"/>
            </a:rPr>
            <a:t>Couverture des activités et produits par l’enquête</a:t>
          </a:r>
        </a:p>
      </dgm:t>
    </dgm:pt>
    <dgm:pt modelId="{8E25ECCB-6A49-4030-891E-0CC786B89D94}" type="parTrans" cxnId="{D05436E9-6869-4821-96CC-7A941893B9AF}">
      <dgm:prSet/>
      <dgm:spPr/>
      <dgm:t>
        <a:bodyPr/>
        <a:lstStyle/>
        <a:p>
          <a:endParaRPr lang="fr-FR" sz="1800">
            <a:solidFill>
              <a:schemeClr val="tx1"/>
            </a:solidFill>
          </a:endParaRPr>
        </a:p>
      </dgm:t>
    </dgm:pt>
    <dgm:pt modelId="{63ABD296-C72E-4BB0-98D2-4008026CA1AF}" type="sibTrans" cxnId="{D05436E9-6869-4821-96CC-7A941893B9AF}">
      <dgm:prSet/>
      <dgm:spPr/>
      <dgm:t>
        <a:bodyPr/>
        <a:lstStyle/>
        <a:p>
          <a:endParaRPr lang="fr-FR" sz="1800">
            <a:solidFill>
              <a:schemeClr val="tx1"/>
            </a:solidFill>
          </a:endParaRPr>
        </a:p>
      </dgm:t>
    </dgm:pt>
    <dgm:pt modelId="{E198FDFA-D8CE-4C21-B0C6-481163E7C363}">
      <dgm:prSet phldrT="[Texte]" custT="1"/>
      <dgm:spPr>
        <a:noFill/>
        <a:ln>
          <a:solidFill>
            <a:schemeClr val="accent1">
              <a:lumMod val="60000"/>
              <a:lumOff val="40000"/>
            </a:schemeClr>
          </a:solidFill>
        </a:ln>
      </dgm:spPr>
      <dgm:t>
        <a:bodyPr/>
        <a:lstStyle/>
        <a:p>
          <a:r>
            <a:rPr lang="fr-FR" sz="1000" b="1" dirty="0" smtClean="0">
              <a:solidFill>
                <a:schemeClr val="tx1"/>
              </a:solidFill>
              <a:latin typeface="Perpetua" panose="02020502060401020303" pitchFamily="18" charset="0"/>
            </a:rPr>
            <a:t>Apport d’autres sources</a:t>
          </a:r>
        </a:p>
      </dgm:t>
    </dgm:pt>
    <dgm:pt modelId="{164FF579-A4C7-4425-AF14-EA09AB4F05DC}" type="parTrans" cxnId="{85B3B298-F213-46FA-AD65-EEFDD366637B}">
      <dgm:prSet/>
      <dgm:spPr/>
      <dgm:t>
        <a:bodyPr/>
        <a:lstStyle/>
        <a:p>
          <a:endParaRPr lang="fr-FR"/>
        </a:p>
      </dgm:t>
    </dgm:pt>
    <dgm:pt modelId="{5CECD31D-0A15-495E-B056-3E374D057337}" type="sibTrans" cxnId="{85B3B298-F213-46FA-AD65-EEFDD366637B}">
      <dgm:prSet/>
      <dgm:spPr/>
      <dgm:t>
        <a:bodyPr/>
        <a:lstStyle/>
        <a:p>
          <a:endParaRPr lang="fr-FR"/>
        </a:p>
      </dgm:t>
    </dgm:pt>
    <dgm:pt modelId="{E38E832B-055D-4E76-B25D-65DF775F8235}">
      <dgm:prSet phldrT="[Texte]" custT="1"/>
      <dgm:spPr>
        <a:noFill/>
        <a:ln>
          <a:solidFill>
            <a:schemeClr val="accent1">
              <a:lumMod val="60000"/>
              <a:lumOff val="40000"/>
            </a:schemeClr>
          </a:solidFill>
        </a:ln>
      </dgm:spPr>
      <dgm:t>
        <a:bodyPr/>
        <a:lstStyle/>
        <a:p>
          <a:r>
            <a:rPr lang="fr-FR" sz="1000" b="1" dirty="0" smtClean="0">
              <a:solidFill>
                <a:schemeClr val="tx1"/>
              </a:solidFill>
              <a:latin typeface="Perpetua" panose="02020502060401020303" pitchFamily="18" charset="0"/>
            </a:rPr>
            <a:t>Appréciation</a:t>
          </a:r>
        </a:p>
      </dgm:t>
    </dgm:pt>
    <dgm:pt modelId="{A3E4DDFF-C32E-4ADF-9B84-FBC0F2AA5EDE}" type="parTrans" cxnId="{F779A33A-526C-4C3A-9672-193548CC072E}">
      <dgm:prSet/>
      <dgm:spPr/>
      <dgm:t>
        <a:bodyPr/>
        <a:lstStyle/>
        <a:p>
          <a:endParaRPr lang="fr-FR"/>
        </a:p>
      </dgm:t>
    </dgm:pt>
    <dgm:pt modelId="{C0862740-B611-4350-A35F-88AC365E81C8}" type="sibTrans" cxnId="{F779A33A-526C-4C3A-9672-193548CC072E}">
      <dgm:prSet/>
      <dgm:spPr/>
      <dgm:t>
        <a:bodyPr/>
        <a:lstStyle/>
        <a:p>
          <a:endParaRPr lang="fr-FR"/>
        </a:p>
      </dgm:t>
    </dgm:pt>
    <dgm:pt modelId="{05FEF1CC-386C-4BE4-B17E-5B57CFC3A55C}" type="pres">
      <dgm:prSet presAssocID="{682345EC-3AC9-4D07-A20E-10F634AB7B82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A538A3C9-1496-4C33-A1AF-C49D8497849A}" type="pres">
      <dgm:prSet presAssocID="{6B23541E-F0CD-4DEA-8BB5-B20923A29296}" presName="parTxOnly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CECE48D0-5652-46ED-A0F1-F7E59E8BE7F8}" type="pres">
      <dgm:prSet presAssocID="{5E992286-645B-4107-BEF6-F49569687EAC}" presName="parSpace" presStyleCnt="0"/>
      <dgm:spPr/>
    </dgm:pt>
    <dgm:pt modelId="{5757CB1D-ED42-4E5E-BFA6-E36824ACDBC5}" type="pres">
      <dgm:prSet presAssocID="{B4029C79-8C35-4F17-A955-4CCD2482DC3B}" presName="parTxOnly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A0CF7A1E-386C-43D5-84D6-6FCF2F8047B6}" type="pres">
      <dgm:prSet presAssocID="{644080B9-35B6-446A-99FF-1055ED85FEAA}" presName="parSpace" presStyleCnt="0"/>
      <dgm:spPr/>
    </dgm:pt>
    <dgm:pt modelId="{92C0C068-D4AD-4E7B-94E7-17E3A66FE874}" type="pres">
      <dgm:prSet presAssocID="{558738A8-3FBA-4D5C-8241-FFD27C4B0E86}" presName="parTxOnly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200DF8D9-CE9E-419F-B2F8-319BC538A39D}" type="pres">
      <dgm:prSet presAssocID="{39CD6569-6BF3-4788-8249-199D27F4F15C}" presName="parSpace" presStyleCnt="0"/>
      <dgm:spPr/>
    </dgm:pt>
    <dgm:pt modelId="{076AEE9F-5FD4-4C82-B861-82327C7E8900}" type="pres">
      <dgm:prSet presAssocID="{0D3F4C0A-A7A7-4000-90F4-79B87051271B}" presName="parTxOnly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1AB24DCD-9236-43D6-8D74-5F46590DC0C1}" type="pres">
      <dgm:prSet presAssocID="{63ABD296-C72E-4BB0-98D2-4008026CA1AF}" presName="parSpace" presStyleCnt="0"/>
      <dgm:spPr/>
    </dgm:pt>
    <dgm:pt modelId="{C002C0F8-ACAE-491E-AB56-34A5ACB02EE1}" type="pres">
      <dgm:prSet presAssocID="{E38E832B-055D-4E76-B25D-65DF775F8235}" presName="parTxOnly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CF326EBA-96AD-480A-A7E6-960925A417EB}" type="pres">
      <dgm:prSet presAssocID="{C0862740-B611-4350-A35F-88AC365E81C8}" presName="parSpace" presStyleCnt="0"/>
      <dgm:spPr/>
    </dgm:pt>
    <dgm:pt modelId="{3A09E5D9-5219-4DB0-9399-D788E049867B}" type="pres">
      <dgm:prSet presAssocID="{E198FDFA-D8CE-4C21-B0C6-481163E7C363}" presName="parTxOnly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D05436E9-6869-4821-96CC-7A941893B9AF}" srcId="{682345EC-3AC9-4D07-A20E-10F634AB7B82}" destId="{0D3F4C0A-A7A7-4000-90F4-79B87051271B}" srcOrd="3" destOrd="0" parTransId="{8E25ECCB-6A49-4030-891E-0CC786B89D94}" sibTransId="{63ABD296-C72E-4BB0-98D2-4008026CA1AF}"/>
    <dgm:cxn modelId="{09CEEB96-C173-4568-A669-8CB94D9314DA}" srcId="{682345EC-3AC9-4D07-A20E-10F634AB7B82}" destId="{558738A8-3FBA-4D5C-8241-FFD27C4B0E86}" srcOrd="2" destOrd="0" parTransId="{74C84D1C-634D-4E36-B629-19C045BBF838}" sibTransId="{39CD6569-6BF3-4788-8249-199D27F4F15C}"/>
    <dgm:cxn modelId="{F779A33A-526C-4C3A-9672-193548CC072E}" srcId="{682345EC-3AC9-4D07-A20E-10F634AB7B82}" destId="{E38E832B-055D-4E76-B25D-65DF775F8235}" srcOrd="4" destOrd="0" parTransId="{A3E4DDFF-C32E-4ADF-9B84-FBC0F2AA5EDE}" sibTransId="{C0862740-B611-4350-A35F-88AC365E81C8}"/>
    <dgm:cxn modelId="{8B9A2841-5F38-49DF-BD41-6EFEAE343266}" type="presOf" srcId="{558738A8-3FBA-4D5C-8241-FFD27C4B0E86}" destId="{92C0C068-D4AD-4E7B-94E7-17E3A66FE874}" srcOrd="0" destOrd="0" presId="urn:microsoft.com/office/officeart/2005/8/layout/hChevron3"/>
    <dgm:cxn modelId="{1877A93C-84F7-4219-BCFC-E36487CA0E44}" type="presOf" srcId="{E198FDFA-D8CE-4C21-B0C6-481163E7C363}" destId="{3A09E5D9-5219-4DB0-9399-D788E049867B}" srcOrd="0" destOrd="0" presId="urn:microsoft.com/office/officeart/2005/8/layout/hChevron3"/>
    <dgm:cxn modelId="{23C3DC76-8E0F-4DE3-BF65-802E0C4E7B9D}" type="presOf" srcId="{E38E832B-055D-4E76-B25D-65DF775F8235}" destId="{C002C0F8-ACAE-491E-AB56-34A5ACB02EE1}" srcOrd="0" destOrd="0" presId="urn:microsoft.com/office/officeart/2005/8/layout/hChevron3"/>
    <dgm:cxn modelId="{85B3B298-F213-46FA-AD65-EEFDD366637B}" srcId="{682345EC-3AC9-4D07-A20E-10F634AB7B82}" destId="{E198FDFA-D8CE-4C21-B0C6-481163E7C363}" srcOrd="5" destOrd="0" parTransId="{164FF579-A4C7-4425-AF14-EA09AB4F05DC}" sibTransId="{5CECD31D-0A15-495E-B056-3E374D057337}"/>
    <dgm:cxn modelId="{4D7CF76B-BEF8-4E72-A38E-984A830DB490}" srcId="{682345EC-3AC9-4D07-A20E-10F634AB7B82}" destId="{6B23541E-F0CD-4DEA-8BB5-B20923A29296}" srcOrd="0" destOrd="0" parTransId="{D9D9C25A-9C13-45C2-B67E-89F519904323}" sibTransId="{5E992286-645B-4107-BEF6-F49569687EAC}"/>
    <dgm:cxn modelId="{61EDE2CC-15CC-4168-8941-3ACF6D92EEEA}" type="presOf" srcId="{6B23541E-F0CD-4DEA-8BB5-B20923A29296}" destId="{A538A3C9-1496-4C33-A1AF-C49D8497849A}" srcOrd="0" destOrd="0" presId="urn:microsoft.com/office/officeart/2005/8/layout/hChevron3"/>
    <dgm:cxn modelId="{666FE9CB-EF82-4DCD-8866-D2BA4AD1FDD9}" type="presOf" srcId="{0D3F4C0A-A7A7-4000-90F4-79B87051271B}" destId="{076AEE9F-5FD4-4C82-B861-82327C7E8900}" srcOrd="0" destOrd="0" presId="urn:microsoft.com/office/officeart/2005/8/layout/hChevron3"/>
    <dgm:cxn modelId="{9DD75842-1F28-4535-8ED5-A9B119E717F3}" type="presOf" srcId="{B4029C79-8C35-4F17-A955-4CCD2482DC3B}" destId="{5757CB1D-ED42-4E5E-BFA6-E36824ACDBC5}" srcOrd="0" destOrd="0" presId="urn:microsoft.com/office/officeart/2005/8/layout/hChevron3"/>
    <dgm:cxn modelId="{651BF0CF-0678-4510-87F5-A76688822B51}" type="presOf" srcId="{682345EC-3AC9-4D07-A20E-10F634AB7B82}" destId="{05FEF1CC-386C-4BE4-B17E-5B57CFC3A55C}" srcOrd="0" destOrd="0" presId="urn:microsoft.com/office/officeart/2005/8/layout/hChevron3"/>
    <dgm:cxn modelId="{6719C67B-54BE-45C2-878D-9106DCD6252F}" srcId="{682345EC-3AC9-4D07-A20E-10F634AB7B82}" destId="{B4029C79-8C35-4F17-A955-4CCD2482DC3B}" srcOrd="1" destOrd="0" parTransId="{B17C041D-44DA-4A2F-8CEF-4C67742213E9}" sibTransId="{644080B9-35B6-446A-99FF-1055ED85FEAA}"/>
    <dgm:cxn modelId="{3F9C3CD1-E0DC-4E73-866C-47261A6F1C9A}" type="presParOf" srcId="{05FEF1CC-386C-4BE4-B17E-5B57CFC3A55C}" destId="{A538A3C9-1496-4C33-A1AF-C49D8497849A}" srcOrd="0" destOrd="0" presId="urn:microsoft.com/office/officeart/2005/8/layout/hChevron3"/>
    <dgm:cxn modelId="{AB6BC3AA-0A68-4222-8864-4F0A96B5130B}" type="presParOf" srcId="{05FEF1CC-386C-4BE4-B17E-5B57CFC3A55C}" destId="{CECE48D0-5652-46ED-A0F1-F7E59E8BE7F8}" srcOrd="1" destOrd="0" presId="urn:microsoft.com/office/officeart/2005/8/layout/hChevron3"/>
    <dgm:cxn modelId="{49B85AB3-259A-433D-AC95-CAB6D9D002A7}" type="presParOf" srcId="{05FEF1CC-386C-4BE4-B17E-5B57CFC3A55C}" destId="{5757CB1D-ED42-4E5E-BFA6-E36824ACDBC5}" srcOrd="2" destOrd="0" presId="urn:microsoft.com/office/officeart/2005/8/layout/hChevron3"/>
    <dgm:cxn modelId="{72678ECF-837D-4071-A142-1642BA79B658}" type="presParOf" srcId="{05FEF1CC-386C-4BE4-B17E-5B57CFC3A55C}" destId="{A0CF7A1E-386C-43D5-84D6-6FCF2F8047B6}" srcOrd="3" destOrd="0" presId="urn:microsoft.com/office/officeart/2005/8/layout/hChevron3"/>
    <dgm:cxn modelId="{43D07CBF-89A8-4C1F-BF9F-9A4D015B298B}" type="presParOf" srcId="{05FEF1CC-386C-4BE4-B17E-5B57CFC3A55C}" destId="{92C0C068-D4AD-4E7B-94E7-17E3A66FE874}" srcOrd="4" destOrd="0" presId="urn:microsoft.com/office/officeart/2005/8/layout/hChevron3"/>
    <dgm:cxn modelId="{3EEF68AF-E4C0-43F2-9864-53A8AE4BACAC}" type="presParOf" srcId="{05FEF1CC-386C-4BE4-B17E-5B57CFC3A55C}" destId="{200DF8D9-CE9E-419F-B2F8-319BC538A39D}" srcOrd="5" destOrd="0" presId="urn:microsoft.com/office/officeart/2005/8/layout/hChevron3"/>
    <dgm:cxn modelId="{38F4CB95-5ACA-4637-826B-1D32DAD88F59}" type="presParOf" srcId="{05FEF1CC-386C-4BE4-B17E-5B57CFC3A55C}" destId="{076AEE9F-5FD4-4C82-B861-82327C7E8900}" srcOrd="6" destOrd="0" presId="urn:microsoft.com/office/officeart/2005/8/layout/hChevron3"/>
    <dgm:cxn modelId="{68B77F97-4C02-43CE-AF04-6BF032C87B2D}" type="presParOf" srcId="{05FEF1CC-386C-4BE4-B17E-5B57CFC3A55C}" destId="{1AB24DCD-9236-43D6-8D74-5F46590DC0C1}" srcOrd="7" destOrd="0" presId="urn:microsoft.com/office/officeart/2005/8/layout/hChevron3"/>
    <dgm:cxn modelId="{4ED2E40C-A640-40EA-9BFD-51D69F63EE53}" type="presParOf" srcId="{05FEF1CC-386C-4BE4-B17E-5B57CFC3A55C}" destId="{C002C0F8-ACAE-491E-AB56-34A5ACB02EE1}" srcOrd="8" destOrd="0" presId="urn:microsoft.com/office/officeart/2005/8/layout/hChevron3"/>
    <dgm:cxn modelId="{68B0046B-47C6-4A5B-8D7A-480878F82D2C}" type="presParOf" srcId="{05FEF1CC-386C-4BE4-B17E-5B57CFC3A55C}" destId="{CF326EBA-96AD-480A-A7E6-960925A417EB}" srcOrd="9" destOrd="0" presId="urn:microsoft.com/office/officeart/2005/8/layout/hChevron3"/>
    <dgm:cxn modelId="{AAE48D1A-5F75-473A-B889-8A2E822B4EA3}" type="presParOf" srcId="{05FEF1CC-386C-4BE4-B17E-5B57CFC3A55C}" destId="{3A09E5D9-5219-4DB0-9399-D788E049867B}" srcOrd="10" destOrd="0" presId="urn:microsoft.com/office/officeart/2005/8/layout/hChevron3"/>
  </dgm:cxnLst>
  <dgm:bg>
    <a:noFill/>
  </dgm:bg>
  <dgm:whole>
    <a:ln>
      <a:solidFill>
        <a:schemeClr val="accent1">
          <a:lumMod val="60000"/>
          <a:lumOff val="40000"/>
        </a:schemeClr>
      </a:solidFill>
    </a:ln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682345EC-3AC9-4D07-A20E-10F634AB7B82}" type="doc">
      <dgm:prSet loTypeId="urn:microsoft.com/office/officeart/2005/8/layout/hChevron3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6B23541E-F0CD-4DEA-8BB5-B20923A29296}">
      <dgm:prSet phldrT="[Texte]" custT="1"/>
      <dgm:spPr>
        <a:noFill/>
      </dgm:spPr>
      <dgm:t>
        <a:bodyPr/>
        <a:lstStyle/>
        <a:p>
          <a:r>
            <a:rPr lang="fr-FR" sz="1200" b="1" dirty="0" smtClean="0">
              <a:solidFill>
                <a:schemeClr val="tx1"/>
              </a:solidFill>
              <a:latin typeface="Perpetua" panose="02020502060401020303" pitchFamily="18" charset="0"/>
            </a:rPr>
            <a:t>Contexte</a:t>
          </a:r>
          <a:endParaRPr lang="fr-FR" sz="1200" b="1" dirty="0">
            <a:solidFill>
              <a:schemeClr val="tx1"/>
            </a:solidFill>
            <a:latin typeface="Perpetua" panose="02020502060401020303" pitchFamily="18" charset="0"/>
          </a:endParaRPr>
        </a:p>
      </dgm:t>
    </dgm:pt>
    <dgm:pt modelId="{D9D9C25A-9C13-45C2-B67E-89F519904323}" type="parTrans" cxnId="{4D7CF76B-BEF8-4E72-A38E-984A830DB490}">
      <dgm:prSet/>
      <dgm:spPr/>
      <dgm:t>
        <a:bodyPr/>
        <a:lstStyle/>
        <a:p>
          <a:endParaRPr lang="fr-FR" sz="1800">
            <a:solidFill>
              <a:schemeClr val="tx1"/>
            </a:solidFill>
          </a:endParaRPr>
        </a:p>
      </dgm:t>
    </dgm:pt>
    <dgm:pt modelId="{5E992286-645B-4107-BEF6-F49569687EAC}" type="sibTrans" cxnId="{4D7CF76B-BEF8-4E72-A38E-984A830DB490}">
      <dgm:prSet/>
      <dgm:spPr/>
      <dgm:t>
        <a:bodyPr/>
        <a:lstStyle/>
        <a:p>
          <a:endParaRPr lang="fr-FR" sz="1800">
            <a:solidFill>
              <a:schemeClr val="tx1"/>
            </a:solidFill>
          </a:endParaRPr>
        </a:p>
      </dgm:t>
    </dgm:pt>
    <dgm:pt modelId="{B4029C79-8C35-4F17-A955-4CCD2482DC3B}">
      <dgm:prSet phldrT="[Texte]" custT="1"/>
      <dgm:spPr>
        <a:noFill/>
        <a:ln>
          <a:solidFill>
            <a:schemeClr val="accent1">
              <a:lumMod val="60000"/>
              <a:lumOff val="40000"/>
            </a:schemeClr>
          </a:solidFill>
        </a:ln>
      </dgm:spPr>
      <dgm:t>
        <a:bodyPr/>
        <a:lstStyle/>
        <a:p>
          <a:r>
            <a:rPr lang="fr-FR" sz="1200" b="1" dirty="0" smtClean="0">
              <a:solidFill>
                <a:schemeClr val="tx1"/>
              </a:solidFill>
              <a:latin typeface="Perpetua" panose="02020502060401020303" pitchFamily="18" charset="0"/>
            </a:rPr>
            <a:t>Données utilisées</a:t>
          </a:r>
        </a:p>
      </dgm:t>
    </dgm:pt>
    <dgm:pt modelId="{B17C041D-44DA-4A2F-8CEF-4C67742213E9}" type="parTrans" cxnId="{6719C67B-54BE-45C2-878D-9106DCD6252F}">
      <dgm:prSet/>
      <dgm:spPr/>
      <dgm:t>
        <a:bodyPr/>
        <a:lstStyle/>
        <a:p>
          <a:endParaRPr lang="fr-FR" sz="1800">
            <a:solidFill>
              <a:schemeClr val="tx1"/>
            </a:solidFill>
          </a:endParaRPr>
        </a:p>
      </dgm:t>
    </dgm:pt>
    <dgm:pt modelId="{644080B9-35B6-446A-99FF-1055ED85FEAA}" type="sibTrans" cxnId="{6719C67B-54BE-45C2-878D-9106DCD6252F}">
      <dgm:prSet/>
      <dgm:spPr/>
      <dgm:t>
        <a:bodyPr/>
        <a:lstStyle/>
        <a:p>
          <a:endParaRPr lang="fr-FR" sz="1800">
            <a:solidFill>
              <a:schemeClr val="tx1"/>
            </a:solidFill>
          </a:endParaRPr>
        </a:p>
      </dgm:t>
    </dgm:pt>
    <dgm:pt modelId="{558738A8-3FBA-4D5C-8241-FFD27C4B0E86}">
      <dgm:prSet phldrT="[Texte]" custT="1"/>
      <dgm:spPr>
        <a:noFill/>
        <a:ln>
          <a:solidFill>
            <a:schemeClr val="accent1">
              <a:lumMod val="60000"/>
              <a:lumOff val="40000"/>
            </a:schemeClr>
          </a:solidFill>
        </a:ln>
      </dgm:spPr>
      <dgm:t>
        <a:bodyPr/>
        <a:lstStyle/>
        <a:p>
          <a:r>
            <a:rPr lang="fr-FR" sz="1000" b="1" dirty="0" smtClean="0">
              <a:solidFill>
                <a:schemeClr val="tx1"/>
              </a:solidFill>
              <a:latin typeface="Perpetua" panose="02020502060401020303" pitchFamily="18" charset="0"/>
            </a:rPr>
            <a:t>Traitement des données d’enquête dans les comptes</a:t>
          </a:r>
        </a:p>
      </dgm:t>
    </dgm:pt>
    <dgm:pt modelId="{74C84D1C-634D-4E36-B629-19C045BBF838}" type="parTrans" cxnId="{09CEEB96-C173-4568-A669-8CB94D9314DA}">
      <dgm:prSet/>
      <dgm:spPr/>
      <dgm:t>
        <a:bodyPr/>
        <a:lstStyle/>
        <a:p>
          <a:endParaRPr lang="fr-FR" sz="1800">
            <a:solidFill>
              <a:schemeClr val="tx1"/>
            </a:solidFill>
          </a:endParaRPr>
        </a:p>
      </dgm:t>
    </dgm:pt>
    <dgm:pt modelId="{39CD6569-6BF3-4788-8249-199D27F4F15C}" type="sibTrans" cxnId="{09CEEB96-C173-4568-A669-8CB94D9314DA}">
      <dgm:prSet/>
      <dgm:spPr/>
      <dgm:t>
        <a:bodyPr/>
        <a:lstStyle/>
        <a:p>
          <a:endParaRPr lang="fr-FR" sz="1800">
            <a:solidFill>
              <a:schemeClr val="tx1"/>
            </a:solidFill>
          </a:endParaRPr>
        </a:p>
      </dgm:t>
    </dgm:pt>
    <dgm:pt modelId="{0D3F4C0A-A7A7-4000-90F4-79B87051271B}">
      <dgm:prSet phldrT="[Texte]" custT="1"/>
      <dgm:spPr>
        <a:noFill/>
        <a:ln>
          <a:solidFill>
            <a:schemeClr val="accent1">
              <a:lumMod val="60000"/>
              <a:lumOff val="40000"/>
            </a:schemeClr>
          </a:solidFill>
        </a:ln>
      </dgm:spPr>
      <dgm:t>
        <a:bodyPr/>
        <a:lstStyle/>
        <a:p>
          <a:r>
            <a:rPr lang="fr-FR" sz="1000" b="1" dirty="0" smtClean="0">
              <a:solidFill>
                <a:schemeClr val="tx1"/>
              </a:solidFill>
              <a:latin typeface="Perpetua" panose="02020502060401020303" pitchFamily="18" charset="0"/>
            </a:rPr>
            <a:t>Couverture des activités et produits par l’enquête</a:t>
          </a:r>
        </a:p>
      </dgm:t>
    </dgm:pt>
    <dgm:pt modelId="{8E25ECCB-6A49-4030-891E-0CC786B89D94}" type="parTrans" cxnId="{D05436E9-6869-4821-96CC-7A941893B9AF}">
      <dgm:prSet/>
      <dgm:spPr/>
      <dgm:t>
        <a:bodyPr/>
        <a:lstStyle/>
        <a:p>
          <a:endParaRPr lang="fr-FR" sz="1800">
            <a:solidFill>
              <a:schemeClr val="tx1"/>
            </a:solidFill>
          </a:endParaRPr>
        </a:p>
      </dgm:t>
    </dgm:pt>
    <dgm:pt modelId="{63ABD296-C72E-4BB0-98D2-4008026CA1AF}" type="sibTrans" cxnId="{D05436E9-6869-4821-96CC-7A941893B9AF}">
      <dgm:prSet/>
      <dgm:spPr/>
      <dgm:t>
        <a:bodyPr/>
        <a:lstStyle/>
        <a:p>
          <a:endParaRPr lang="fr-FR" sz="1800">
            <a:solidFill>
              <a:schemeClr val="tx1"/>
            </a:solidFill>
          </a:endParaRPr>
        </a:p>
      </dgm:t>
    </dgm:pt>
    <dgm:pt modelId="{E198FDFA-D8CE-4C21-B0C6-481163E7C363}">
      <dgm:prSet phldrT="[Texte]" custT="1"/>
      <dgm:spPr>
        <a:noFill/>
        <a:ln>
          <a:solidFill>
            <a:schemeClr val="accent1">
              <a:lumMod val="60000"/>
              <a:lumOff val="40000"/>
            </a:schemeClr>
          </a:solidFill>
        </a:ln>
      </dgm:spPr>
      <dgm:t>
        <a:bodyPr/>
        <a:lstStyle/>
        <a:p>
          <a:r>
            <a:rPr lang="fr-FR" sz="1000" b="1" dirty="0" smtClean="0">
              <a:solidFill>
                <a:schemeClr val="tx1"/>
              </a:solidFill>
              <a:latin typeface="Perpetua" panose="02020502060401020303" pitchFamily="18" charset="0"/>
            </a:rPr>
            <a:t>Apport d’autres sources</a:t>
          </a:r>
        </a:p>
      </dgm:t>
    </dgm:pt>
    <dgm:pt modelId="{164FF579-A4C7-4425-AF14-EA09AB4F05DC}" type="parTrans" cxnId="{85B3B298-F213-46FA-AD65-EEFDD366637B}">
      <dgm:prSet/>
      <dgm:spPr/>
      <dgm:t>
        <a:bodyPr/>
        <a:lstStyle/>
        <a:p>
          <a:endParaRPr lang="fr-FR"/>
        </a:p>
      </dgm:t>
    </dgm:pt>
    <dgm:pt modelId="{5CECD31D-0A15-495E-B056-3E374D057337}" type="sibTrans" cxnId="{85B3B298-F213-46FA-AD65-EEFDD366637B}">
      <dgm:prSet/>
      <dgm:spPr/>
      <dgm:t>
        <a:bodyPr/>
        <a:lstStyle/>
        <a:p>
          <a:endParaRPr lang="fr-FR"/>
        </a:p>
      </dgm:t>
    </dgm:pt>
    <dgm:pt modelId="{E38E832B-055D-4E76-B25D-65DF775F8235}">
      <dgm:prSet phldrT="[Texte]" custT="1"/>
      <dgm:spPr>
        <a:solidFill>
          <a:schemeClr val="accent1">
            <a:lumMod val="60000"/>
            <a:lumOff val="40000"/>
          </a:schemeClr>
        </a:solidFill>
        <a:ln>
          <a:solidFill>
            <a:schemeClr val="accent1">
              <a:lumMod val="60000"/>
              <a:lumOff val="40000"/>
            </a:schemeClr>
          </a:solidFill>
        </a:ln>
      </dgm:spPr>
      <dgm:t>
        <a:bodyPr/>
        <a:lstStyle/>
        <a:p>
          <a:r>
            <a:rPr lang="fr-FR" sz="1000" b="1" dirty="0" smtClean="0">
              <a:solidFill>
                <a:schemeClr val="tx1"/>
              </a:solidFill>
              <a:latin typeface="Perpetua" panose="02020502060401020303" pitchFamily="18" charset="0"/>
            </a:rPr>
            <a:t>Appréciation</a:t>
          </a:r>
        </a:p>
      </dgm:t>
    </dgm:pt>
    <dgm:pt modelId="{A3E4DDFF-C32E-4ADF-9B84-FBC0F2AA5EDE}" type="parTrans" cxnId="{F779A33A-526C-4C3A-9672-193548CC072E}">
      <dgm:prSet/>
      <dgm:spPr/>
      <dgm:t>
        <a:bodyPr/>
        <a:lstStyle/>
        <a:p>
          <a:endParaRPr lang="fr-FR"/>
        </a:p>
      </dgm:t>
    </dgm:pt>
    <dgm:pt modelId="{C0862740-B611-4350-A35F-88AC365E81C8}" type="sibTrans" cxnId="{F779A33A-526C-4C3A-9672-193548CC072E}">
      <dgm:prSet/>
      <dgm:spPr/>
      <dgm:t>
        <a:bodyPr/>
        <a:lstStyle/>
        <a:p>
          <a:endParaRPr lang="fr-FR"/>
        </a:p>
      </dgm:t>
    </dgm:pt>
    <dgm:pt modelId="{05FEF1CC-386C-4BE4-B17E-5B57CFC3A55C}" type="pres">
      <dgm:prSet presAssocID="{682345EC-3AC9-4D07-A20E-10F634AB7B82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A538A3C9-1496-4C33-A1AF-C49D8497849A}" type="pres">
      <dgm:prSet presAssocID="{6B23541E-F0CD-4DEA-8BB5-B20923A29296}" presName="parTxOnly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CECE48D0-5652-46ED-A0F1-F7E59E8BE7F8}" type="pres">
      <dgm:prSet presAssocID="{5E992286-645B-4107-BEF6-F49569687EAC}" presName="parSpace" presStyleCnt="0"/>
      <dgm:spPr/>
    </dgm:pt>
    <dgm:pt modelId="{5757CB1D-ED42-4E5E-BFA6-E36824ACDBC5}" type="pres">
      <dgm:prSet presAssocID="{B4029C79-8C35-4F17-A955-4CCD2482DC3B}" presName="parTxOnly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A0CF7A1E-386C-43D5-84D6-6FCF2F8047B6}" type="pres">
      <dgm:prSet presAssocID="{644080B9-35B6-446A-99FF-1055ED85FEAA}" presName="parSpace" presStyleCnt="0"/>
      <dgm:spPr/>
    </dgm:pt>
    <dgm:pt modelId="{92C0C068-D4AD-4E7B-94E7-17E3A66FE874}" type="pres">
      <dgm:prSet presAssocID="{558738A8-3FBA-4D5C-8241-FFD27C4B0E86}" presName="parTxOnly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200DF8D9-CE9E-419F-B2F8-319BC538A39D}" type="pres">
      <dgm:prSet presAssocID="{39CD6569-6BF3-4788-8249-199D27F4F15C}" presName="parSpace" presStyleCnt="0"/>
      <dgm:spPr/>
    </dgm:pt>
    <dgm:pt modelId="{076AEE9F-5FD4-4C82-B861-82327C7E8900}" type="pres">
      <dgm:prSet presAssocID="{0D3F4C0A-A7A7-4000-90F4-79B87051271B}" presName="parTxOnly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1AB24DCD-9236-43D6-8D74-5F46590DC0C1}" type="pres">
      <dgm:prSet presAssocID="{63ABD296-C72E-4BB0-98D2-4008026CA1AF}" presName="parSpace" presStyleCnt="0"/>
      <dgm:spPr/>
    </dgm:pt>
    <dgm:pt modelId="{C002C0F8-ACAE-491E-AB56-34A5ACB02EE1}" type="pres">
      <dgm:prSet presAssocID="{E38E832B-055D-4E76-B25D-65DF775F8235}" presName="parTxOnly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CF326EBA-96AD-480A-A7E6-960925A417EB}" type="pres">
      <dgm:prSet presAssocID="{C0862740-B611-4350-A35F-88AC365E81C8}" presName="parSpace" presStyleCnt="0"/>
      <dgm:spPr/>
    </dgm:pt>
    <dgm:pt modelId="{3A09E5D9-5219-4DB0-9399-D788E049867B}" type="pres">
      <dgm:prSet presAssocID="{E198FDFA-D8CE-4C21-B0C6-481163E7C363}" presName="parTxOnly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9A29D631-20A1-43C6-A8D4-70403C9B5EE5}" type="presOf" srcId="{6B23541E-F0CD-4DEA-8BB5-B20923A29296}" destId="{A538A3C9-1496-4C33-A1AF-C49D8497849A}" srcOrd="0" destOrd="0" presId="urn:microsoft.com/office/officeart/2005/8/layout/hChevron3"/>
    <dgm:cxn modelId="{28586CDA-3C93-4708-9C47-0BD561E6F885}" type="presOf" srcId="{0D3F4C0A-A7A7-4000-90F4-79B87051271B}" destId="{076AEE9F-5FD4-4C82-B861-82327C7E8900}" srcOrd="0" destOrd="0" presId="urn:microsoft.com/office/officeart/2005/8/layout/hChevron3"/>
    <dgm:cxn modelId="{6719C67B-54BE-45C2-878D-9106DCD6252F}" srcId="{682345EC-3AC9-4D07-A20E-10F634AB7B82}" destId="{B4029C79-8C35-4F17-A955-4CCD2482DC3B}" srcOrd="1" destOrd="0" parTransId="{B17C041D-44DA-4A2F-8CEF-4C67742213E9}" sibTransId="{644080B9-35B6-446A-99FF-1055ED85FEAA}"/>
    <dgm:cxn modelId="{B7A56933-BB3B-4983-8676-3C2CBC0217DE}" type="presOf" srcId="{558738A8-3FBA-4D5C-8241-FFD27C4B0E86}" destId="{92C0C068-D4AD-4E7B-94E7-17E3A66FE874}" srcOrd="0" destOrd="0" presId="urn:microsoft.com/office/officeart/2005/8/layout/hChevron3"/>
    <dgm:cxn modelId="{9C0018DE-29A8-4CFF-9DB1-CE353FE2AF1F}" type="presOf" srcId="{B4029C79-8C35-4F17-A955-4CCD2482DC3B}" destId="{5757CB1D-ED42-4E5E-BFA6-E36824ACDBC5}" srcOrd="0" destOrd="0" presId="urn:microsoft.com/office/officeart/2005/8/layout/hChevron3"/>
    <dgm:cxn modelId="{5ECD08B5-1DED-405B-BD8A-3CBD97101F1B}" type="presOf" srcId="{682345EC-3AC9-4D07-A20E-10F634AB7B82}" destId="{05FEF1CC-386C-4BE4-B17E-5B57CFC3A55C}" srcOrd="0" destOrd="0" presId="urn:microsoft.com/office/officeart/2005/8/layout/hChevron3"/>
    <dgm:cxn modelId="{4D7CF76B-BEF8-4E72-A38E-984A830DB490}" srcId="{682345EC-3AC9-4D07-A20E-10F634AB7B82}" destId="{6B23541E-F0CD-4DEA-8BB5-B20923A29296}" srcOrd="0" destOrd="0" parTransId="{D9D9C25A-9C13-45C2-B67E-89F519904323}" sibTransId="{5E992286-645B-4107-BEF6-F49569687EAC}"/>
    <dgm:cxn modelId="{D05436E9-6869-4821-96CC-7A941893B9AF}" srcId="{682345EC-3AC9-4D07-A20E-10F634AB7B82}" destId="{0D3F4C0A-A7A7-4000-90F4-79B87051271B}" srcOrd="3" destOrd="0" parTransId="{8E25ECCB-6A49-4030-891E-0CC786B89D94}" sibTransId="{63ABD296-C72E-4BB0-98D2-4008026CA1AF}"/>
    <dgm:cxn modelId="{765E3676-D64B-4CE2-A0EE-39EC29C4E30E}" type="presOf" srcId="{E38E832B-055D-4E76-B25D-65DF775F8235}" destId="{C002C0F8-ACAE-491E-AB56-34A5ACB02EE1}" srcOrd="0" destOrd="0" presId="urn:microsoft.com/office/officeart/2005/8/layout/hChevron3"/>
    <dgm:cxn modelId="{85B3B298-F213-46FA-AD65-EEFDD366637B}" srcId="{682345EC-3AC9-4D07-A20E-10F634AB7B82}" destId="{E198FDFA-D8CE-4C21-B0C6-481163E7C363}" srcOrd="5" destOrd="0" parTransId="{164FF579-A4C7-4425-AF14-EA09AB4F05DC}" sibTransId="{5CECD31D-0A15-495E-B056-3E374D057337}"/>
    <dgm:cxn modelId="{B8B86873-1E73-4D36-BE8F-DA91D4B90934}" type="presOf" srcId="{E198FDFA-D8CE-4C21-B0C6-481163E7C363}" destId="{3A09E5D9-5219-4DB0-9399-D788E049867B}" srcOrd="0" destOrd="0" presId="urn:microsoft.com/office/officeart/2005/8/layout/hChevron3"/>
    <dgm:cxn modelId="{F779A33A-526C-4C3A-9672-193548CC072E}" srcId="{682345EC-3AC9-4D07-A20E-10F634AB7B82}" destId="{E38E832B-055D-4E76-B25D-65DF775F8235}" srcOrd="4" destOrd="0" parTransId="{A3E4DDFF-C32E-4ADF-9B84-FBC0F2AA5EDE}" sibTransId="{C0862740-B611-4350-A35F-88AC365E81C8}"/>
    <dgm:cxn modelId="{09CEEB96-C173-4568-A669-8CB94D9314DA}" srcId="{682345EC-3AC9-4D07-A20E-10F634AB7B82}" destId="{558738A8-3FBA-4D5C-8241-FFD27C4B0E86}" srcOrd="2" destOrd="0" parTransId="{74C84D1C-634D-4E36-B629-19C045BBF838}" sibTransId="{39CD6569-6BF3-4788-8249-199D27F4F15C}"/>
    <dgm:cxn modelId="{9E0136A2-D2F5-45A9-9FC4-6EFF7A58DFD8}" type="presParOf" srcId="{05FEF1CC-386C-4BE4-B17E-5B57CFC3A55C}" destId="{A538A3C9-1496-4C33-A1AF-C49D8497849A}" srcOrd="0" destOrd="0" presId="urn:microsoft.com/office/officeart/2005/8/layout/hChevron3"/>
    <dgm:cxn modelId="{C087AC1E-916E-44DE-9B73-BC19766E43F0}" type="presParOf" srcId="{05FEF1CC-386C-4BE4-B17E-5B57CFC3A55C}" destId="{CECE48D0-5652-46ED-A0F1-F7E59E8BE7F8}" srcOrd="1" destOrd="0" presId="urn:microsoft.com/office/officeart/2005/8/layout/hChevron3"/>
    <dgm:cxn modelId="{1414D281-22F5-4A2D-AA9B-F552A3D58427}" type="presParOf" srcId="{05FEF1CC-386C-4BE4-B17E-5B57CFC3A55C}" destId="{5757CB1D-ED42-4E5E-BFA6-E36824ACDBC5}" srcOrd="2" destOrd="0" presId="urn:microsoft.com/office/officeart/2005/8/layout/hChevron3"/>
    <dgm:cxn modelId="{098252A7-C422-4A2D-9579-02DC6A5F5572}" type="presParOf" srcId="{05FEF1CC-386C-4BE4-B17E-5B57CFC3A55C}" destId="{A0CF7A1E-386C-43D5-84D6-6FCF2F8047B6}" srcOrd="3" destOrd="0" presId="urn:microsoft.com/office/officeart/2005/8/layout/hChevron3"/>
    <dgm:cxn modelId="{489746F1-0A42-4940-A6FA-B973130438CA}" type="presParOf" srcId="{05FEF1CC-386C-4BE4-B17E-5B57CFC3A55C}" destId="{92C0C068-D4AD-4E7B-94E7-17E3A66FE874}" srcOrd="4" destOrd="0" presId="urn:microsoft.com/office/officeart/2005/8/layout/hChevron3"/>
    <dgm:cxn modelId="{3AE192A9-1570-46DA-A06F-B38D8111D840}" type="presParOf" srcId="{05FEF1CC-386C-4BE4-B17E-5B57CFC3A55C}" destId="{200DF8D9-CE9E-419F-B2F8-319BC538A39D}" srcOrd="5" destOrd="0" presId="urn:microsoft.com/office/officeart/2005/8/layout/hChevron3"/>
    <dgm:cxn modelId="{3B1037B0-9E9D-4BAF-9583-D629301D8E8D}" type="presParOf" srcId="{05FEF1CC-386C-4BE4-B17E-5B57CFC3A55C}" destId="{076AEE9F-5FD4-4C82-B861-82327C7E8900}" srcOrd="6" destOrd="0" presId="urn:microsoft.com/office/officeart/2005/8/layout/hChevron3"/>
    <dgm:cxn modelId="{99A193B2-8453-4580-A71B-9C4CFF633C07}" type="presParOf" srcId="{05FEF1CC-386C-4BE4-B17E-5B57CFC3A55C}" destId="{1AB24DCD-9236-43D6-8D74-5F46590DC0C1}" srcOrd="7" destOrd="0" presId="urn:microsoft.com/office/officeart/2005/8/layout/hChevron3"/>
    <dgm:cxn modelId="{528A4ECE-527B-48F0-B4E8-D0B0467A8701}" type="presParOf" srcId="{05FEF1CC-386C-4BE4-B17E-5B57CFC3A55C}" destId="{C002C0F8-ACAE-491E-AB56-34A5ACB02EE1}" srcOrd="8" destOrd="0" presId="urn:microsoft.com/office/officeart/2005/8/layout/hChevron3"/>
    <dgm:cxn modelId="{06ABDF73-AEFE-4169-8E86-EE2FAC99BAF6}" type="presParOf" srcId="{05FEF1CC-386C-4BE4-B17E-5B57CFC3A55C}" destId="{CF326EBA-96AD-480A-A7E6-960925A417EB}" srcOrd="9" destOrd="0" presId="urn:microsoft.com/office/officeart/2005/8/layout/hChevron3"/>
    <dgm:cxn modelId="{CFA74B5D-BE4C-4C6C-BEF4-63F3D9AC8F73}" type="presParOf" srcId="{05FEF1CC-386C-4BE4-B17E-5B57CFC3A55C}" destId="{3A09E5D9-5219-4DB0-9399-D788E049867B}" srcOrd="10" destOrd="0" presId="urn:microsoft.com/office/officeart/2005/8/layout/hChevron3"/>
  </dgm:cxnLst>
  <dgm:bg>
    <a:noFill/>
  </dgm:bg>
  <dgm:whole>
    <a:ln>
      <a:solidFill>
        <a:schemeClr val="accent1">
          <a:lumMod val="60000"/>
          <a:lumOff val="40000"/>
        </a:schemeClr>
      </a:solidFill>
    </a:ln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7.xml><?xml version="1.0" encoding="utf-8"?>
<dgm:dataModel xmlns:dgm="http://schemas.openxmlformats.org/drawingml/2006/diagram" xmlns:a="http://schemas.openxmlformats.org/drawingml/2006/main">
  <dgm:ptLst>
    <dgm:pt modelId="{682345EC-3AC9-4D07-A20E-10F634AB7B82}" type="doc">
      <dgm:prSet loTypeId="urn:microsoft.com/office/officeart/2005/8/layout/hChevron3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6B23541E-F0CD-4DEA-8BB5-B20923A29296}">
      <dgm:prSet phldrT="[Texte]" custT="1"/>
      <dgm:spPr>
        <a:noFill/>
      </dgm:spPr>
      <dgm:t>
        <a:bodyPr/>
        <a:lstStyle/>
        <a:p>
          <a:r>
            <a:rPr lang="fr-FR" sz="1200" b="1" dirty="0" smtClean="0">
              <a:solidFill>
                <a:schemeClr val="tx1"/>
              </a:solidFill>
              <a:latin typeface="Perpetua" panose="02020502060401020303" pitchFamily="18" charset="0"/>
            </a:rPr>
            <a:t>Contexte</a:t>
          </a:r>
          <a:endParaRPr lang="fr-FR" sz="1200" b="1" dirty="0">
            <a:solidFill>
              <a:schemeClr val="tx1"/>
            </a:solidFill>
            <a:latin typeface="Perpetua" panose="02020502060401020303" pitchFamily="18" charset="0"/>
          </a:endParaRPr>
        </a:p>
      </dgm:t>
    </dgm:pt>
    <dgm:pt modelId="{D9D9C25A-9C13-45C2-B67E-89F519904323}" type="parTrans" cxnId="{4D7CF76B-BEF8-4E72-A38E-984A830DB490}">
      <dgm:prSet/>
      <dgm:spPr/>
      <dgm:t>
        <a:bodyPr/>
        <a:lstStyle/>
        <a:p>
          <a:endParaRPr lang="fr-FR" sz="1800">
            <a:solidFill>
              <a:schemeClr val="tx1"/>
            </a:solidFill>
          </a:endParaRPr>
        </a:p>
      </dgm:t>
    </dgm:pt>
    <dgm:pt modelId="{5E992286-645B-4107-BEF6-F49569687EAC}" type="sibTrans" cxnId="{4D7CF76B-BEF8-4E72-A38E-984A830DB490}">
      <dgm:prSet/>
      <dgm:spPr/>
      <dgm:t>
        <a:bodyPr/>
        <a:lstStyle/>
        <a:p>
          <a:endParaRPr lang="fr-FR" sz="1800">
            <a:solidFill>
              <a:schemeClr val="tx1"/>
            </a:solidFill>
          </a:endParaRPr>
        </a:p>
      </dgm:t>
    </dgm:pt>
    <dgm:pt modelId="{B4029C79-8C35-4F17-A955-4CCD2482DC3B}">
      <dgm:prSet phldrT="[Texte]" custT="1"/>
      <dgm:spPr>
        <a:noFill/>
        <a:ln>
          <a:solidFill>
            <a:schemeClr val="accent1">
              <a:lumMod val="60000"/>
              <a:lumOff val="40000"/>
            </a:schemeClr>
          </a:solidFill>
        </a:ln>
      </dgm:spPr>
      <dgm:t>
        <a:bodyPr/>
        <a:lstStyle/>
        <a:p>
          <a:r>
            <a:rPr lang="fr-FR" sz="1200" b="1" dirty="0" smtClean="0">
              <a:solidFill>
                <a:schemeClr val="tx1"/>
              </a:solidFill>
              <a:latin typeface="Perpetua" panose="02020502060401020303" pitchFamily="18" charset="0"/>
            </a:rPr>
            <a:t>Données utilisées</a:t>
          </a:r>
        </a:p>
      </dgm:t>
    </dgm:pt>
    <dgm:pt modelId="{B17C041D-44DA-4A2F-8CEF-4C67742213E9}" type="parTrans" cxnId="{6719C67B-54BE-45C2-878D-9106DCD6252F}">
      <dgm:prSet/>
      <dgm:spPr/>
      <dgm:t>
        <a:bodyPr/>
        <a:lstStyle/>
        <a:p>
          <a:endParaRPr lang="fr-FR" sz="1800">
            <a:solidFill>
              <a:schemeClr val="tx1"/>
            </a:solidFill>
          </a:endParaRPr>
        </a:p>
      </dgm:t>
    </dgm:pt>
    <dgm:pt modelId="{644080B9-35B6-446A-99FF-1055ED85FEAA}" type="sibTrans" cxnId="{6719C67B-54BE-45C2-878D-9106DCD6252F}">
      <dgm:prSet/>
      <dgm:spPr/>
      <dgm:t>
        <a:bodyPr/>
        <a:lstStyle/>
        <a:p>
          <a:endParaRPr lang="fr-FR" sz="1800">
            <a:solidFill>
              <a:schemeClr val="tx1"/>
            </a:solidFill>
          </a:endParaRPr>
        </a:p>
      </dgm:t>
    </dgm:pt>
    <dgm:pt modelId="{558738A8-3FBA-4D5C-8241-FFD27C4B0E86}">
      <dgm:prSet phldrT="[Texte]" custT="1"/>
      <dgm:spPr>
        <a:noFill/>
        <a:ln>
          <a:solidFill>
            <a:schemeClr val="accent1">
              <a:lumMod val="60000"/>
              <a:lumOff val="40000"/>
            </a:schemeClr>
          </a:solidFill>
        </a:ln>
      </dgm:spPr>
      <dgm:t>
        <a:bodyPr/>
        <a:lstStyle/>
        <a:p>
          <a:r>
            <a:rPr lang="fr-FR" sz="1000" b="1" dirty="0" smtClean="0">
              <a:solidFill>
                <a:schemeClr val="tx1"/>
              </a:solidFill>
              <a:latin typeface="Perpetua" panose="02020502060401020303" pitchFamily="18" charset="0"/>
            </a:rPr>
            <a:t>Traitement des données d’enquête dans les comptes</a:t>
          </a:r>
        </a:p>
      </dgm:t>
    </dgm:pt>
    <dgm:pt modelId="{74C84D1C-634D-4E36-B629-19C045BBF838}" type="parTrans" cxnId="{09CEEB96-C173-4568-A669-8CB94D9314DA}">
      <dgm:prSet/>
      <dgm:spPr/>
      <dgm:t>
        <a:bodyPr/>
        <a:lstStyle/>
        <a:p>
          <a:endParaRPr lang="fr-FR" sz="1800">
            <a:solidFill>
              <a:schemeClr val="tx1"/>
            </a:solidFill>
          </a:endParaRPr>
        </a:p>
      </dgm:t>
    </dgm:pt>
    <dgm:pt modelId="{39CD6569-6BF3-4788-8249-199D27F4F15C}" type="sibTrans" cxnId="{09CEEB96-C173-4568-A669-8CB94D9314DA}">
      <dgm:prSet/>
      <dgm:spPr/>
      <dgm:t>
        <a:bodyPr/>
        <a:lstStyle/>
        <a:p>
          <a:endParaRPr lang="fr-FR" sz="1800">
            <a:solidFill>
              <a:schemeClr val="tx1"/>
            </a:solidFill>
          </a:endParaRPr>
        </a:p>
      </dgm:t>
    </dgm:pt>
    <dgm:pt modelId="{0D3F4C0A-A7A7-4000-90F4-79B87051271B}">
      <dgm:prSet phldrT="[Texte]" custT="1"/>
      <dgm:spPr>
        <a:noFill/>
        <a:ln>
          <a:solidFill>
            <a:schemeClr val="accent1">
              <a:lumMod val="60000"/>
              <a:lumOff val="40000"/>
            </a:schemeClr>
          </a:solidFill>
        </a:ln>
      </dgm:spPr>
      <dgm:t>
        <a:bodyPr/>
        <a:lstStyle/>
        <a:p>
          <a:r>
            <a:rPr lang="fr-FR" sz="1000" b="1" dirty="0" smtClean="0">
              <a:solidFill>
                <a:schemeClr val="tx1"/>
              </a:solidFill>
              <a:latin typeface="Perpetua" panose="02020502060401020303" pitchFamily="18" charset="0"/>
            </a:rPr>
            <a:t>Couverture des activités et produits par l’enquête</a:t>
          </a:r>
        </a:p>
      </dgm:t>
    </dgm:pt>
    <dgm:pt modelId="{8E25ECCB-6A49-4030-891E-0CC786B89D94}" type="parTrans" cxnId="{D05436E9-6869-4821-96CC-7A941893B9AF}">
      <dgm:prSet/>
      <dgm:spPr/>
      <dgm:t>
        <a:bodyPr/>
        <a:lstStyle/>
        <a:p>
          <a:endParaRPr lang="fr-FR" sz="1800">
            <a:solidFill>
              <a:schemeClr val="tx1"/>
            </a:solidFill>
          </a:endParaRPr>
        </a:p>
      </dgm:t>
    </dgm:pt>
    <dgm:pt modelId="{63ABD296-C72E-4BB0-98D2-4008026CA1AF}" type="sibTrans" cxnId="{D05436E9-6869-4821-96CC-7A941893B9AF}">
      <dgm:prSet/>
      <dgm:spPr/>
      <dgm:t>
        <a:bodyPr/>
        <a:lstStyle/>
        <a:p>
          <a:endParaRPr lang="fr-FR" sz="1800">
            <a:solidFill>
              <a:schemeClr val="tx1"/>
            </a:solidFill>
          </a:endParaRPr>
        </a:p>
      </dgm:t>
    </dgm:pt>
    <dgm:pt modelId="{E198FDFA-D8CE-4C21-B0C6-481163E7C363}">
      <dgm:prSet phldrT="[Texte]" custT="1"/>
      <dgm:spPr>
        <a:noFill/>
        <a:ln>
          <a:solidFill>
            <a:schemeClr val="accent1">
              <a:lumMod val="60000"/>
              <a:lumOff val="40000"/>
            </a:schemeClr>
          </a:solidFill>
        </a:ln>
      </dgm:spPr>
      <dgm:t>
        <a:bodyPr/>
        <a:lstStyle/>
        <a:p>
          <a:r>
            <a:rPr lang="fr-FR" sz="1000" b="1" dirty="0" smtClean="0">
              <a:solidFill>
                <a:schemeClr val="tx1"/>
              </a:solidFill>
              <a:latin typeface="Perpetua" panose="02020502060401020303" pitchFamily="18" charset="0"/>
            </a:rPr>
            <a:t>Apport d’autres sources</a:t>
          </a:r>
        </a:p>
      </dgm:t>
    </dgm:pt>
    <dgm:pt modelId="{164FF579-A4C7-4425-AF14-EA09AB4F05DC}" type="parTrans" cxnId="{85B3B298-F213-46FA-AD65-EEFDD366637B}">
      <dgm:prSet/>
      <dgm:spPr/>
      <dgm:t>
        <a:bodyPr/>
        <a:lstStyle/>
        <a:p>
          <a:endParaRPr lang="fr-FR"/>
        </a:p>
      </dgm:t>
    </dgm:pt>
    <dgm:pt modelId="{5CECD31D-0A15-495E-B056-3E374D057337}" type="sibTrans" cxnId="{85B3B298-F213-46FA-AD65-EEFDD366637B}">
      <dgm:prSet/>
      <dgm:spPr/>
      <dgm:t>
        <a:bodyPr/>
        <a:lstStyle/>
        <a:p>
          <a:endParaRPr lang="fr-FR"/>
        </a:p>
      </dgm:t>
    </dgm:pt>
    <dgm:pt modelId="{E38E832B-055D-4E76-B25D-65DF775F8235}">
      <dgm:prSet phldrT="[Texte]" custT="1"/>
      <dgm:spPr>
        <a:solidFill>
          <a:schemeClr val="accent1">
            <a:lumMod val="60000"/>
            <a:lumOff val="40000"/>
          </a:schemeClr>
        </a:solidFill>
        <a:ln>
          <a:solidFill>
            <a:schemeClr val="accent1">
              <a:lumMod val="60000"/>
              <a:lumOff val="40000"/>
            </a:schemeClr>
          </a:solidFill>
        </a:ln>
      </dgm:spPr>
      <dgm:t>
        <a:bodyPr/>
        <a:lstStyle/>
        <a:p>
          <a:r>
            <a:rPr lang="fr-FR" sz="1000" b="1" dirty="0" smtClean="0">
              <a:solidFill>
                <a:schemeClr val="tx1"/>
              </a:solidFill>
              <a:latin typeface="Perpetua" panose="02020502060401020303" pitchFamily="18" charset="0"/>
            </a:rPr>
            <a:t>Appréciation</a:t>
          </a:r>
        </a:p>
      </dgm:t>
    </dgm:pt>
    <dgm:pt modelId="{A3E4DDFF-C32E-4ADF-9B84-FBC0F2AA5EDE}" type="parTrans" cxnId="{F779A33A-526C-4C3A-9672-193548CC072E}">
      <dgm:prSet/>
      <dgm:spPr/>
      <dgm:t>
        <a:bodyPr/>
        <a:lstStyle/>
        <a:p>
          <a:endParaRPr lang="fr-FR"/>
        </a:p>
      </dgm:t>
    </dgm:pt>
    <dgm:pt modelId="{C0862740-B611-4350-A35F-88AC365E81C8}" type="sibTrans" cxnId="{F779A33A-526C-4C3A-9672-193548CC072E}">
      <dgm:prSet/>
      <dgm:spPr/>
      <dgm:t>
        <a:bodyPr/>
        <a:lstStyle/>
        <a:p>
          <a:endParaRPr lang="fr-FR"/>
        </a:p>
      </dgm:t>
    </dgm:pt>
    <dgm:pt modelId="{05FEF1CC-386C-4BE4-B17E-5B57CFC3A55C}" type="pres">
      <dgm:prSet presAssocID="{682345EC-3AC9-4D07-A20E-10F634AB7B82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A538A3C9-1496-4C33-A1AF-C49D8497849A}" type="pres">
      <dgm:prSet presAssocID="{6B23541E-F0CD-4DEA-8BB5-B20923A29296}" presName="parTxOnly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CECE48D0-5652-46ED-A0F1-F7E59E8BE7F8}" type="pres">
      <dgm:prSet presAssocID="{5E992286-645B-4107-BEF6-F49569687EAC}" presName="parSpace" presStyleCnt="0"/>
      <dgm:spPr/>
    </dgm:pt>
    <dgm:pt modelId="{5757CB1D-ED42-4E5E-BFA6-E36824ACDBC5}" type="pres">
      <dgm:prSet presAssocID="{B4029C79-8C35-4F17-A955-4CCD2482DC3B}" presName="parTxOnly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A0CF7A1E-386C-43D5-84D6-6FCF2F8047B6}" type="pres">
      <dgm:prSet presAssocID="{644080B9-35B6-446A-99FF-1055ED85FEAA}" presName="parSpace" presStyleCnt="0"/>
      <dgm:spPr/>
    </dgm:pt>
    <dgm:pt modelId="{92C0C068-D4AD-4E7B-94E7-17E3A66FE874}" type="pres">
      <dgm:prSet presAssocID="{558738A8-3FBA-4D5C-8241-FFD27C4B0E86}" presName="parTxOnly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200DF8D9-CE9E-419F-B2F8-319BC538A39D}" type="pres">
      <dgm:prSet presAssocID="{39CD6569-6BF3-4788-8249-199D27F4F15C}" presName="parSpace" presStyleCnt="0"/>
      <dgm:spPr/>
    </dgm:pt>
    <dgm:pt modelId="{076AEE9F-5FD4-4C82-B861-82327C7E8900}" type="pres">
      <dgm:prSet presAssocID="{0D3F4C0A-A7A7-4000-90F4-79B87051271B}" presName="parTxOnly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1AB24DCD-9236-43D6-8D74-5F46590DC0C1}" type="pres">
      <dgm:prSet presAssocID="{63ABD296-C72E-4BB0-98D2-4008026CA1AF}" presName="parSpace" presStyleCnt="0"/>
      <dgm:spPr/>
    </dgm:pt>
    <dgm:pt modelId="{C002C0F8-ACAE-491E-AB56-34A5ACB02EE1}" type="pres">
      <dgm:prSet presAssocID="{E38E832B-055D-4E76-B25D-65DF775F8235}" presName="parTxOnly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CF326EBA-96AD-480A-A7E6-960925A417EB}" type="pres">
      <dgm:prSet presAssocID="{C0862740-B611-4350-A35F-88AC365E81C8}" presName="parSpace" presStyleCnt="0"/>
      <dgm:spPr/>
    </dgm:pt>
    <dgm:pt modelId="{3A09E5D9-5219-4DB0-9399-D788E049867B}" type="pres">
      <dgm:prSet presAssocID="{E198FDFA-D8CE-4C21-B0C6-481163E7C363}" presName="parTxOnly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D05436E9-6869-4821-96CC-7A941893B9AF}" srcId="{682345EC-3AC9-4D07-A20E-10F634AB7B82}" destId="{0D3F4C0A-A7A7-4000-90F4-79B87051271B}" srcOrd="3" destOrd="0" parTransId="{8E25ECCB-6A49-4030-891E-0CC786B89D94}" sibTransId="{63ABD296-C72E-4BB0-98D2-4008026CA1AF}"/>
    <dgm:cxn modelId="{09CEEB96-C173-4568-A669-8CB94D9314DA}" srcId="{682345EC-3AC9-4D07-A20E-10F634AB7B82}" destId="{558738A8-3FBA-4D5C-8241-FFD27C4B0E86}" srcOrd="2" destOrd="0" parTransId="{74C84D1C-634D-4E36-B629-19C045BBF838}" sibTransId="{39CD6569-6BF3-4788-8249-199D27F4F15C}"/>
    <dgm:cxn modelId="{F779A33A-526C-4C3A-9672-193548CC072E}" srcId="{682345EC-3AC9-4D07-A20E-10F634AB7B82}" destId="{E38E832B-055D-4E76-B25D-65DF775F8235}" srcOrd="4" destOrd="0" parTransId="{A3E4DDFF-C32E-4ADF-9B84-FBC0F2AA5EDE}" sibTransId="{C0862740-B611-4350-A35F-88AC365E81C8}"/>
    <dgm:cxn modelId="{EBFB14E8-E82C-4030-A772-BF27A0AA6B42}" type="presOf" srcId="{E38E832B-055D-4E76-B25D-65DF775F8235}" destId="{C002C0F8-ACAE-491E-AB56-34A5ACB02EE1}" srcOrd="0" destOrd="0" presId="urn:microsoft.com/office/officeart/2005/8/layout/hChevron3"/>
    <dgm:cxn modelId="{85B3B298-F213-46FA-AD65-EEFDD366637B}" srcId="{682345EC-3AC9-4D07-A20E-10F634AB7B82}" destId="{E198FDFA-D8CE-4C21-B0C6-481163E7C363}" srcOrd="5" destOrd="0" parTransId="{164FF579-A4C7-4425-AF14-EA09AB4F05DC}" sibTransId="{5CECD31D-0A15-495E-B056-3E374D057337}"/>
    <dgm:cxn modelId="{4D7CF76B-BEF8-4E72-A38E-984A830DB490}" srcId="{682345EC-3AC9-4D07-A20E-10F634AB7B82}" destId="{6B23541E-F0CD-4DEA-8BB5-B20923A29296}" srcOrd="0" destOrd="0" parTransId="{D9D9C25A-9C13-45C2-B67E-89F519904323}" sibTransId="{5E992286-645B-4107-BEF6-F49569687EAC}"/>
    <dgm:cxn modelId="{32FA09A4-8285-46F8-9C68-F598EC818E66}" type="presOf" srcId="{682345EC-3AC9-4D07-A20E-10F634AB7B82}" destId="{05FEF1CC-386C-4BE4-B17E-5B57CFC3A55C}" srcOrd="0" destOrd="0" presId="urn:microsoft.com/office/officeart/2005/8/layout/hChevron3"/>
    <dgm:cxn modelId="{3B6710C4-7131-4169-8E08-F78ADBEEA9C0}" type="presOf" srcId="{6B23541E-F0CD-4DEA-8BB5-B20923A29296}" destId="{A538A3C9-1496-4C33-A1AF-C49D8497849A}" srcOrd="0" destOrd="0" presId="urn:microsoft.com/office/officeart/2005/8/layout/hChevron3"/>
    <dgm:cxn modelId="{EFA46168-AC28-4278-8752-8D1644897BA3}" type="presOf" srcId="{B4029C79-8C35-4F17-A955-4CCD2482DC3B}" destId="{5757CB1D-ED42-4E5E-BFA6-E36824ACDBC5}" srcOrd="0" destOrd="0" presId="urn:microsoft.com/office/officeart/2005/8/layout/hChevron3"/>
    <dgm:cxn modelId="{7187102A-0430-4F01-9ACB-DCDEC4C92FBA}" type="presOf" srcId="{558738A8-3FBA-4D5C-8241-FFD27C4B0E86}" destId="{92C0C068-D4AD-4E7B-94E7-17E3A66FE874}" srcOrd="0" destOrd="0" presId="urn:microsoft.com/office/officeart/2005/8/layout/hChevron3"/>
    <dgm:cxn modelId="{11D70E46-A83F-42F4-8A71-867CC265EA91}" type="presOf" srcId="{0D3F4C0A-A7A7-4000-90F4-79B87051271B}" destId="{076AEE9F-5FD4-4C82-B861-82327C7E8900}" srcOrd="0" destOrd="0" presId="urn:microsoft.com/office/officeart/2005/8/layout/hChevron3"/>
    <dgm:cxn modelId="{6719C67B-54BE-45C2-878D-9106DCD6252F}" srcId="{682345EC-3AC9-4D07-A20E-10F634AB7B82}" destId="{B4029C79-8C35-4F17-A955-4CCD2482DC3B}" srcOrd="1" destOrd="0" parTransId="{B17C041D-44DA-4A2F-8CEF-4C67742213E9}" sibTransId="{644080B9-35B6-446A-99FF-1055ED85FEAA}"/>
    <dgm:cxn modelId="{B8E0F64B-DF73-4408-B8F6-D3ADADFF250C}" type="presOf" srcId="{E198FDFA-D8CE-4C21-B0C6-481163E7C363}" destId="{3A09E5D9-5219-4DB0-9399-D788E049867B}" srcOrd="0" destOrd="0" presId="urn:microsoft.com/office/officeart/2005/8/layout/hChevron3"/>
    <dgm:cxn modelId="{78D76483-C9C1-4391-B4E6-09339FEA0828}" type="presParOf" srcId="{05FEF1CC-386C-4BE4-B17E-5B57CFC3A55C}" destId="{A538A3C9-1496-4C33-A1AF-C49D8497849A}" srcOrd="0" destOrd="0" presId="urn:microsoft.com/office/officeart/2005/8/layout/hChevron3"/>
    <dgm:cxn modelId="{E9C8C82E-9055-4159-AEE7-DBBBEEB155E9}" type="presParOf" srcId="{05FEF1CC-386C-4BE4-B17E-5B57CFC3A55C}" destId="{CECE48D0-5652-46ED-A0F1-F7E59E8BE7F8}" srcOrd="1" destOrd="0" presId="urn:microsoft.com/office/officeart/2005/8/layout/hChevron3"/>
    <dgm:cxn modelId="{DBFCB989-A3E4-4597-AD39-141E57236538}" type="presParOf" srcId="{05FEF1CC-386C-4BE4-B17E-5B57CFC3A55C}" destId="{5757CB1D-ED42-4E5E-BFA6-E36824ACDBC5}" srcOrd="2" destOrd="0" presId="urn:microsoft.com/office/officeart/2005/8/layout/hChevron3"/>
    <dgm:cxn modelId="{B2C9ED3D-E0D6-4021-902F-C97196558BC9}" type="presParOf" srcId="{05FEF1CC-386C-4BE4-B17E-5B57CFC3A55C}" destId="{A0CF7A1E-386C-43D5-84D6-6FCF2F8047B6}" srcOrd="3" destOrd="0" presId="urn:microsoft.com/office/officeart/2005/8/layout/hChevron3"/>
    <dgm:cxn modelId="{6923AB29-3376-44ED-B9B5-FBEA51B27A51}" type="presParOf" srcId="{05FEF1CC-386C-4BE4-B17E-5B57CFC3A55C}" destId="{92C0C068-D4AD-4E7B-94E7-17E3A66FE874}" srcOrd="4" destOrd="0" presId="urn:microsoft.com/office/officeart/2005/8/layout/hChevron3"/>
    <dgm:cxn modelId="{59E73BA6-1BE3-4CC6-87BE-F777978D4740}" type="presParOf" srcId="{05FEF1CC-386C-4BE4-B17E-5B57CFC3A55C}" destId="{200DF8D9-CE9E-419F-B2F8-319BC538A39D}" srcOrd="5" destOrd="0" presId="urn:microsoft.com/office/officeart/2005/8/layout/hChevron3"/>
    <dgm:cxn modelId="{2426F1B6-4905-4500-9996-465C41FA97B4}" type="presParOf" srcId="{05FEF1CC-386C-4BE4-B17E-5B57CFC3A55C}" destId="{076AEE9F-5FD4-4C82-B861-82327C7E8900}" srcOrd="6" destOrd="0" presId="urn:microsoft.com/office/officeart/2005/8/layout/hChevron3"/>
    <dgm:cxn modelId="{E0156BFF-B069-4809-A783-4DD0E03E8F34}" type="presParOf" srcId="{05FEF1CC-386C-4BE4-B17E-5B57CFC3A55C}" destId="{1AB24DCD-9236-43D6-8D74-5F46590DC0C1}" srcOrd="7" destOrd="0" presId="urn:microsoft.com/office/officeart/2005/8/layout/hChevron3"/>
    <dgm:cxn modelId="{A41D0E6B-67E7-43BB-ACA5-80BA7F5C1582}" type="presParOf" srcId="{05FEF1CC-386C-4BE4-B17E-5B57CFC3A55C}" destId="{C002C0F8-ACAE-491E-AB56-34A5ACB02EE1}" srcOrd="8" destOrd="0" presId="urn:microsoft.com/office/officeart/2005/8/layout/hChevron3"/>
    <dgm:cxn modelId="{FED6860F-3E7B-417B-97B6-72FCDF2D9AB2}" type="presParOf" srcId="{05FEF1CC-386C-4BE4-B17E-5B57CFC3A55C}" destId="{CF326EBA-96AD-480A-A7E6-960925A417EB}" srcOrd="9" destOrd="0" presId="urn:microsoft.com/office/officeart/2005/8/layout/hChevron3"/>
    <dgm:cxn modelId="{1736170E-1C9D-4D77-963D-1599251A8FBB}" type="presParOf" srcId="{05FEF1CC-386C-4BE4-B17E-5B57CFC3A55C}" destId="{3A09E5D9-5219-4DB0-9399-D788E049867B}" srcOrd="10" destOrd="0" presId="urn:microsoft.com/office/officeart/2005/8/layout/hChevron3"/>
  </dgm:cxnLst>
  <dgm:bg>
    <a:noFill/>
  </dgm:bg>
  <dgm:whole>
    <a:ln>
      <a:solidFill>
        <a:schemeClr val="accent1">
          <a:lumMod val="60000"/>
          <a:lumOff val="40000"/>
        </a:schemeClr>
      </a:solidFill>
    </a:ln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8.xml><?xml version="1.0" encoding="utf-8"?>
<dgm:dataModel xmlns:dgm="http://schemas.openxmlformats.org/drawingml/2006/diagram" xmlns:a="http://schemas.openxmlformats.org/drawingml/2006/main">
  <dgm:ptLst>
    <dgm:pt modelId="{682345EC-3AC9-4D07-A20E-10F634AB7B82}" type="doc">
      <dgm:prSet loTypeId="urn:microsoft.com/office/officeart/2005/8/layout/hChevron3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6B23541E-F0CD-4DEA-8BB5-B20923A29296}">
      <dgm:prSet phldrT="[Texte]" custT="1"/>
      <dgm:spPr>
        <a:noFill/>
      </dgm:spPr>
      <dgm:t>
        <a:bodyPr/>
        <a:lstStyle/>
        <a:p>
          <a:r>
            <a:rPr lang="fr-FR" sz="1200" b="1" dirty="0" smtClean="0">
              <a:solidFill>
                <a:schemeClr val="tx1"/>
              </a:solidFill>
              <a:latin typeface="Perpetua" panose="02020502060401020303" pitchFamily="18" charset="0"/>
            </a:rPr>
            <a:t>Contexte</a:t>
          </a:r>
          <a:endParaRPr lang="fr-FR" sz="1200" b="1" dirty="0">
            <a:solidFill>
              <a:schemeClr val="tx1"/>
            </a:solidFill>
            <a:latin typeface="Perpetua" panose="02020502060401020303" pitchFamily="18" charset="0"/>
          </a:endParaRPr>
        </a:p>
      </dgm:t>
    </dgm:pt>
    <dgm:pt modelId="{D9D9C25A-9C13-45C2-B67E-89F519904323}" type="parTrans" cxnId="{4D7CF76B-BEF8-4E72-A38E-984A830DB490}">
      <dgm:prSet/>
      <dgm:spPr/>
      <dgm:t>
        <a:bodyPr/>
        <a:lstStyle/>
        <a:p>
          <a:endParaRPr lang="fr-FR" sz="1800">
            <a:solidFill>
              <a:schemeClr val="tx1"/>
            </a:solidFill>
          </a:endParaRPr>
        </a:p>
      </dgm:t>
    </dgm:pt>
    <dgm:pt modelId="{5E992286-645B-4107-BEF6-F49569687EAC}" type="sibTrans" cxnId="{4D7CF76B-BEF8-4E72-A38E-984A830DB490}">
      <dgm:prSet/>
      <dgm:spPr/>
      <dgm:t>
        <a:bodyPr/>
        <a:lstStyle/>
        <a:p>
          <a:endParaRPr lang="fr-FR" sz="1800">
            <a:solidFill>
              <a:schemeClr val="tx1"/>
            </a:solidFill>
          </a:endParaRPr>
        </a:p>
      </dgm:t>
    </dgm:pt>
    <dgm:pt modelId="{B4029C79-8C35-4F17-A955-4CCD2482DC3B}">
      <dgm:prSet phldrT="[Texte]" custT="1"/>
      <dgm:spPr>
        <a:noFill/>
        <a:ln>
          <a:solidFill>
            <a:schemeClr val="accent1">
              <a:lumMod val="60000"/>
              <a:lumOff val="40000"/>
            </a:schemeClr>
          </a:solidFill>
        </a:ln>
      </dgm:spPr>
      <dgm:t>
        <a:bodyPr/>
        <a:lstStyle/>
        <a:p>
          <a:r>
            <a:rPr lang="fr-FR" sz="1200" b="1" dirty="0" smtClean="0">
              <a:solidFill>
                <a:schemeClr val="tx1"/>
              </a:solidFill>
              <a:latin typeface="Perpetua" panose="02020502060401020303" pitchFamily="18" charset="0"/>
            </a:rPr>
            <a:t>Données utilisées</a:t>
          </a:r>
        </a:p>
      </dgm:t>
    </dgm:pt>
    <dgm:pt modelId="{B17C041D-44DA-4A2F-8CEF-4C67742213E9}" type="parTrans" cxnId="{6719C67B-54BE-45C2-878D-9106DCD6252F}">
      <dgm:prSet/>
      <dgm:spPr/>
      <dgm:t>
        <a:bodyPr/>
        <a:lstStyle/>
        <a:p>
          <a:endParaRPr lang="fr-FR" sz="1800">
            <a:solidFill>
              <a:schemeClr val="tx1"/>
            </a:solidFill>
          </a:endParaRPr>
        </a:p>
      </dgm:t>
    </dgm:pt>
    <dgm:pt modelId="{644080B9-35B6-446A-99FF-1055ED85FEAA}" type="sibTrans" cxnId="{6719C67B-54BE-45C2-878D-9106DCD6252F}">
      <dgm:prSet/>
      <dgm:spPr/>
      <dgm:t>
        <a:bodyPr/>
        <a:lstStyle/>
        <a:p>
          <a:endParaRPr lang="fr-FR" sz="1800">
            <a:solidFill>
              <a:schemeClr val="tx1"/>
            </a:solidFill>
          </a:endParaRPr>
        </a:p>
      </dgm:t>
    </dgm:pt>
    <dgm:pt modelId="{558738A8-3FBA-4D5C-8241-FFD27C4B0E86}">
      <dgm:prSet phldrT="[Texte]" custT="1"/>
      <dgm:spPr>
        <a:noFill/>
        <a:ln>
          <a:solidFill>
            <a:schemeClr val="accent1">
              <a:lumMod val="60000"/>
              <a:lumOff val="40000"/>
            </a:schemeClr>
          </a:solidFill>
        </a:ln>
      </dgm:spPr>
      <dgm:t>
        <a:bodyPr/>
        <a:lstStyle/>
        <a:p>
          <a:r>
            <a:rPr lang="fr-FR" sz="1000" b="1" dirty="0" smtClean="0">
              <a:solidFill>
                <a:schemeClr val="tx1"/>
              </a:solidFill>
              <a:latin typeface="Perpetua" panose="02020502060401020303" pitchFamily="18" charset="0"/>
            </a:rPr>
            <a:t>Traitement des données d’enquête dans les comptes</a:t>
          </a:r>
        </a:p>
      </dgm:t>
    </dgm:pt>
    <dgm:pt modelId="{74C84D1C-634D-4E36-B629-19C045BBF838}" type="parTrans" cxnId="{09CEEB96-C173-4568-A669-8CB94D9314DA}">
      <dgm:prSet/>
      <dgm:spPr/>
      <dgm:t>
        <a:bodyPr/>
        <a:lstStyle/>
        <a:p>
          <a:endParaRPr lang="fr-FR" sz="1800">
            <a:solidFill>
              <a:schemeClr val="tx1"/>
            </a:solidFill>
          </a:endParaRPr>
        </a:p>
      </dgm:t>
    </dgm:pt>
    <dgm:pt modelId="{39CD6569-6BF3-4788-8249-199D27F4F15C}" type="sibTrans" cxnId="{09CEEB96-C173-4568-A669-8CB94D9314DA}">
      <dgm:prSet/>
      <dgm:spPr/>
      <dgm:t>
        <a:bodyPr/>
        <a:lstStyle/>
        <a:p>
          <a:endParaRPr lang="fr-FR" sz="1800">
            <a:solidFill>
              <a:schemeClr val="tx1"/>
            </a:solidFill>
          </a:endParaRPr>
        </a:p>
      </dgm:t>
    </dgm:pt>
    <dgm:pt modelId="{0D3F4C0A-A7A7-4000-90F4-79B87051271B}">
      <dgm:prSet phldrT="[Texte]" custT="1"/>
      <dgm:spPr>
        <a:noFill/>
        <a:ln>
          <a:solidFill>
            <a:schemeClr val="accent1">
              <a:lumMod val="60000"/>
              <a:lumOff val="40000"/>
            </a:schemeClr>
          </a:solidFill>
        </a:ln>
      </dgm:spPr>
      <dgm:t>
        <a:bodyPr/>
        <a:lstStyle/>
        <a:p>
          <a:r>
            <a:rPr lang="fr-FR" sz="1000" b="1" dirty="0" smtClean="0">
              <a:solidFill>
                <a:schemeClr val="tx1"/>
              </a:solidFill>
              <a:latin typeface="Perpetua" panose="02020502060401020303" pitchFamily="18" charset="0"/>
            </a:rPr>
            <a:t>Couverture des activités et produits par l’enquête</a:t>
          </a:r>
        </a:p>
      </dgm:t>
    </dgm:pt>
    <dgm:pt modelId="{8E25ECCB-6A49-4030-891E-0CC786B89D94}" type="parTrans" cxnId="{D05436E9-6869-4821-96CC-7A941893B9AF}">
      <dgm:prSet/>
      <dgm:spPr/>
      <dgm:t>
        <a:bodyPr/>
        <a:lstStyle/>
        <a:p>
          <a:endParaRPr lang="fr-FR" sz="1800">
            <a:solidFill>
              <a:schemeClr val="tx1"/>
            </a:solidFill>
          </a:endParaRPr>
        </a:p>
      </dgm:t>
    </dgm:pt>
    <dgm:pt modelId="{63ABD296-C72E-4BB0-98D2-4008026CA1AF}" type="sibTrans" cxnId="{D05436E9-6869-4821-96CC-7A941893B9AF}">
      <dgm:prSet/>
      <dgm:spPr/>
      <dgm:t>
        <a:bodyPr/>
        <a:lstStyle/>
        <a:p>
          <a:endParaRPr lang="fr-FR" sz="1800">
            <a:solidFill>
              <a:schemeClr val="tx1"/>
            </a:solidFill>
          </a:endParaRPr>
        </a:p>
      </dgm:t>
    </dgm:pt>
    <dgm:pt modelId="{E198FDFA-D8CE-4C21-B0C6-481163E7C363}">
      <dgm:prSet phldrT="[Texte]" custT="1"/>
      <dgm:spPr>
        <a:solidFill>
          <a:schemeClr val="accent1">
            <a:lumMod val="60000"/>
            <a:lumOff val="40000"/>
          </a:schemeClr>
        </a:solidFill>
        <a:ln>
          <a:solidFill>
            <a:schemeClr val="accent1">
              <a:lumMod val="60000"/>
              <a:lumOff val="40000"/>
            </a:schemeClr>
          </a:solidFill>
        </a:ln>
      </dgm:spPr>
      <dgm:t>
        <a:bodyPr/>
        <a:lstStyle/>
        <a:p>
          <a:r>
            <a:rPr lang="fr-FR" sz="1000" b="1" dirty="0" smtClean="0">
              <a:solidFill>
                <a:schemeClr val="tx1"/>
              </a:solidFill>
              <a:latin typeface="Perpetua" panose="02020502060401020303" pitchFamily="18" charset="0"/>
            </a:rPr>
            <a:t>Apport d’autres sources</a:t>
          </a:r>
        </a:p>
      </dgm:t>
    </dgm:pt>
    <dgm:pt modelId="{164FF579-A4C7-4425-AF14-EA09AB4F05DC}" type="parTrans" cxnId="{85B3B298-F213-46FA-AD65-EEFDD366637B}">
      <dgm:prSet/>
      <dgm:spPr/>
      <dgm:t>
        <a:bodyPr/>
        <a:lstStyle/>
        <a:p>
          <a:endParaRPr lang="fr-FR"/>
        </a:p>
      </dgm:t>
    </dgm:pt>
    <dgm:pt modelId="{5CECD31D-0A15-495E-B056-3E374D057337}" type="sibTrans" cxnId="{85B3B298-F213-46FA-AD65-EEFDD366637B}">
      <dgm:prSet/>
      <dgm:spPr/>
      <dgm:t>
        <a:bodyPr/>
        <a:lstStyle/>
        <a:p>
          <a:endParaRPr lang="fr-FR"/>
        </a:p>
      </dgm:t>
    </dgm:pt>
    <dgm:pt modelId="{E38E832B-055D-4E76-B25D-65DF775F8235}">
      <dgm:prSet phldrT="[Texte]" custT="1"/>
      <dgm:spPr>
        <a:noFill/>
        <a:ln>
          <a:solidFill>
            <a:schemeClr val="accent1">
              <a:lumMod val="60000"/>
              <a:lumOff val="40000"/>
            </a:schemeClr>
          </a:solidFill>
        </a:ln>
      </dgm:spPr>
      <dgm:t>
        <a:bodyPr/>
        <a:lstStyle/>
        <a:p>
          <a:r>
            <a:rPr lang="fr-FR" sz="1000" b="1" dirty="0" smtClean="0">
              <a:solidFill>
                <a:schemeClr val="tx1"/>
              </a:solidFill>
              <a:latin typeface="Perpetua" panose="02020502060401020303" pitchFamily="18" charset="0"/>
            </a:rPr>
            <a:t>Appréciation</a:t>
          </a:r>
        </a:p>
      </dgm:t>
    </dgm:pt>
    <dgm:pt modelId="{A3E4DDFF-C32E-4ADF-9B84-FBC0F2AA5EDE}" type="parTrans" cxnId="{F779A33A-526C-4C3A-9672-193548CC072E}">
      <dgm:prSet/>
      <dgm:spPr/>
      <dgm:t>
        <a:bodyPr/>
        <a:lstStyle/>
        <a:p>
          <a:endParaRPr lang="fr-FR"/>
        </a:p>
      </dgm:t>
    </dgm:pt>
    <dgm:pt modelId="{C0862740-B611-4350-A35F-88AC365E81C8}" type="sibTrans" cxnId="{F779A33A-526C-4C3A-9672-193548CC072E}">
      <dgm:prSet/>
      <dgm:spPr/>
      <dgm:t>
        <a:bodyPr/>
        <a:lstStyle/>
        <a:p>
          <a:endParaRPr lang="fr-FR"/>
        </a:p>
      </dgm:t>
    </dgm:pt>
    <dgm:pt modelId="{05FEF1CC-386C-4BE4-B17E-5B57CFC3A55C}" type="pres">
      <dgm:prSet presAssocID="{682345EC-3AC9-4D07-A20E-10F634AB7B82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A538A3C9-1496-4C33-A1AF-C49D8497849A}" type="pres">
      <dgm:prSet presAssocID="{6B23541E-F0CD-4DEA-8BB5-B20923A29296}" presName="parTxOnly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CECE48D0-5652-46ED-A0F1-F7E59E8BE7F8}" type="pres">
      <dgm:prSet presAssocID="{5E992286-645B-4107-BEF6-F49569687EAC}" presName="parSpace" presStyleCnt="0"/>
      <dgm:spPr/>
    </dgm:pt>
    <dgm:pt modelId="{5757CB1D-ED42-4E5E-BFA6-E36824ACDBC5}" type="pres">
      <dgm:prSet presAssocID="{B4029C79-8C35-4F17-A955-4CCD2482DC3B}" presName="parTxOnly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A0CF7A1E-386C-43D5-84D6-6FCF2F8047B6}" type="pres">
      <dgm:prSet presAssocID="{644080B9-35B6-446A-99FF-1055ED85FEAA}" presName="parSpace" presStyleCnt="0"/>
      <dgm:spPr/>
    </dgm:pt>
    <dgm:pt modelId="{92C0C068-D4AD-4E7B-94E7-17E3A66FE874}" type="pres">
      <dgm:prSet presAssocID="{558738A8-3FBA-4D5C-8241-FFD27C4B0E86}" presName="parTxOnly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200DF8D9-CE9E-419F-B2F8-319BC538A39D}" type="pres">
      <dgm:prSet presAssocID="{39CD6569-6BF3-4788-8249-199D27F4F15C}" presName="parSpace" presStyleCnt="0"/>
      <dgm:spPr/>
    </dgm:pt>
    <dgm:pt modelId="{076AEE9F-5FD4-4C82-B861-82327C7E8900}" type="pres">
      <dgm:prSet presAssocID="{0D3F4C0A-A7A7-4000-90F4-79B87051271B}" presName="parTxOnly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1AB24DCD-9236-43D6-8D74-5F46590DC0C1}" type="pres">
      <dgm:prSet presAssocID="{63ABD296-C72E-4BB0-98D2-4008026CA1AF}" presName="parSpace" presStyleCnt="0"/>
      <dgm:spPr/>
    </dgm:pt>
    <dgm:pt modelId="{C002C0F8-ACAE-491E-AB56-34A5ACB02EE1}" type="pres">
      <dgm:prSet presAssocID="{E38E832B-055D-4E76-B25D-65DF775F8235}" presName="parTxOnly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CF326EBA-96AD-480A-A7E6-960925A417EB}" type="pres">
      <dgm:prSet presAssocID="{C0862740-B611-4350-A35F-88AC365E81C8}" presName="parSpace" presStyleCnt="0"/>
      <dgm:spPr/>
    </dgm:pt>
    <dgm:pt modelId="{3A09E5D9-5219-4DB0-9399-D788E049867B}" type="pres">
      <dgm:prSet presAssocID="{E198FDFA-D8CE-4C21-B0C6-481163E7C363}" presName="parTxOnly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6719C67B-54BE-45C2-878D-9106DCD6252F}" srcId="{682345EC-3AC9-4D07-A20E-10F634AB7B82}" destId="{B4029C79-8C35-4F17-A955-4CCD2482DC3B}" srcOrd="1" destOrd="0" parTransId="{B17C041D-44DA-4A2F-8CEF-4C67742213E9}" sibTransId="{644080B9-35B6-446A-99FF-1055ED85FEAA}"/>
    <dgm:cxn modelId="{9566EE80-398E-4BBA-B13A-6BD1E3C86966}" type="presOf" srcId="{682345EC-3AC9-4D07-A20E-10F634AB7B82}" destId="{05FEF1CC-386C-4BE4-B17E-5B57CFC3A55C}" srcOrd="0" destOrd="0" presId="urn:microsoft.com/office/officeart/2005/8/layout/hChevron3"/>
    <dgm:cxn modelId="{4D7CF76B-BEF8-4E72-A38E-984A830DB490}" srcId="{682345EC-3AC9-4D07-A20E-10F634AB7B82}" destId="{6B23541E-F0CD-4DEA-8BB5-B20923A29296}" srcOrd="0" destOrd="0" parTransId="{D9D9C25A-9C13-45C2-B67E-89F519904323}" sibTransId="{5E992286-645B-4107-BEF6-F49569687EAC}"/>
    <dgm:cxn modelId="{FAD916E1-0EDB-429F-9EB2-256F28453EA7}" type="presOf" srcId="{E198FDFA-D8CE-4C21-B0C6-481163E7C363}" destId="{3A09E5D9-5219-4DB0-9399-D788E049867B}" srcOrd="0" destOrd="0" presId="urn:microsoft.com/office/officeart/2005/8/layout/hChevron3"/>
    <dgm:cxn modelId="{385ACC9E-0403-42B4-B4A7-1104470569D0}" type="presOf" srcId="{B4029C79-8C35-4F17-A955-4CCD2482DC3B}" destId="{5757CB1D-ED42-4E5E-BFA6-E36824ACDBC5}" srcOrd="0" destOrd="0" presId="urn:microsoft.com/office/officeart/2005/8/layout/hChevron3"/>
    <dgm:cxn modelId="{D05436E9-6869-4821-96CC-7A941893B9AF}" srcId="{682345EC-3AC9-4D07-A20E-10F634AB7B82}" destId="{0D3F4C0A-A7A7-4000-90F4-79B87051271B}" srcOrd="3" destOrd="0" parTransId="{8E25ECCB-6A49-4030-891E-0CC786B89D94}" sibTransId="{63ABD296-C72E-4BB0-98D2-4008026CA1AF}"/>
    <dgm:cxn modelId="{7AF68685-0BB5-468B-AD66-B5DAAEEE2931}" type="presOf" srcId="{E38E832B-055D-4E76-B25D-65DF775F8235}" destId="{C002C0F8-ACAE-491E-AB56-34A5ACB02EE1}" srcOrd="0" destOrd="0" presId="urn:microsoft.com/office/officeart/2005/8/layout/hChevron3"/>
    <dgm:cxn modelId="{1110BA8D-5E3B-41DB-947E-66B0B250EF8D}" type="presOf" srcId="{6B23541E-F0CD-4DEA-8BB5-B20923A29296}" destId="{A538A3C9-1496-4C33-A1AF-C49D8497849A}" srcOrd="0" destOrd="0" presId="urn:microsoft.com/office/officeart/2005/8/layout/hChevron3"/>
    <dgm:cxn modelId="{9FC110ED-DC44-42FA-946F-48D579378770}" type="presOf" srcId="{558738A8-3FBA-4D5C-8241-FFD27C4B0E86}" destId="{92C0C068-D4AD-4E7B-94E7-17E3A66FE874}" srcOrd="0" destOrd="0" presId="urn:microsoft.com/office/officeart/2005/8/layout/hChevron3"/>
    <dgm:cxn modelId="{CE00615D-3A48-4805-A155-62CAC2120ADB}" type="presOf" srcId="{0D3F4C0A-A7A7-4000-90F4-79B87051271B}" destId="{076AEE9F-5FD4-4C82-B861-82327C7E8900}" srcOrd="0" destOrd="0" presId="urn:microsoft.com/office/officeart/2005/8/layout/hChevron3"/>
    <dgm:cxn modelId="{85B3B298-F213-46FA-AD65-EEFDD366637B}" srcId="{682345EC-3AC9-4D07-A20E-10F634AB7B82}" destId="{E198FDFA-D8CE-4C21-B0C6-481163E7C363}" srcOrd="5" destOrd="0" parTransId="{164FF579-A4C7-4425-AF14-EA09AB4F05DC}" sibTransId="{5CECD31D-0A15-495E-B056-3E374D057337}"/>
    <dgm:cxn modelId="{F779A33A-526C-4C3A-9672-193548CC072E}" srcId="{682345EC-3AC9-4D07-A20E-10F634AB7B82}" destId="{E38E832B-055D-4E76-B25D-65DF775F8235}" srcOrd="4" destOrd="0" parTransId="{A3E4DDFF-C32E-4ADF-9B84-FBC0F2AA5EDE}" sibTransId="{C0862740-B611-4350-A35F-88AC365E81C8}"/>
    <dgm:cxn modelId="{09CEEB96-C173-4568-A669-8CB94D9314DA}" srcId="{682345EC-3AC9-4D07-A20E-10F634AB7B82}" destId="{558738A8-3FBA-4D5C-8241-FFD27C4B0E86}" srcOrd="2" destOrd="0" parTransId="{74C84D1C-634D-4E36-B629-19C045BBF838}" sibTransId="{39CD6569-6BF3-4788-8249-199D27F4F15C}"/>
    <dgm:cxn modelId="{D173D3BA-2F2B-417F-8F2D-945BB3EBF818}" type="presParOf" srcId="{05FEF1CC-386C-4BE4-B17E-5B57CFC3A55C}" destId="{A538A3C9-1496-4C33-A1AF-C49D8497849A}" srcOrd="0" destOrd="0" presId="urn:microsoft.com/office/officeart/2005/8/layout/hChevron3"/>
    <dgm:cxn modelId="{30BB74FA-32D1-4B5C-9849-C5B5D411765E}" type="presParOf" srcId="{05FEF1CC-386C-4BE4-B17E-5B57CFC3A55C}" destId="{CECE48D0-5652-46ED-A0F1-F7E59E8BE7F8}" srcOrd="1" destOrd="0" presId="urn:microsoft.com/office/officeart/2005/8/layout/hChevron3"/>
    <dgm:cxn modelId="{D49583C0-97F2-48AD-80BE-59CE2B72DDCE}" type="presParOf" srcId="{05FEF1CC-386C-4BE4-B17E-5B57CFC3A55C}" destId="{5757CB1D-ED42-4E5E-BFA6-E36824ACDBC5}" srcOrd="2" destOrd="0" presId="urn:microsoft.com/office/officeart/2005/8/layout/hChevron3"/>
    <dgm:cxn modelId="{C114F321-70F3-4F62-B8D0-DEFEA3B66FBE}" type="presParOf" srcId="{05FEF1CC-386C-4BE4-B17E-5B57CFC3A55C}" destId="{A0CF7A1E-386C-43D5-84D6-6FCF2F8047B6}" srcOrd="3" destOrd="0" presId="urn:microsoft.com/office/officeart/2005/8/layout/hChevron3"/>
    <dgm:cxn modelId="{9C734407-AD41-4CB0-ADAE-64981245A827}" type="presParOf" srcId="{05FEF1CC-386C-4BE4-B17E-5B57CFC3A55C}" destId="{92C0C068-D4AD-4E7B-94E7-17E3A66FE874}" srcOrd="4" destOrd="0" presId="urn:microsoft.com/office/officeart/2005/8/layout/hChevron3"/>
    <dgm:cxn modelId="{8D7BE0C7-FD9F-4EC7-A077-79C499CAE7D7}" type="presParOf" srcId="{05FEF1CC-386C-4BE4-B17E-5B57CFC3A55C}" destId="{200DF8D9-CE9E-419F-B2F8-319BC538A39D}" srcOrd="5" destOrd="0" presId="urn:microsoft.com/office/officeart/2005/8/layout/hChevron3"/>
    <dgm:cxn modelId="{8DDCEEE9-81DF-4737-9C12-FC1A5292D226}" type="presParOf" srcId="{05FEF1CC-386C-4BE4-B17E-5B57CFC3A55C}" destId="{076AEE9F-5FD4-4C82-B861-82327C7E8900}" srcOrd="6" destOrd="0" presId="urn:microsoft.com/office/officeart/2005/8/layout/hChevron3"/>
    <dgm:cxn modelId="{03BA7172-1360-46E5-A6E1-9D1CBECB47F2}" type="presParOf" srcId="{05FEF1CC-386C-4BE4-B17E-5B57CFC3A55C}" destId="{1AB24DCD-9236-43D6-8D74-5F46590DC0C1}" srcOrd="7" destOrd="0" presId="urn:microsoft.com/office/officeart/2005/8/layout/hChevron3"/>
    <dgm:cxn modelId="{87ED80D6-0898-41FD-B1FB-0D3B36499190}" type="presParOf" srcId="{05FEF1CC-386C-4BE4-B17E-5B57CFC3A55C}" destId="{C002C0F8-ACAE-491E-AB56-34A5ACB02EE1}" srcOrd="8" destOrd="0" presId="urn:microsoft.com/office/officeart/2005/8/layout/hChevron3"/>
    <dgm:cxn modelId="{9E0EA080-C0B3-4E91-917F-B8C3E4466DDC}" type="presParOf" srcId="{05FEF1CC-386C-4BE4-B17E-5B57CFC3A55C}" destId="{CF326EBA-96AD-480A-A7E6-960925A417EB}" srcOrd="9" destOrd="0" presId="urn:microsoft.com/office/officeart/2005/8/layout/hChevron3"/>
    <dgm:cxn modelId="{84F8D90C-BE89-46EA-8417-A983EAF28AB0}" type="presParOf" srcId="{05FEF1CC-386C-4BE4-B17E-5B57CFC3A55C}" destId="{3A09E5D9-5219-4DB0-9399-D788E049867B}" srcOrd="10" destOrd="0" presId="urn:microsoft.com/office/officeart/2005/8/layout/hChevron3"/>
  </dgm:cxnLst>
  <dgm:bg>
    <a:noFill/>
  </dgm:bg>
  <dgm:whole>
    <a:ln>
      <a:solidFill>
        <a:schemeClr val="accent1">
          <a:lumMod val="60000"/>
          <a:lumOff val="40000"/>
        </a:schemeClr>
      </a:solidFill>
    </a:ln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82345EC-3AC9-4D07-A20E-10F634AB7B82}" type="doc">
      <dgm:prSet loTypeId="urn:microsoft.com/office/officeart/2005/8/layout/hChevron3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6B23541E-F0CD-4DEA-8BB5-B20923A29296}">
      <dgm:prSet phldrT="[Texte]" custT="1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r>
            <a:rPr lang="fr-FR" sz="1200" b="1" dirty="0" smtClean="0">
              <a:solidFill>
                <a:schemeClr val="tx1"/>
              </a:solidFill>
              <a:latin typeface="Perpetua" panose="02020502060401020303" pitchFamily="18" charset="0"/>
            </a:rPr>
            <a:t>Plan</a:t>
          </a:r>
          <a:endParaRPr lang="fr-FR" sz="1200" b="1" dirty="0">
            <a:solidFill>
              <a:schemeClr val="tx1"/>
            </a:solidFill>
            <a:latin typeface="Perpetua" panose="02020502060401020303" pitchFamily="18" charset="0"/>
          </a:endParaRPr>
        </a:p>
      </dgm:t>
    </dgm:pt>
    <dgm:pt modelId="{D9D9C25A-9C13-45C2-B67E-89F519904323}" type="parTrans" cxnId="{4D7CF76B-BEF8-4E72-A38E-984A830DB490}">
      <dgm:prSet/>
      <dgm:spPr/>
      <dgm:t>
        <a:bodyPr/>
        <a:lstStyle/>
        <a:p>
          <a:endParaRPr lang="fr-FR" sz="1800">
            <a:solidFill>
              <a:schemeClr val="tx1"/>
            </a:solidFill>
          </a:endParaRPr>
        </a:p>
      </dgm:t>
    </dgm:pt>
    <dgm:pt modelId="{5E992286-645B-4107-BEF6-F49569687EAC}" type="sibTrans" cxnId="{4D7CF76B-BEF8-4E72-A38E-984A830DB490}">
      <dgm:prSet/>
      <dgm:spPr/>
      <dgm:t>
        <a:bodyPr/>
        <a:lstStyle/>
        <a:p>
          <a:endParaRPr lang="fr-FR" sz="1800">
            <a:solidFill>
              <a:schemeClr val="tx1"/>
            </a:solidFill>
          </a:endParaRPr>
        </a:p>
      </dgm:t>
    </dgm:pt>
    <dgm:pt modelId="{AA56392A-D631-4708-8202-0A8EA6ADD2E0}">
      <dgm:prSet phldrT="[Texte]" custT="1"/>
      <dgm:spPr>
        <a:noFill/>
        <a:ln>
          <a:solidFill>
            <a:schemeClr val="accent1">
              <a:lumMod val="60000"/>
              <a:lumOff val="40000"/>
            </a:schemeClr>
          </a:solidFill>
        </a:ln>
      </dgm:spPr>
      <dgm:t>
        <a:bodyPr/>
        <a:lstStyle/>
        <a:p>
          <a:r>
            <a:rPr lang="fr-FR" sz="1200" b="1" dirty="0" smtClean="0">
              <a:solidFill>
                <a:schemeClr val="tx1"/>
              </a:solidFill>
              <a:latin typeface="Perpetua" panose="02020502060401020303" pitchFamily="18" charset="0"/>
            </a:rPr>
            <a:t>Contexte</a:t>
          </a:r>
          <a:endParaRPr lang="fr-FR" sz="1200" dirty="0">
            <a:solidFill>
              <a:schemeClr val="tx1"/>
            </a:solidFill>
          </a:endParaRPr>
        </a:p>
      </dgm:t>
    </dgm:pt>
    <dgm:pt modelId="{AE8A2B15-9083-4663-94DB-7EE5068AA676}" type="parTrans" cxnId="{44AB4EA8-E8F7-4D44-A074-CDB1285963DF}">
      <dgm:prSet/>
      <dgm:spPr/>
      <dgm:t>
        <a:bodyPr/>
        <a:lstStyle/>
        <a:p>
          <a:endParaRPr lang="fr-FR" sz="1800">
            <a:solidFill>
              <a:schemeClr val="tx1"/>
            </a:solidFill>
          </a:endParaRPr>
        </a:p>
      </dgm:t>
    </dgm:pt>
    <dgm:pt modelId="{91D91B39-19B5-41A2-AD93-67ECB867EC76}" type="sibTrans" cxnId="{44AB4EA8-E8F7-4D44-A074-CDB1285963DF}">
      <dgm:prSet/>
      <dgm:spPr/>
      <dgm:t>
        <a:bodyPr/>
        <a:lstStyle/>
        <a:p>
          <a:endParaRPr lang="fr-FR" sz="1800">
            <a:solidFill>
              <a:schemeClr val="tx1"/>
            </a:solidFill>
          </a:endParaRPr>
        </a:p>
      </dgm:t>
    </dgm:pt>
    <dgm:pt modelId="{B4029C79-8C35-4F17-A955-4CCD2482DC3B}">
      <dgm:prSet phldrT="[Texte]" custT="1"/>
      <dgm:spPr>
        <a:noFill/>
        <a:ln>
          <a:solidFill>
            <a:schemeClr val="accent1">
              <a:lumMod val="60000"/>
              <a:lumOff val="40000"/>
            </a:schemeClr>
          </a:solidFill>
        </a:ln>
      </dgm:spPr>
      <dgm:t>
        <a:bodyPr/>
        <a:lstStyle/>
        <a:p>
          <a:r>
            <a:rPr lang="fr-FR" sz="1200" b="1" dirty="0" smtClean="0">
              <a:solidFill>
                <a:schemeClr val="tx1"/>
              </a:solidFill>
              <a:latin typeface="Perpetua" panose="02020502060401020303" pitchFamily="18" charset="0"/>
            </a:rPr>
            <a:t>Données utilisées</a:t>
          </a:r>
        </a:p>
      </dgm:t>
    </dgm:pt>
    <dgm:pt modelId="{B17C041D-44DA-4A2F-8CEF-4C67742213E9}" type="parTrans" cxnId="{6719C67B-54BE-45C2-878D-9106DCD6252F}">
      <dgm:prSet/>
      <dgm:spPr/>
      <dgm:t>
        <a:bodyPr/>
        <a:lstStyle/>
        <a:p>
          <a:endParaRPr lang="fr-FR" sz="1800">
            <a:solidFill>
              <a:schemeClr val="tx1"/>
            </a:solidFill>
          </a:endParaRPr>
        </a:p>
      </dgm:t>
    </dgm:pt>
    <dgm:pt modelId="{644080B9-35B6-446A-99FF-1055ED85FEAA}" type="sibTrans" cxnId="{6719C67B-54BE-45C2-878D-9106DCD6252F}">
      <dgm:prSet/>
      <dgm:spPr/>
      <dgm:t>
        <a:bodyPr/>
        <a:lstStyle/>
        <a:p>
          <a:endParaRPr lang="fr-FR" sz="1800">
            <a:solidFill>
              <a:schemeClr val="tx1"/>
            </a:solidFill>
          </a:endParaRPr>
        </a:p>
      </dgm:t>
    </dgm:pt>
    <dgm:pt modelId="{558738A8-3FBA-4D5C-8241-FFD27C4B0E86}">
      <dgm:prSet phldrT="[Texte]" custT="1"/>
      <dgm:spPr>
        <a:noFill/>
        <a:ln>
          <a:solidFill>
            <a:schemeClr val="accent1">
              <a:lumMod val="60000"/>
              <a:lumOff val="40000"/>
            </a:schemeClr>
          </a:solidFill>
        </a:ln>
      </dgm:spPr>
      <dgm:t>
        <a:bodyPr/>
        <a:lstStyle/>
        <a:p>
          <a:r>
            <a:rPr lang="fr-FR" sz="1000" b="1" dirty="0" smtClean="0">
              <a:solidFill>
                <a:schemeClr val="tx1"/>
              </a:solidFill>
              <a:latin typeface="Perpetua" panose="02020502060401020303" pitchFamily="18" charset="0"/>
            </a:rPr>
            <a:t>Traitement des données d’enquête dans les comptes</a:t>
          </a:r>
        </a:p>
      </dgm:t>
    </dgm:pt>
    <dgm:pt modelId="{74C84D1C-634D-4E36-B629-19C045BBF838}" type="parTrans" cxnId="{09CEEB96-C173-4568-A669-8CB94D9314DA}">
      <dgm:prSet/>
      <dgm:spPr/>
      <dgm:t>
        <a:bodyPr/>
        <a:lstStyle/>
        <a:p>
          <a:endParaRPr lang="fr-FR" sz="1800">
            <a:solidFill>
              <a:schemeClr val="tx1"/>
            </a:solidFill>
          </a:endParaRPr>
        </a:p>
      </dgm:t>
    </dgm:pt>
    <dgm:pt modelId="{39CD6569-6BF3-4788-8249-199D27F4F15C}" type="sibTrans" cxnId="{09CEEB96-C173-4568-A669-8CB94D9314DA}">
      <dgm:prSet/>
      <dgm:spPr/>
      <dgm:t>
        <a:bodyPr/>
        <a:lstStyle/>
        <a:p>
          <a:endParaRPr lang="fr-FR" sz="1800">
            <a:solidFill>
              <a:schemeClr val="tx1"/>
            </a:solidFill>
          </a:endParaRPr>
        </a:p>
      </dgm:t>
    </dgm:pt>
    <dgm:pt modelId="{0D3F4C0A-A7A7-4000-90F4-79B87051271B}">
      <dgm:prSet phldrT="[Texte]" custT="1"/>
      <dgm:spPr>
        <a:noFill/>
        <a:ln>
          <a:solidFill>
            <a:schemeClr val="accent1">
              <a:lumMod val="60000"/>
              <a:lumOff val="40000"/>
            </a:schemeClr>
          </a:solidFill>
        </a:ln>
      </dgm:spPr>
      <dgm:t>
        <a:bodyPr/>
        <a:lstStyle/>
        <a:p>
          <a:r>
            <a:rPr lang="fr-FR" sz="1000" b="1" dirty="0" smtClean="0">
              <a:solidFill>
                <a:schemeClr val="tx1"/>
              </a:solidFill>
              <a:latin typeface="Perpetua" panose="02020502060401020303" pitchFamily="18" charset="0"/>
            </a:rPr>
            <a:t>Couverture des activités et produits par l’enquête</a:t>
          </a:r>
        </a:p>
      </dgm:t>
    </dgm:pt>
    <dgm:pt modelId="{8E25ECCB-6A49-4030-891E-0CC786B89D94}" type="parTrans" cxnId="{D05436E9-6869-4821-96CC-7A941893B9AF}">
      <dgm:prSet/>
      <dgm:spPr/>
      <dgm:t>
        <a:bodyPr/>
        <a:lstStyle/>
        <a:p>
          <a:endParaRPr lang="fr-FR" sz="1800">
            <a:solidFill>
              <a:schemeClr val="tx1"/>
            </a:solidFill>
          </a:endParaRPr>
        </a:p>
      </dgm:t>
    </dgm:pt>
    <dgm:pt modelId="{63ABD296-C72E-4BB0-98D2-4008026CA1AF}" type="sibTrans" cxnId="{D05436E9-6869-4821-96CC-7A941893B9AF}">
      <dgm:prSet/>
      <dgm:spPr/>
      <dgm:t>
        <a:bodyPr/>
        <a:lstStyle/>
        <a:p>
          <a:endParaRPr lang="fr-FR" sz="1800">
            <a:solidFill>
              <a:schemeClr val="tx1"/>
            </a:solidFill>
          </a:endParaRPr>
        </a:p>
      </dgm:t>
    </dgm:pt>
    <dgm:pt modelId="{E198FDFA-D8CE-4C21-B0C6-481163E7C363}">
      <dgm:prSet phldrT="[Texte]" custT="1"/>
      <dgm:spPr>
        <a:noFill/>
        <a:ln>
          <a:solidFill>
            <a:schemeClr val="accent1">
              <a:lumMod val="60000"/>
              <a:lumOff val="40000"/>
            </a:schemeClr>
          </a:solidFill>
        </a:ln>
      </dgm:spPr>
      <dgm:t>
        <a:bodyPr/>
        <a:lstStyle/>
        <a:p>
          <a:r>
            <a:rPr lang="fr-FR" sz="1000" b="1" dirty="0" smtClean="0">
              <a:solidFill>
                <a:schemeClr val="tx1"/>
              </a:solidFill>
              <a:latin typeface="Perpetua" panose="02020502060401020303" pitchFamily="18" charset="0"/>
            </a:rPr>
            <a:t>Apport d’autres sources</a:t>
          </a:r>
        </a:p>
      </dgm:t>
    </dgm:pt>
    <dgm:pt modelId="{164FF579-A4C7-4425-AF14-EA09AB4F05DC}" type="parTrans" cxnId="{85B3B298-F213-46FA-AD65-EEFDD366637B}">
      <dgm:prSet/>
      <dgm:spPr/>
      <dgm:t>
        <a:bodyPr/>
        <a:lstStyle/>
        <a:p>
          <a:endParaRPr lang="fr-FR"/>
        </a:p>
      </dgm:t>
    </dgm:pt>
    <dgm:pt modelId="{5CECD31D-0A15-495E-B056-3E374D057337}" type="sibTrans" cxnId="{85B3B298-F213-46FA-AD65-EEFDD366637B}">
      <dgm:prSet/>
      <dgm:spPr/>
      <dgm:t>
        <a:bodyPr/>
        <a:lstStyle/>
        <a:p>
          <a:endParaRPr lang="fr-FR"/>
        </a:p>
      </dgm:t>
    </dgm:pt>
    <dgm:pt modelId="{E38E832B-055D-4E76-B25D-65DF775F8235}">
      <dgm:prSet phldrT="[Texte]" custT="1"/>
      <dgm:spPr>
        <a:noFill/>
        <a:ln>
          <a:solidFill>
            <a:schemeClr val="accent1">
              <a:lumMod val="60000"/>
              <a:lumOff val="40000"/>
            </a:schemeClr>
          </a:solidFill>
        </a:ln>
      </dgm:spPr>
      <dgm:t>
        <a:bodyPr/>
        <a:lstStyle/>
        <a:p>
          <a:r>
            <a:rPr lang="fr-FR" sz="1000" b="1" dirty="0" smtClean="0">
              <a:solidFill>
                <a:schemeClr val="tx1"/>
              </a:solidFill>
              <a:latin typeface="Perpetua" panose="02020502060401020303" pitchFamily="18" charset="0"/>
            </a:rPr>
            <a:t>Appréciation</a:t>
          </a:r>
        </a:p>
      </dgm:t>
    </dgm:pt>
    <dgm:pt modelId="{A3E4DDFF-C32E-4ADF-9B84-FBC0F2AA5EDE}" type="parTrans" cxnId="{F779A33A-526C-4C3A-9672-193548CC072E}">
      <dgm:prSet/>
      <dgm:spPr/>
      <dgm:t>
        <a:bodyPr/>
        <a:lstStyle/>
        <a:p>
          <a:endParaRPr lang="fr-FR"/>
        </a:p>
      </dgm:t>
    </dgm:pt>
    <dgm:pt modelId="{C0862740-B611-4350-A35F-88AC365E81C8}" type="sibTrans" cxnId="{F779A33A-526C-4C3A-9672-193548CC072E}">
      <dgm:prSet/>
      <dgm:spPr/>
      <dgm:t>
        <a:bodyPr/>
        <a:lstStyle/>
        <a:p>
          <a:endParaRPr lang="fr-FR"/>
        </a:p>
      </dgm:t>
    </dgm:pt>
    <dgm:pt modelId="{05FEF1CC-386C-4BE4-B17E-5B57CFC3A55C}" type="pres">
      <dgm:prSet presAssocID="{682345EC-3AC9-4D07-A20E-10F634AB7B82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A538A3C9-1496-4C33-A1AF-C49D8497849A}" type="pres">
      <dgm:prSet presAssocID="{6B23541E-F0CD-4DEA-8BB5-B20923A29296}" presName="parTxOnly" presStyleLbl="node1" presStyleIdx="0" presStyleCnt="7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CECE48D0-5652-46ED-A0F1-F7E59E8BE7F8}" type="pres">
      <dgm:prSet presAssocID="{5E992286-645B-4107-BEF6-F49569687EAC}" presName="parSpace" presStyleCnt="0"/>
      <dgm:spPr/>
    </dgm:pt>
    <dgm:pt modelId="{9B7220D6-1D96-4BFA-856F-408C5FBA00E1}" type="pres">
      <dgm:prSet presAssocID="{AA56392A-D631-4708-8202-0A8EA6ADD2E0}" presName="parTxOnly" presStyleLbl="node1" presStyleIdx="1" presStyleCnt="7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E97B3DCC-B210-4496-999A-90B67E56401C}" type="pres">
      <dgm:prSet presAssocID="{91D91B39-19B5-41A2-AD93-67ECB867EC76}" presName="parSpace" presStyleCnt="0"/>
      <dgm:spPr/>
    </dgm:pt>
    <dgm:pt modelId="{5757CB1D-ED42-4E5E-BFA6-E36824ACDBC5}" type="pres">
      <dgm:prSet presAssocID="{B4029C79-8C35-4F17-A955-4CCD2482DC3B}" presName="parTxOnly" presStyleLbl="node1" presStyleIdx="2" presStyleCnt="7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A0CF7A1E-386C-43D5-84D6-6FCF2F8047B6}" type="pres">
      <dgm:prSet presAssocID="{644080B9-35B6-446A-99FF-1055ED85FEAA}" presName="parSpace" presStyleCnt="0"/>
      <dgm:spPr/>
    </dgm:pt>
    <dgm:pt modelId="{92C0C068-D4AD-4E7B-94E7-17E3A66FE874}" type="pres">
      <dgm:prSet presAssocID="{558738A8-3FBA-4D5C-8241-FFD27C4B0E86}" presName="parTxOnly" presStyleLbl="node1" presStyleIdx="3" presStyleCnt="7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200DF8D9-CE9E-419F-B2F8-319BC538A39D}" type="pres">
      <dgm:prSet presAssocID="{39CD6569-6BF3-4788-8249-199D27F4F15C}" presName="parSpace" presStyleCnt="0"/>
      <dgm:spPr/>
    </dgm:pt>
    <dgm:pt modelId="{076AEE9F-5FD4-4C82-B861-82327C7E8900}" type="pres">
      <dgm:prSet presAssocID="{0D3F4C0A-A7A7-4000-90F4-79B87051271B}" presName="parTxOnly" presStyleLbl="node1" presStyleIdx="4" presStyleCnt="7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1AB24DCD-9236-43D6-8D74-5F46590DC0C1}" type="pres">
      <dgm:prSet presAssocID="{63ABD296-C72E-4BB0-98D2-4008026CA1AF}" presName="parSpace" presStyleCnt="0"/>
      <dgm:spPr/>
    </dgm:pt>
    <dgm:pt modelId="{C002C0F8-ACAE-491E-AB56-34A5ACB02EE1}" type="pres">
      <dgm:prSet presAssocID="{E38E832B-055D-4E76-B25D-65DF775F8235}" presName="parTxOnly" presStyleLbl="node1" presStyleIdx="5" presStyleCnt="7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CF326EBA-96AD-480A-A7E6-960925A417EB}" type="pres">
      <dgm:prSet presAssocID="{C0862740-B611-4350-A35F-88AC365E81C8}" presName="parSpace" presStyleCnt="0"/>
      <dgm:spPr/>
    </dgm:pt>
    <dgm:pt modelId="{3A09E5D9-5219-4DB0-9399-D788E049867B}" type="pres">
      <dgm:prSet presAssocID="{E198FDFA-D8CE-4C21-B0C6-481163E7C363}" presName="parTxOnly" presStyleLbl="node1" presStyleIdx="6" presStyleCnt="7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2A3E63FD-3E26-455C-929A-72C98108F77C}" type="presOf" srcId="{E38E832B-055D-4E76-B25D-65DF775F8235}" destId="{C002C0F8-ACAE-491E-AB56-34A5ACB02EE1}" srcOrd="0" destOrd="0" presId="urn:microsoft.com/office/officeart/2005/8/layout/hChevron3"/>
    <dgm:cxn modelId="{6719C67B-54BE-45C2-878D-9106DCD6252F}" srcId="{682345EC-3AC9-4D07-A20E-10F634AB7B82}" destId="{B4029C79-8C35-4F17-A955-4CCD2482DC3B}" srcOrd="2" destOrd="0" parTransId="{B17C041D-44DA-4A2F-8CEF-4C67742213E9}" sibTransId="{644080B9-35B6-446A-99FF-1055ED85FEAA}"/>
    <dgm:cxn modelId="{B65288E6-69E1-4529-8599-A7DB712F4B52}" type="presOf" srcId="{AA56392A-D631-4708-8202-0A8EA6ADD2E0}" destId="{9B7220D6-1D96-4BFA-856F-408C5FBA00E1}" srcOrd="0" destOrd="0" presId="urn:microsoft.com/office/officeart/2005/8/layout/hChevron3"/>
    <dgm:cxn modelId="{A5D9D7C1-C42E-4AB4-9ED1-61067FB910B1}" type="presOf" srcId="{6B23541E-F0CD-4DEA-8BB5-B20923A29296}" destId="{A538A3C9-1496-4C33-A1AF-C49D8497849A}" srcOrd="0" destOrd="0" presId="urn:microsoft.com/office/officeart/2005/8/layout/hChevron3"/>
    <dgm:cxn modelId="{9132CB67-FC77-462F-905D-22DA6C6366C0}" type="presOf" srcId="{682345EC-3AC9-4D07-A20E-10F634AB7B82}" destId="{05FEF1CC-386C-4BE4-B17E-5B57CFC3A55C}" srcOrd="0" destOrd="0" presId="urn:microsoft.com/office/officeart/2005/8/layout/hChevron3"/>
    <dgm:cxn modelId="{4D7CF76B-BEF8-4E72-A38E-984A830DB490}" srcId="{682345EC-3AC9-4D07-A20E-10F634AB7B82}" destId="{6B23541E-F0CD-4DEA-8BB5-B20923A29296}" srcOrd="0" destOrd="0" parTransId="{D9D9C25A-9C13-45C2-B67E-89F519904323}" sibTransId="{5E992286-645B-4107-BEF6-F49569687EAC}"/>
    <dgm:cxn modelId="{63371DA2-7451-4A18-AA84-7ECA63FFDC89}" type="presOf" srcId="{B4029C79-8C35-4F17-A955-4CCD2482DC3B}" destId="{5757CB1D-ED42-4E5E-BFA6-E36824ACDBC5}" srcOrd="0" destOrd="0" presId="urn:microsoft.com/office/officeart/2005/8/layout/hChevron3"/>
    <dgm:cxn modelId="{89B2667A-0B5D-430D-9818-B8F3EF5AA0F9}" type="presOf" srcId="{E198FDFA-D8CE-4C21-B0C6-481163E7C363}" destId="{3A09E5D9-5219-4DB0-9399-D788E049867B}" srcOrd="0" destOrd="0" presId="urn:microsoft.com/office/officeart/2005/8/layout/hChevron3"/>
    <dgm:cxn modelId="{D05436E9-6869-4821-96CC-7A941893B9AF}" srcId="{682345EC-3AC9-4D07-A20E-10F634AB7B82}" destId="{0D3F4C0A-A7A7-4000-90F4-79B87051271B}" srcOrd="4" destOrd="0" parTransId="{8E25ECCB-6A49-4030-891E-0CC786B89D94}" sibTransId="{63ABD296-C72E-4BB0-98D2-4008026CA1AF}"/>
    <dgm:cxn modelId="{815681BF-0648-480B-B2FF-6D17900A1B2C}" type="presOf" srcId="{0D3F4C0A-A7A7-4000-90F4-79B87051271B}" destId="{076AEE9F-5FD4-4C82-B861-82327C7E8900}" srcOrd="0" destOrd="0" presId="urn:microsoft.com/office/officeart/2005/8/layout/hChevron3"/>
    <dgm:cxn modelId="{85B3B298-F213-46FA-AD65-EEFDD366637B}" srcId="{682345EC-3AC9-4D07-A20E-10F634AB7B82}" destId="{E198FDFA-D8CE-4C21-B0C6-481163E7C363}" srcOrd="6" destOrd="0" parTransId="{164FF579-A4C7-4425-AF14-EA09AB4F05DC}" sibTransId="{5CECD31D-0A15-495E-B056-3E374D057337}"/>
    <dgm:cxn modelId="{F779A33A-526C-4C3A-9672-193548CC072E}" srcId="{682345EC-3AC9-4D07-A20E-10F634AB7B82}" destId="{E38E832B-055D-4E76-B25D-65DF775F8235}" srcOrd="5" destOrd="0" parTransId="{A3E4DDFF-C32E-4ADF-9B84-FBC0F2AA5EDE}" sibTransId="{C0862740-B611-4350-A35F-88AC365E81C8}"/>
    <dgm:cxn modelId="{44AB4EA8-E8F7-4D44-A074-CDB1285963DF}" srcId="{682345EC-3AC9-4D07-A20E-10F634AB7B82}" destId="{AA56392A-D631-4708-8202-0A8EA6ADD2E0}" srcOrd="1" destOrd="0" parTransId="{AE8A2B15-9083-4663-94DB-7EE5068AA676}" sibTransId="{91D91B39-19B5-41A2-AD93-67ECB867EC76}"/>
    <dgm:cxn modelId="{8C1C1D28-CF43-4945-827F-BDC90D07575C}" type="presOf" srcId="{558738A8-3FBA-4D5C-8241-FFD27C4B0E86}" destId="{92C0C068-D4AD-4E7B-94E7-17E3A66FE874}" srcOrd="0" destOrd="0" presId="urn:microsoft.com/office/officeart/2005/8/layout/hChevron3"/>
    <dgm:cxn modelId="{09CEEB96-C173-4568-A669-8CB94D9314DA}" srcId="{682345EC-3AC9-4D07-A20E-10F634AB7B82}" destId="{558738A8-3FBA-4D5C-8241-FFD27C4B0E86}" srcOrd="3" destOrd="0" parTransId="{74C84D1C-634D-4E36-B629-19C045BBF838}" sibTransId="{39CD6569-6BF3-4788-8249-199D27F4F15C}"/>
    <dgm:cxn modelId="{413739C6-D947-4299-8A38-FF6256451BA1}" type="presParOf" srcId="{05FEF1CC-386C-4BE4-B17E-5B57CFC3A55C}" destId="{A538A3C9-1496-4C33-A1AF-C49D8497849A}" srcOrd="0" destOrd="0" presId="urn:microsoft.com/office/officeart/2005/8/layout/hChevron3"/>
    <dgm:cxn modelId="{B1B7AF61-4168-4BD9-9D96-7693F48362BF}" type="presParOf" srcId="{05FEF1CC-386C-4BE4-B17E-5B57CFC3A55C}" destId="{CECE48D0-5652-46ED-A0F1-F7E59E8BE7F8}" srcOrd="1" destOrd="0" presId="urn:microsoft.com/office/officeart/2005/8/layout/hChevron3"/>
    <dgm:cxn modelId="{325678A1-EA36-4B21-ABFE-CC8B12BFE996}" type="presParOf" srcId="{05FEF1CC-386C-4BE4-B17E-5B57CFC3A55C}" destId="{9B7220D6-1D96-4BFA-856F-408C5FBA00E1}" srcOrd="2" destOrd="0" presId="urn:microsoft.com/office/officeart/2005/8/layout/hChevron3"/>
    <dgm:cxn modelId="{C3BCA259-F360-44D2-859C-F17DF62B6F84}" type="presParOf" srcId="{05FEF1CC-386C-4BE4-B17E-5B57CFC3A55C}" destId="{E97B3DCC-B210-4496-999A-90B67E56401C}" srcOrd="3" destOrd="0" presId="urn:microsoft.com/office/officeart/2005/8/layout/hChevron3"/>
    <dgm:cxn modelId="{9CA70CE5-CB2C-45AE-A51F-C0BE486207A6}" type="presParOf" srcId="{05FEF1CC-386C-4BE4-B17E-5B57CFC3A55C}" destId="{5757CB1D-ED42-4E5E-BFA6-E36824ACDBC5}" srcOrd="4" destOrd="0" presId="urn:microsoft.com/office/officeart/2005/8/layout/hChevron3"/>
    <dgm:cxn modelId="{17A802D7-0B7F-494E-9609-F846CC48C838}" type="presParOf" srcId="{05FEF1CC-386C-4BE4-B17E-5B57CFC3A55C}" destId="{A0CF7A1E-386C-43D5-84D6-6FCF2F8047B6}" srcOrd="5" destOrd="0" presId="urn:microsoft.com/office/officeart/2005/8/layout/hChevron3"/>
    <dgm:cxn modelId="{B74CDC1A-8228-453D-A6B4-A835099365C1}" type="presParOf" srcId="{05FEF1CC-386C-4BE4-B17E-5B57CFC3A55C}" destId="{92C0C068-D4AD-4E7B-94E7-17E3A66FE874}" srcOrd="6" destOrd="0" presId="urn:microsoft.com/office/officeart/2005/8/layout/hChevron3"/>
    <dgm:cxn modelId="{09CCB94E-8F70-4CAA-89E3-611DDF77B3C8}" type="presParOf" srcId="{05FEF1CC-386C-4BE4-B17E-5B57CFC3A55C}" destId="{200DF8D9-CE9E-419F-B2F8-319BC538A39D}" srcOrd="7" destOrd="0" presId="urn:microsoft.com/office/officeart/2005/8/layout/hChevron3"/>
    <dgm:cxn modelId="{D6E5058D-495F-4638-9759-8FD36441A8B9}" type="presParOf" srcId="{05FEF1CC-386C-4BE4-B17E-5B57CFC3A55C}" destId="{076AEE9F-5FD4-4C82-B861-82327C7E8900}" srcOrd="8" destOrd="0" presId="urn:microsoft.com/office/officeart/2005/8/layout/hChevron3"/>
    <dgm:cxn modelId="{36BB482E-9DC5-4CB8-BEF9-D62E26FCF01F}" type="presParOf" srcId="{05FEF1CC-386C-4BE4-B17E-5B57CFC3A55C}" destId="{1AB24DCD-9236-43D6-8D74-5F46590DC0C1}" srcOrd="9" destOrd="0" presId="urn:microsoft.com/office/officeart/2005/8/layout/hChevron3"/>
    <dgm:cxn modelId="{F5986C47-12C5-4190-91FD-4103238DDCF7}" type="presParOf" srcId="{05FEF1CC-386C-4BE4-B17E-5B57CFC3A55C}" destId="{C002C0F8-ACAE-491E-AB56-34A5ACB02EE1}" srcOrd="10" destOrd="0" presId="urn:microsoft.com/office/officeart/2005/8/layout/hChevron3"/>
    <dgm:cxn modelId="{407BDA3C-FA3F-45E9-BC08-A27EB4FDD0A4}" type="presParOf" srcId="{05FEF1CC-386C-4BE4-B17E-5B57CFC3A55C}" destId="{CF326EBA-96AD-480A-A7E6-960925A417EB}" srcOrd="11" destOrd="0" presId="urn:microsoft.com/office/officeart/2005/8/layout/hChevron3"/>
    <dgm:cxn modelId="{98848688-8814-4528-8D14-A9D64BD2316F}" type="presParOf" srcId="{05FEF1CC-386C-4BE4-B17E-5B57CFC3A55C}" destId="{3A09E5D9-5219-4DB0-9399-D788E049867B}" srcOrd="12" destOrd="0" presId="urn:microsoft.com/office/officeart/2005/8/layout/hChevron3"/>
  </dgm:cxnLst>
  <dgm:bg>
    <a:noFill/>
  </dgm:bg>
  <dgm:whole>
    <a:ln>
      <a:solidFill>
        <a:schemeClr val="accent1">
          <a:lumMod val="60000"/>
          <a:lumOff val="40000"/>
        </a:schemeClr>
      </a:solidFill>
    </a:ln>
  </dgm:whole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82345EC-3AC9-4D07-A20E-10F634AB7B82}" type="doc">
      <dgm:prSet loTypeId="urn:microsoft.com/office/officeart/2005/8/layout/hChevron3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6B23541E-F0CD-4DEA-8BB5-B20923A29296}">
      <dgm:prSet phldrT="[Texte]" custT="1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r>
            <a:rPr lang="fr-FR" sz="1200" b="1" dirty="0" smtClean="0">
              <a:solidFill>
                <a:schemeClr val="tx1"/>
              </a:solidFill>
              <a:latin typeface="Perpetua" panose="02020502060401020303" pitchFamily="18" charset="0"/>
            </a:rPr>
            <a:t>Contexte</a:t>
          </a:r>
          <a:endParaRPr lang="fr-FR" sz="1200" b="1" dirty="0">
            <a:solidFill>
              <a:schemeClr val="tx1"/>
            </a:solidFill>
            <a:latin typeface="Perpetua" panose="02020502060401020303" pitchFamily="18" charset="0"/>
          </a:endParaRPr>
        </a:p>
      </dgm:t>
    </dgm:pt>
    <dgm:pt modelId="{D9D9C25A-9C13-45C2-B67E-89F519904323}" type="parTrans" cxnId="{4D7CF76B-BEF8-4E72-A38E-984A830DB490}">
      <dgm:prSet/>
      <dgm:spPr/>
      <dgm:t>
        <a:bodyPr/>
        <a:lstStyle/>
        <a:p>
          <a:endParaRPr lang="fr-FR" sz="1800">
            <a:solidFill>
              <a:schemeClr val="tx1"/>
            </a:solidFill>
          </a:endParaRPr>
        </a:p>
      </dgm:t>
    </dgm:pt>
    <dgm:pt modelId="{5E992286-645B-4107-BEF6-F49569687EAC}" type="sibTrans" cxnId="{4D7CF76B-BEF8-4E72-A38E-984A830DB490}">
      <dgm:prSet/>
      <dgm:spPr/>
      <dgm:t>
        <a:bodyPr/>
        <a:lstStyle/>
        <a:p>
          <a:endParaRPr lang="fr-FR" sz="1800">
            <a:solidFill>
              <a:schemeClr val="tx1"/>
            </a:solidFill>
          </a:endParaRPr>
        </a:p>
      </dgm:t>
    </dgm:pt>
    <dgm:pt modelId="{B4029C79-8C35-4F17-A955-4CCD2482DC3B}">
      <dgm:prSet phldrT="[Texte]" custT="1"/>
      <dgm:spPr>
        <a:noFill/>
        <a:ln>
          <a:solidFill>
            <a:schemeClr val="accent1">
              <a:lumMod val="60000"/>
              <a:lumOff val="40000"/>
            </a:schemeClr>
          </a:solidFill>
        </a:ln>
      </dgm:spPr>
      <dgm:t>
        <a:bodyPr/>
        <a:lstStyle/>
        <a:p>
          <a:r>
            <a:rPr lang="fr-FR" sz="1200" b="1" dirty="0" smtClean="0">
              <a:solidFill>
                <a:schemeClr val="tx1"/>
              </a:solidFill>
              <a:latin typeface="Perpetua" panose="02020502060401020303" pitchFamily="18" charset="0"/>
            </a:rPr>
            <a:t>Données utilisées</a:t>
          </a:r>
        </a:p>
      </dgm:t>
    </dgm:pt>
    <dgm:pt modelId="{B17C041D-44DA-4A2F-8CEF-4C67742213E9}" type="parTrans" cxnId="{6719C67B-54BE-45C2-878D-9106DCD6252F}">
      <dgm:prSet/>
      <dgm:spPr/>
      <dgm:t>
        <a:bodyPr/>
        <a:lstStyle/>
        <a:p>
          <a:endParaRPr lang="fr-FR" sz="1800">
            <a:solidFill>
              <a:schemeClr val="tx1"/>
            </a:solidFill>
          </a:endParaRPr>
        </a:p>
      </dgm:t>
    </dgm:pt>
    <dgm:pt modelId="{644080B9-35B6-446A-99FF-1055ED85FEAA}" type="sibTrans" cxnId="{6719C67B-54BE-45C2-878D-9106DCD6252F}">
      <dgm:prSet/>
      <dgm:spPr/>
      <dgm:t>
        <a:bodyPr/>
        <a:lstStyle/>
        <a:p>
          <a:endParaRPr lang="fr-FR" sz="1800">
            <a:solidFill>
              <a:schemeClr val="tx1"/>
            </a:solidFill>
          </a:endParaRPr>
        </a:p>
      </dgm:t>
    </dgm:pt>
    <dgm:pt modelId="{558738A8-3FBA-4D5C-8241-FFD27C4B0E86}">
      <dgm:prSet phldrT="[Texte]" custT="1"/>
      <dgm:spPr>
        <a:noFill/>
        <a:ln>
          <a:solidFill>
            <a:schemeClr val="accent1">
              <a:lumMod val="60000"/>
              <a:lumOff val="40000"/>
            </a:schemeClr>
          </a:solidFill>
        </a:ln>
      </dgm:spPr>
      <dgm:t>
        <a:bodyPr/>
        <a:lstStyle/>
        <a:p>
          <a:r>
            <a:rPr lang="fr-FR" sz="1000" b="1" dirty="0" smtClean="0">
              <a:solidFill>
                <a:schemeClr val="tx1"/>
              </a:solidFill>
              <a:latin typeface="Perpetua" panose="02020502060401020303" pitchFamily="18" charset="0"/>
            </a:rPr>
            <a:t>Traitement des données d’enquête dans les comptes</a:t>
          </a:r>
        </a:p>
      </dgm:t>
    </dgm:pt>
    <dgm:pt modelId="{74C84D1C-634D-4E36-B629-19C045BBF838}" type="parTrans" cxnId="{09CEEB96-C173-4568-A669-8CB94D9314DA}">
      <dgm:prSet/>
      <dgm:spPr/>
      <dgm:t>
        <a:bodyPr/>
        <a:lstStyle/>
        <a:p>
          <a:endParaRPr lang="fr-FR" sz="1800">
            <a:solidFill>
              <a:schemeClr val="tx1"/>
            </a:solidFill>
          </a:endParaRPr>
        </a:p>
      </dgm:t>
    </dgm:pt>
    <dgm:pt modelId="{39CD6569-6BF3-4788-8249-199D27F4F15C}" type="sibTrans" cxnId="{09CEEB96-C173-4568-A669-8CB94D9314DA}">
      <dgm:prSet/>
      <dgm:spPr/>
      <dgm:t>
        <a:bodyPr/>
        <a:lstStyle/>
        <a:p>
          <a:endParaRPr lang="fr-FR" sz="1800">
            <a:solidFill>
              <a:schemeClr val="tx1"/>
            </a:solidFill>
          </a:endParaRPr>
        </a:p>
      </dgm:t>
    </dgm:pt>
    <dgm:pt modelId="{0D3F4C0A-A7A7-4000-90F4-79B87051271B}">
      <dgm:prSet phldrT="[Texte]" custT="1"/>
      <dgm:spPr>
        <a:noFill/>
        <a:ln>
          <a:solidFill>
            <a:schemeClr val="accent1">
              <a:lumMod val="60000"/>
              <a:lumOff val="40000"/>
            </a:schemeClr>
          </a:solidFill>
        </a:ln>
      </dgm:spPr>
      <dgm:t>
        <a:bodyPr/>
        <a:lstStyle/>
        <a:p>
          <a:r>
            <a:rPr lang="fr-FR" sz="1000" b="1" dirty="0" smtClean="0">
              <a:solidFill>
                <a:schemeClr val="tx1"/>
              </a:solidFill>
              <a:latin typeface="Perpetua" panose="02020502060401020303" pitchFamily="18" charset="0"/>
            </a:rPr>
            <a:t>Couverture des activités et produits par l’enquête</a:t>
          </a:r>
        </a:p>
      </dgm:t>
    </dgm:pt>
    <dgm:pt modelId="{8E25ECCB-6A49-4030-891E-0CC786B89D94}" type="parTrans" cxnId="{D05436E9-6869-4821-96CC-7A941893B9AF}">
      <dgm:prSet/>
      <dgm:spPr/>
      <dgm:t>
        <a:bodyPr/>
        <a:lstStyle/>
        <a:p>
          <a:endParaRPr lang="fr-FR" sz="1800">
            <a:solidFill>
              <a:schemeClr val="tx1"/>
            </a:solidFill>
          </a:endParaRPr>
        </a:p>
      </dgm:t>
    </dgm:pt>
    <dgm:pt modelId="{63ABD296-C72E-4BB0-98D2-4008026CA1AF}" type="sibTrans" cxnId="{D05436E9-6869-4821-96CC-7A941893B9AF}">
      <dgm:prSet/>
      <dgm:spPr/>
      <dgm:t>
        <a:bodyPr/>
        <a:lstStyle/>
        <a:p>
          <a:endParaRPr lang="fr-FR" sz="1800">
            <a:solidFill>
              <a:schemeClr val="tx1"/>
            </a:solidFill>
          </a:endParaRPr>
        </a:p>
      </dgm:t>
    </dgm:pt>
    <dgm:pt modelId="{E198FDFA-D8CE-4C21-B0C6-481163E7C363}">
      <dgm:prSet phldrT="[Texte]" custT="1"/>
      <dgm:spPr>
        <a:noFill/>
        <a:ln>
          <a:solidFill>
            <a:schemeClr val="accent1">
              <a:lumMod val="60000"/>
              <a:lumOff val="40000"/>
            </a:schemeClr>
          </a:solidFill>
        </a:ln>
      </dgm:spPr>
      <dgm:t>
        <a:bodyPr/>
        <a:lstStyle/>
        <a:p>
          <a:r>
            <a:rPr lang="fr-FR" sz="1000" b="1" dirty="0" smtClean="0">
              <a:solidFill>
                <a:schemeClr val="tx1"/>
              </a:solidFill>
              <a:latin typeface="Perpetua" panose="02020502060401020303" pitchFamily="18" charset="0"/>
            </a:rPr>
            <a:t>Apport d’autres sources</a:t>
          </a:r>
        </a:p>
      </dgm:t>
    </dgm:pt>
    <dgm:pt modelId="{164FF579-A4C7-4425-AF14-EA09AB4F05DC}" type="parTrans" cxnId="{85B3B298-F213-46FA-AD65-EEFDD366637B}">
      <dgm:prSet/>
      <dgm:spPr/>
      <dgm:t>
        <a:bodyPr/>
        <a:lstStyle/>
        <a:p>
          <a:endParaRPr lang="fr-FR"/>
        </a:p>
      </dgm:t>
    </dgm:pt>
    <dgm:pt modelId="{5CECD31D-0A15-495E-B056-3E374D057337}" type="sibTrans" cxnId="{85B3B298-F213-46FA-AD65-EEFDD366637B}">
      <dgm:prSet/>
      <dgm:spPr/>
      <dgm:t>
        <a:bodyPr/>
        <a:lstStyle/>
        <a:p>
          <a:endParaRPr lang="fr-FR"/>
        </a:p>
      </dgm:t>
    </dgm:pt>
    <dgm:pt modelId="{E38E832B-055D-4E76-B25D-65DF775F8235}">
      <dgm:prSet phldrT="[Texte]" custT="1"/>
      <dgm:spPr>
        <a:noFill/>
        <a:ln>
          <a:solidFill>
            <a:schemeClr val="accent1">
              <a:lumMod val="60000"/>
              <a:lumOff val="40000"/>
            </a:schemeClr>
          </a:solidFill>
        </a:ln>
      </dgm:spPr>
      <dgm:t>
        <a:bodyPr/>
        <a:lstStyle/>
        <a:p>
          <a:r>
            <a:rPr lang="fr-FR" sz="1000" b="1" dirty="0" smtClean="0">
              <a:solidFill>
                <a:schemeClr val="tx1"/>
              </a:solidFill>
              <a:latin typeface="Perpetua" panose="02020502060401020303" pitchFamily="18" charset="0"/>
            </a:rPr>
            <a:t>Appréciation</a:t>
          </a:r>
        </a:p>
      </dgm:t>
    </dgm:pt>
    <dgm:pt modelId="{A3E4DDFF-C32E-4ADF-9B84-FBC0F2AA5EDE}" type="parTrans" cxnId="{F779A33A-526C-4C3A-9672-193548CC072E}">
      <dgm:prSet/>
      <dgm:spPr/>
      <dgm:t>
        <a:bodyPr/>
        <a:lstStyle/>
        <a:p>
          <a:endParaRPr lang="fr-FR"/>
        </a:p>
      </dgm:t>
    </dgm:pt>
    <dgm:pt modelId="{C0862740-B611-4350-A35F-88AC365E81C8}" type="sibTrans" cxnId="{F779A33A-526C-4C3A-9672-193548CC072E}">
      <dgm:prSet/>
      <dgm:spPr/>
      <dgm:t>
        <a:bodyPr/>
        <a:lstStyle/>
        <a:p>
          <a:endParaRPr lang="fr-FR"/>
        </a:p>
      </dgm:t>
    </dgm:pt>
    <dgm:pt modelId="{05FEF1CC-386C-4BE4-B17E-5B57CFC3A55C}" type="pres">
      <dgm:prSet presAssocID="{682345EC-3AC9-4D07-A20E-10F634AB7B82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A538A3C9-1496-4C33-A1AF-C49D8497849A}" type="pres">
      <dgm:prSet presAssocID="{6B23541E-F0CD-4DEA-8BB5-B20923A29296}" presName="parTxOnly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CECE48D0-5652-46ED-A0F1-F7E59E8BE7F8}" type="pres">
      <dgm:prSet presAssocID="{5E992286-645B-4107-BEF6-F49569687EAC}" presName="parSpace" presStyleCnt="0"/>
      <dgm:spPr/>
    </dgm:pt>
    <dgm:pt modelId="{5757CB1D-ED42-4E5E-BFA6-E36824ACDBC5}" type="pres">
      <dgm:prSet presAssocID="{B4029C79-8C35-4F17-A955-4CCD2482DC3B}" presName="parTxOnly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A0CF7A1E-386C-43D5-84D6-6FCF2F8047B6}" type="pres">
      <dgm:prSet presAssocID="{644080B9-35B6-446A-99FF-1055ED85FEAA}" presName="parSpace" presStyleCnt="0"/>
      <dgm:spPr/>
    </dgm:pt>
    <dgm:pt modelId="{92C0C068-D4AD-4E7B-94E7-17E3A66FE874}" type="pres">
      <dgm:prSet presAssocID="{558738A8-3FBA-4D5C-8241-FFD27C4B0E86}" presName="parTxOnly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200DF8D9-CE9E-419F-B2F8-319BC538A39D}" type="pres">
      <dgm:prSet presAssocID="{39CD6569-6BF3-4788-8249-199D27F4F15C}" presName="parSpace" presStyleCnt="0"/>
      <dgm:spPr/>
    </dgm:pt>
    <dgm:pt modelId="{076AEE9F-5FD4-4C82-B861-82327C7E8900}" type="pres">
      <dgm:prSet presAssocID="{0D3F4C0A-A7A7-4000-90F4-79B87051271B}" presName="parTxOnly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1AB24DCD-9236-43D6-8D74-5F46590DC0C1}" type="pres">
      <dgm:prSet presAssocID="{63ABD296-C72E-4BB0-98D2-4008026CA1AF}" presName="parSpace" presStyleCnt="0"/>
      <dgm:spPr/>
    </dgm:pt>
    <dgm:pt modelId="{C002C0F8-ACAE-491E-AB56-34A5ACB02EE1}" type="pres">
      <dgm:prSet presAssocID="{E38E832B-055D-4E76-B25D-65DF775F8235}" presName="parTxOnly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CF326EBA-96AD-480A-A7E6-960925A417EB}" type="pres">
      <dgm:prSet presAssocID="{C0862740-B611-4350-A35F-88AC365E81C8}" presName="parSpace" presStyleCnt="0"/>
      <dgm:spPr/>
    </dgm:pt>
    <dgm:pt modelId="{3A09E5D9-5219-4DB0-9399-D788E049867B}" type="pres">
      <dgm:prSet presAssocID="{E198FDFA-D8CE-4C21-B0C6-481163E7C363}" presName="parTxOnly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4D7CF76B-BEF8-4E72-A38E-984A830DB490}" srcId="{682345EC-3AC9-4D07-A20E-10F634AB7B82}" destId="{6B23541E-F0CD-4DEA-8BB5-B20923A29296}" srcOrd="0" destOrd="0" parTransId="{D9D9C25A-9C13-45C2-B67E-89F519904323}" sibTransId="{5E992286-645B-4107-BEF6-F49569687EAC}"/>
    <dgm:cxn modelId="{9AD0AAE9-416A-47C0-8190-2AA11E812201}" type="presOf" srcId="{E38E832B-055D-4E76-B25D-65DF775F8235}" destId="{C002C0F8-ACAE-491E-AB56-34A5ACB02EE1}" srcOrd="0" destOrd="0" presId="urn:microsoft.com/office/officeart/2005/8/layout/hChevron3"/>
    <dgm:cxn modelId="{3A0A1494-9F7E-4533-9A7F-028C2961B38E}" type="presOf" srcId="{0D3F4C0A-A7A7-4000-90F4-79B87051271B}" destId="{076AEE9F-5FD4-4C82-B861-82327C7E8900}" srcOrd="0" destOrd="0" presId="urn:microsoft.com/office/officeart/2005/8/layout/hChevron3"/>
    <dgm:cxn modelId="{2F40918C-E08A-4621-BBD1-63DD8A15512D}" type="presOf" srcId="{B4029C79-8C35-4F17-A955-4CCD2482DC3B}" destId="{5757CB1D-ED42-4E5E-BFA6-E36824ACDBC5}" srcOrd="0" destOrd="0" presId="urn:microsoft.com/office/officeart/2005/8/layout/hChevron3"/>
    <dgm:cxn modelId="{09CEEB96-C173-4568-A669-8CB94D9314DA}" srcId="{682345EC-3AC9-4D07-A20E-10F634AB7B82}" destId="{558738A8-3FBA-4D5C-8241-FFD27C4B0E86}" srcOrd="2" destOrd="0" parTransId="{74C84D1C-634D-4E36-B629-19C045BBF838}" sibTransId="{39CD6569-6BF3-4788-8249-199D27F4F15C}"/>
    <dgm:cxn modelId="{0F50CC9D-B4AC-4BB9-B042-91C4306292F9}" type="presOf" srcId="{682345EC-3AC9-4D07-A20E-10F634AB7B82}" destId="{05FEF1CC-386C-4BE4-B17E-5B57CFC3A55C}" srcOrd="0" destOrd="0" presId="urn:microsoft.com/office/officeart/2005/8/layout/hChevron3"/>
    <dgm:cxn modelId="{4F246F22-5A29-49B2-878E-948802B45278}" type="presOf" srcId="{6B23541E-F0CD-4DEA-8BB5-B20923A29296}" destId="{A538A3C9-1496-4C33-A1AF-C49D8497849A}" srcOrd="0" destOrd="0" presId="urn:microsoft.com/office/officeart/2005/8/layout/hChevron3"/>
    <dgm:cxn modelId="{F779A33A-526C-4C3A-9672-193548CC072E}" srcId="{682345EC-3AC9-4D07-A20E-10F634AB7B82}" destId="{E38E832B-055D-4E76-B25D-65DF775F8235}" srcOrd="4" destOrd="0" parTransId="{A3E4DDFF-C32E-4ADF-9B84-FBC0F2AA5EDE}" sibTransId="{C0862740-B611-4350-A35F-88AC365E81C8}"/>
    <dgm:cxn modelId="{85B3B298-F213-46FA-AD65-EEFDD366637B}" srcId="{682345EC-3AC9-4D07-A20E-10F634AB7B82}" destId="{E198FDFA-D8CE-4C21-B0C6-481163E7C363}" srcOrd="5" destOrd="0" parTransId="{164FF579-A4C7-4425-AF14-EA09AB4F05DC}" sibTransId="{5CECD31D-0A15-495E-B056-3E374D057337}"/>
    <dgm:cxn modelId="{D05436E9-6869-4821-96CC-7A941893B9AF}" srcId="{682345EC-3AC9-4D07-A20E-10F634AB7B82}" destId="{0D3F4C0A-A7A7-4000-90F4-79B87051271B}" srcOrd="3" destOrd="0" parTransId="{8E25ECCB-6A49-4030-891E-0CC786B89D94}" sibTransId="{63ABD296-C72E-4BB0-98D2-4008026CA1AF}"/>
    <dgm:cxn modelId="{6719C67B-54BE-45C2-878D-9106DCD6252F}" srcId="{682345EC-3AC9-4D07-A20E-10F634AB7B82}" destId="{B4029C79-8C35-4F17-A955-4CCD2482DC3B}" srcOrd="1" destOrd="0" parTransId="{B17C041D-44DA-4A2F-8CEF-4C67742213E9}" sibTransId="{644080B9-35B6-446A-99FF-1055ED85FEAA}"/>
    <dgm:cxn modelId="{62A62BA1-D5CE-4BA7-AE1C-899BF9C04744}" type="presOf" srcId="{558738A8-3FBA-4D5C-8241-FFD27C4B0E86}" destId="{92C0C068-D4AD-4E7B-94E7-17E3A66FE874}" srcOrd="0" destOrd="0" presId="urn:microsoft.com/office/officeart/2005/8/layout/hChevron3"/>
    <dgm:cxn modelId="{8B7A1F98-617D-44C4-84FD-D01C35BFD28B}" type="presOf" srcId="{E198FDFA-D8CE-4C21-B0C6-481163E7C363}" destId="{3A09E5D9-5219-4DB0-9399-D788E049867B}" srcOrd="0" destOrd="0" presId="urn:microsoft.com/office/officeart/2005/8/layout/hChevron3"/>
    <dgm:cxn modelId="{8963DDAF-A99E-4ACB-B060-285EC4D9954C}" type="presParOf" srcId="{05FEF1CC-386C-4BE4-B17E-5B57CFC3A55C}" destId="{A538A3C9-1496-4C33-A1AF-C49D8497849A}" srcOrd="0" destOrd="0" presId="urn:microsoft.com/office/officeart/2005/8/layout/hChevron3"/>
    <dgm:cxn modelId="{AC884FF0-0279-4652-9EA7-0317D93B2288}" type="presParOf" srcId="{05FEF1CC-386C-4BE4-B17E-5B57CFC3A55C}" destId="{CECE48D0-5652-46ED-A0F1-F7E59E8BE7F8}" srcOrd="1" destOrd="0" presId="urn:microsoft.com/office/officeart/2005/8/layout/hChevron3"/>
    <dgm:cxn modelId="{21363938-2AB9-498E-8AB7-F243E10A6EB1}" type="presParOf" srcId="{05FEF1CC-386C-4BE4-B17E-5B57CFC3A55C}" destId="{5757CB1D-ED42-4E5E-BFA6-E36824ACDBC5}" srcOrd="2" destOrd="0" presId="urn:microsoft.com/office/officeart/2005/8/layout/hChevron3"/>
    <dgm:cxn modelId="{1C1BC951-ECB5-4161-9C69-C7441E168E99}" type="presParOf" srcId="{05FEF1CC-386C-4BE4-B17E-5B57CFC3A55C}" destId="{A0CF7A1E-386C-43D5-84D6-6FCF2F8047B6}" srcOrd="3" destOrd="0" presId="urn:microsoft.com/office/officeart/2005/8/layout/hChevron3"/>
    <dgm:cxn modelId="{43AE0921-697D-4553-878B-B84ACD9DD715}" type="presParOf" srcId="{05FEF1CC-386C-4BE4-B17E-5B57CFC3A55C}" destId="{92C0C068-D4AD-4E7B-94E7-17E3A66FE874}" srcOrd="4" destOrd="0" presId="urn:microsoft.com/office/officeart/2005/8/layout/hChevron3"/>
    <dgm:cxn modelId="{24176145-ED4A-4F56-A6DE-0432753A0255}" type="presParOf" srcId="{05FEF1CC-386C-4BE4-B17E-5B57CFC3A55C}" destId="{200DF8D9-CE9E-419F-B2F8-319BC538A39D}" srcOrd="5" destOrd="0" presId="urn:microsoft.com/office/officeart/2005/8/layout/hChevron3"/>
    <dgm:cxn modelId="{FACD2D9A-9861-490A-9CDC-CD251ECB10F3}" type="presParOf" srcId="{05FEF1CC-386C-4BE4-B17E-5B57CFC3A55C}" destId="{076AEE9F-5FD4-4C82-B861-82327C7E8900}" srcOrd="6" destOrd="0" presId="urn:microsoft.com/office/officeart/2005/8/layout/hChevron3"/>
    <dgm:cxn modelId="{DD5265DA-1938-49F9-B337-AA109788C87C}" type="presParOf" srcId="{05FEF1CC-386C-4BE4-B17E-5B57CFC3A55C}" destId="{1AB24DCD-9236-43D6-8D74-5F46590DC0C1}" srcOrd="7" destOrd="0" presId="urn:microsoft.com/office/officeart/2005/8/layout/hChevron3"/>
    <dgm:cxn modelId="{AD46016B-7755-4BAF-BA19-7AEBF0570765}" type="presParOf" srcId="{05FEF1CC-386C-4BE4-B17E-5B57CFC3A55C}" destId="{C002C0F8-ACAE-491E-AB56-34A5ACB02EE1}" srcOrd="8" destOrd="0" presId="urn:microsoft.com/office/officeart/2005/8/layout/hChevron3"/>
    <dgm:cxn modelId="{ED891886-5DE5-4E24-8592-326675C28354}" type="presParOf" srcId="{05FEF1CC-386C-4BE4-B17E-5B57CFC3A55C}" destId="{CF326EBA-96AD-480A-A7E6-960925A417EB}" srcOrd="9" destOrd="0" presId="urn:microsoft.com/office/officeart/2005/8/layout/hChevron3"/>
    <dgm:cxn modelId="{AEFFD643-1E9B-4730-B824-974AB077C6A2}" type="presParOf" srcId="{05FEF1CC-386C-4BE4-B17E-5B57CFC3A55C}" destId="{3A09E5D9-5219-4DB0-9399-D788E049867B}" srcOrd="10" destOrd="0" presId="urn:microsoft.com/office/officeart/2005/8/layout/hChevron3"/>
  </dgm:cxnLst>
  <dgm:bg>
    <a:noFill/>
  </dgm:bg>
  <dgm:whole>
    <a:ln>
      <a:solidFill>
        <a:schemeClr val="accent1">
          <a:lumMod val="60000"/>
          <a:lumOff val="40000"/>
        </a:schemeClr>
      </a:solidFill>
    </a:ln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682345EC-3AC9-4D07-A20E-10F634AB7B82}" type="doc">
      <dgm:prSet loTypeId="urn:microsoft.com/office/officeart/2005/8/layout/hChevron3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6B23541E-F0CD-4DEA-8BB5-B20923A29296}">
      <dgm:prSet phldrT="[Texte]" custT="1"/>
      <dgm:spPr>
        <a:noFill/>
      </dgm:spPr>
      <dgm:t>
        <a:bodyPr/>
        <a:lstStyle/>
        <a:p>
          <a:r>
            <a:rPr lang="fr-FR" sz="1200" b="1" dirty="0" smtClean="0">
              <a:solidFill>
                <a:schemeClr val="tx1"/>
              </a:solidFill>
              <a:latin typeface="Perpetua" panose="02020502060401020303" pitchFamily="18" charset="0"/>
            </a:rPr>
            <a:t>Contexte</a:t>
          </a:r>
          <a:endParaRPr lang="fr-FR" sz="1200" b="1" dirty="0">
            <a:solidFill>
              <a:schemeClr val="tx1"/>
            </a:solidFill>
            <a:latin typeface="Perpetua" panose="02020502060401020303" pitchFamily="18" charset="0"/>
          </a:endParaRPr>
        </a:p>
      </dgm:t>
    </dgm:pt>
    <dgm:pt modelId="{D9D9C25A-9C13-45C2-B67E-89F519904323}" type="parTrans" cxnId="{4D7CF76B-BEF8-4E72-A38E-984A830DB490}">
      <dgm:prSet/>
      <dgm:spPr/>
      <dgm:t>
        <a:bodyPr/>
        <a:lstStyle/>
        <a:p>
          <a:endParaRPr lang="fr-FR" sz="1800">
            <a:solidFill>
              <a:schemeClr val="tx1"/>
            </a:solidFill>
          </a:endParaRPr>
        </a:p>
      </dgm:t>
    </dgm:pt>
    <dgm:pt modelId="{5E992286-645B-4107-BEF6-F49569687EAC}" type="sibTrans" cxnId="{4D7CF76B-BEF8-4E72-A38E-984A830DB490}">
      <dgm:prSet/>
      <dgm:spPr/>
      <dgm:t>
        <a:bodyPr/>
        <a:lstStyle/>
        <a:p>
          <a:endParaRPr lang="fr-FR" sz="1800">
            <a:solidFill>
              <a:schemeClr val="tx1"/>
            </a:solidFill>
          </a:endParaRPr>
        </a:p>
      </dgm:t>
    </dgm:pt>
    <dgm:pt modelId="{B4029C79-8C35-4F17-A955-4CCD2482DC3B}">
      <dgm:prSet phldrT="[Texte]" custT="1"/>
      <dgm:spPr>
        <a:solidFill>
          <a:schemeClr val="accent1">
            <a:lumMod val="60000"/>
            <a:lumOff val="40000"/>
          </a:schemeClr>
        </a:solidFill>
        <a:ln>
          <a:solidFill>
            <a:schemeClr val="accent1">
              <a:lumMod val="60000"/>
              <a:lumOff val="40000"/>
            </a:schemeClr>
          </a:solidFill>
        </a:ln>
      </dgm:spPr>
      <dgm:t>
        <a:bodyPr/>
        <a:lstStyle/>
        <a:p>
          <a:r>
            <a:rPr lang="fr-FR" sz="1200" b="1" dirty="0" smtClean="0">
              <a:solidFill>
                <a:schemeClr val="tx1"/>
              </a:solidFill>
              <a:latin typeface="Perpetua" panose="02020502060401020303" pitchFamily="18" charset="0"/>
            </a:rPr>
            <a:t>Données utilisées</a:t>
          </a:r>
        </a:p>
      </dgm:t>
    </dgm:pt>
    <dgm:pt modelId="{B17C041D-44DA-4A2F-8CEF-4C67742213E9}" type="parTrans" cxnId="{6719C67B-54BE-45C2-878D-9106DCD6252F}">
      <dgm:prSet/>
      <dgm:spPr/>
      <dgm:t>
        <a:bodyPr/>
        <a:lstStyle/>
        <a:p>
          <a:endParaRPr lang="fr-FR" sz="1800">
            <a:solidFill>
              <a:schemeClr val="tx1"/>
            </a:solidFill>
          </a:endParaRPr>
        </a:p>
      </dgm:t>
    </dgm:pt>
    <dgm:pt modelId="{644080B9-35B6-446A-99FF-1055ED85FEAA}" type="sibTrans" cxnId="{6719C67B-54BE-45C2-878D-9106DCD6252F}">
      <dgm:prSet/>
      <dgm:spPr/>
      <dgm:t>
        <a:bodyPr/>
        <a:lstStyle/>
        <a:p>
          <a:endParaRPr lang="fr-FR" sz="1800">
            <a:solidFill>
              <a:schemeClr val="tx1"/>
            </a:solidFill>
          </a:endParaRPr>
        </a:p>
      </dgm:t>
    </dgm:pt>
    <dgm:pt modelId="{558738A8-3FBA-4D5C-8241-FFD27C4B0E86}">
      <dgm:prSet phldrT="[Texte]" custT="1"/>
      <dgm:spPr>
        <a:noFill/>
        <a:ln>
          <a:solidFill>
            <a:schemeClr val="accent1">
              <a:lumMod val="60000"/>
              <a:lumOff val="40000"/>
            </a:schemeClr>
          </a:solidFill>
        </a:ln>
      </dgm:spPr>
      <dgm:t>
        <a:bodyPr/>
        <a:lstStyle/>
        <a:p>
          <a:r>
            <a:rPr lang="fr-FR" sz="1000" b="1" dirty="0" smtClean="0">
              <a:solidFill>
                <a:schemeClr val="tx1"/>
              </a:solidFill>
              <a:latin typeface="Perpetua" panose="02020502060401020303" pitchFamily="18" charset="0"/>
            </a:rPr>
            <a:t>Traitement des données d’enquête dans les comptes</a:t>
          </a:r>
        </a:p>
      </dgm:t>
    </dgm:pt>
    <dgm:pt modelId="{74C84D1C-634D-4E36-B629-19C045BBF838}" type="parTrans" cxnId="{09CEEB96-C173-4568-A669-8CB94D9314DA}">
      <dgm:prSet/>
      <dgm:spPr/>
      <dgm:t>
        <a:bodyPr/>
        <a:lstStyle/>
        <a:p>
          <a:endParaRPr lang="fr-FR" sz="1800">
            <a:solidFill>
              <a:schemeClr val="tx1"/>
            </a:solidFill>
          </a:endParaRPr>
        </a:p>
      </dgm:t>
    </dgm:pt>
    <dgm:pt modelId="{39CD6569-6BF3-4788-8249-199D27F4F15C}" type="sibTrans" cxnId="{09CEEB96-C173-4568-A669-8CB94D9314DA}">
      <dgm:prSet/>
      <dgm:spPr/>
      <dgm:t>
        <a:bodyPr/>
        <a:lstStyle/>
        <a:p>
          <a:endParaRPr lang="fr-FR" sz="1800">
            <a:solidFill>
              <a:schemeClr val="tx1"/>
            </a:solidFill>
          </a:endParaRPr>
        </a:p>
      </dgm:t>
    </dgm:pt>
    <dgm:pt modelId="{0D3F4C0A-A7A7-4000-90F4-79B87051271B}">
      <dgm:prSet phldrT="[Texte]" custT="1"/>
      <dgm:spPr>
        <a:noFill/>
        <a:ln>
          <a:solidFill>
            <a:schemeClr val="accent1">
              <a:lumMod val="60000"/>
              <a:lumOff val="40000"/>
            </a:schemeClr>
          </a:solidFill>
        </a:ln>
      </dgm:spPr>
      <dgm:t>
        <a:bodyPr/>
        <a:lstStyle/>
        <a:p>
          <a:r>
            <a:rPr lang="fr-FR" sz="1000" b="1" dirty="0" smtClean="0">
              <a:solidFill>
                <a:schemeClr val="tx1"/>
              </a:solidFill>
              <a:latin typeface="Perpetua" panose="02020502060401020303" pitchFamily="18" charset="0"/>
            </a:rPr>
            <a:t>Couverture des activités et produits par l’enquête</a:t>
          </a:r>
        </a:p>
      </dgm:t>
    </dgm:pt>
    <dgm:pt modelId="{8E25ECCB-6A49-4030-891E-0CC786B89D94}" type="parTrans" cxnId="{D05436E9-6869-4821-96CC-7A941893B9AF}">
      <dgm:prSet/>
      <dgm:spPr/>
      <dgm:t>
        <a:bodyPr/>
        <a:lstStyle/>
        <a:p>
          <a:endParaRPr lang="fr-FR" sz="1800">
            <a:solidFill>
              <a:schemeClr val="tx1"/>
            </a:solidFill>
          </a:endParaRPr>
        </a:p>
      </dgm:t>
    </dgm:pt>
    <dgm:pt modelId="{63ABD296-C72E-4BB0-98D2-4008026CA1AF}" type="sibTrans" cxnId="{D05436E9-6869-4821-96CC-7A941893B9AF}">
      <dgm:prSet/>
      <dgm:spPr/>
      <dgm:t>
        <a:bodyPr/>
        <a:lstStyle/>
        <a:p>
          <a:endParaRPr lang="fr-FR" sz="1800">
            <a:solidFill>
              <a:schemeClr val="tx1"/>
            </a:solidFill>
          </a:endParaRPr>
        </a:p>
      </dgm:t>
    </dgm:pt>
    <dgm:pt modelId="{E198FDFA-D8CE-4C21-B0C6-481163E7C363}">
      <dgm:prSet phldrT="[Texte]" custT="1"/>
      <dgm:spPr>
        <a:noFill/>
        <a:ln>
          <a:solidFill>
            <a:schemeClr val="accent1">
              <a:lumMod val="60000"/>
              <a:lumOff val="40000"/>
            </a:schemeClr>
          </a:solidFill>
        </a:ln>
      </dgm:spPr>
      <dgm:t>
        <a:bodyPr/>
        <a:lstStyle/>
        <a:p>
          <a:r>
            <a:rPr lang="fr-FR" sz="1000" b="1" dirty="0" smtClean="0">
              <a:solidFill>
                <a:schemeClr val="tx1"/>
              </a:solidFill>
              <a:latin typeface="Perpetua" panose="02020502060401020303" pitchFamily="18" charset="0"/>
            </a:rPr>
            <a:t>Apport d’autres sources</a:t>
          </a:r>
        </a:p>
      </dgm:t>
    </dgm:pt>
    <dgm:pt modelId="{164FF579-A4C7-4425-AF14-EA09AB4F05DC}" type="parTrans" cxnId="{85B3B298-F213-46FA-AD65-EEFDD366637B}">
      <dgm:prSet/>
      <dgm:spPr/>
      <dgm:t>
        <a:bodyPr/>
        <a:lstStyle/>
        <a:p>
          <a:endParaRPr lang="fr-FR"/>
        </a:p>
      </dgm:t>
    </dgm:pt>
    <dgm:pt modelId="{5CECD31D-0A15-495E-B056-3E374D057337}" type="sibTrans" cxnId="{85B3B298-F213-46FA-AD65-EEFDD366637B}">
      <dgm:prSet/>
      <dgm:spPr/>
      <dgm:t>
        <a:bodyPr/>
        <a:lstStyle/>
        <a:p>
          <a:endParaRPr lang="fr-FR"/>
        </a:p>
      </dgm:t>
    </dgm:pt>
    <dgm:pt modelId="{E38E832B-055D-4E76-B25D-65DF775F8235}">
      <dgm:prSet phldrT="[Texte]" custT="1"/>
      <dgm:spPr>
        <a:noFill/>
        <a:ln>
          <a:solidFill>
            <a:schemeClr val="accent1">
              <a:lumMod val="60000"/>
              <a:lumOff val="40000"/>
            </a:schemeClr>
          </a:solidFill>
        </a:ln>
      </dgm:spPr>
      <dgm:t>
        <a:bodyPr/>
        <a:lstStyle/>
        <a:p>
          <a:r>
            <a:rPr lang="fr-FR" sz="1000" b="1" dirty="0" smtClean="0">
              <a:solidFill>
                <a:schemeClr val="tx1"/>
              </a:solidFill>
              <a:latin typeface="Perpetua" panose="02020502060401020303" pitchFamily="18" charset="0"/>
            </a:rPr>
            <a:t>Appréciation</a:t>
          </a:r>
        </a:p>
      </dgm:t>
    </dgm:pt>
    <dgm:pt modelId="{A3E4DDFF-C32E-4ADF-9B84-FBC0F2AA5EDE}" type="parTrans" cxnId="{F779A33A-526C-4C3A-9672-193548CC072E}">
      <dgm:prSet/>
      <dgm:spPr/>
      <dgm:t>
        <a:bodyPr/>
        <a:lstStyle/>
        <a:p>
          <a:endParaRPr lang="fr-FR"/>
        </a:p>
      </dgm:t>
    </dgm:pt>
    <dgm:pt modelId="{C0862740-B611-4350-A35F-88AC365E81C8}" type="sibTrans" cxnId="{F779A33A-526C-4C3A-9672-193548CC072E}">
      <dgm:prSet/>
      <dgm:spPr/>
      <dgm:t>
        <a:bodyPr/>
        <a:lstStyle/>
        <a:p>
          <a:endParaRPr lang="fr-FR"/>
        </a:p>
      </dgm:t>
    </dgm:pt>
    <dgm:pt modelId="{05FEF1CC-386C-4BE4-B17E-5B57CFC3A55C}" type="pres">
      <dgm:prSet presAssocID="{682345EC-3AC9-4D07-A20E-10F634AB7B82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A538A3C9-1496-4C33-A1AF-C49D8497849A}" type="pres">
      <dgm:prSet presAssocID="{6B23541E-F0CD-4DEA-8BB5-B20923A29296}" presName="parTxOnly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CECE48D0-5652-46ED-A0F1-F7E59E8BE7F8}" type="pres">
      <dgm:prSet presAssocID="{5E992286-645B-4107-BEF6-F49569687EAC}" presName="parSpace" presStyleCnt="0"/>
      <dgm:spPr/>
    </dgm:pt>
    <dgm:pt modelId="{5757CB1D-ED42-4E5E-BFA6-E36824ACDBC5}" type="pres">
      <dgm:prSet presAssocID="{B4029C79-8C35-4F17-A955-4CCD2482DC3B}" presName="parTxOnly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A0CF7A1E-386C-43D5-84D6-6FCF2F8047B6}" type="pres">
      <dgm:prSet presAssocID="{644080B9-35B6-446A-99FF-1055ED85FEAA}" presName="parSpace" presStyleCnt="0"/>
      <dgm:spPr/>
    </dgm:pt>
    <dgm:pt modelId="{92C0C068-D4AD-4E7B-94E7-17E3A66FE874}" type="pres">
      <dgm:prSet presAssocID="{558738A8-3FBA-4D5C-8241-FFD27C4B0E86}" presName="parTxOnly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200DF8D9-CE9E-419F-B2F8-319BC538A39D}" type="pres">
      <dgm:prSet presAssocID="{39CD6569-6BF3-4788-8249-199D27F4F15C}" presName="parSpace" presStyleCnt="0"/>
      <dgm:spPr/>
    </dgm:pt>
    <dgm:pt modelId="{076AEE9F-5FD4-4C82-B861-82327C7E8900}" type="pres">
      <dgm:prSet presAssocID="{0D3F4C0A-A7A7-4000-90F4-79B87051271B}" presName="parTxOnly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1AB24DCD-9236-43D6-8D74-5F46590DC0C1}" type="pres">
      <dgm:prSet presAssocID="{63ABD296-C72E-4BB0-98D2-4008026CA1AF}" presName="parSpace" presStyleCnt="0"/>
      <dgm:spPr/>
    </dgm:pt>
    <dgm:pt modelId="{C002C0F8-ACAE-491E-AB56-34A5ACB02EE1}" type="pres">
      <dgm:prSet presAssocID="{E38E832B-055D-4E76-B25D-65DF775F8235}" presName="parTxOnly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CF326EBA-96AD-480A-A7E6-960925A417EB}" type="pres">
      <dgm:prSet presAssocID="{C0862740-B611-4350-A35F-88AC365E81C8}" presName="parSpace" presStyleCnt="0"/>
      <dgm:spPr/>
    </dgm:pt>
    <dgm:pt modelId="{3A09E5D9-5219-4DB0-9399-D788E049867B}" type="pres">
      <dgm:prSet presAssocID="{E198FDFA-D8CE-4C21-B0C6-481163E7C363}" presName="parTxOnly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6719C67B-54BE-45C2-878D-9106DCD6252F}" srcId="{682345EC-3AC9-4D07-A20E-10F634AB7B82}" destId="{B4029C79-8C35-4F17-A955-4CCD2482DC3B}" srcOrd="1" destOrd="0" parTransId="{B17C041D-44DA-4A2F-8CEF-4C67742213E9}" sibTransId="{644080B9-35B6-446A-99FF-1055ED85FEAA}"/>
    <dgm:cxn modelId="{AFF45382-4789-48C9-ABE3-776577DBC1DD}" type="presOf" srcId="{6B23541E-F0CD-4DEA-8BB5-B20923A29296}" destId="{A538A3C9-1496-4C33-A1AF-C49D8497849A}" srcOrd="0" destOrd="0" presId="urn:microsoft.com/office/officeart/2005/8/layout/hChevron3"/>
    <dgm:cxn modelId="{77DC2431-8ED0-4394-B4A2-6400CC626266}" type="presOf" srcId="{0D3F4C0A-A7A7-4000-90F4-79B87051271B}" destId="{076AEE9F-5FD4-4C82-B861-82327C7E8900}" srcOrd="0" destOrd="0" presId="urn:microsoft.com/office/officeart/2005/8/layout/hChevron3"/>
    <dgm:cxn modelId="{04505ED1-8AA4-4B56-8886-5D1F7A7FCDD2}" type="presOf" srcId="{682345EC-3AC9-4D07-A20E-10F634AB7B82}" destId="{05FEF1CC-386C-4BE4-B17E-5B57CFC3A55C}" srcOrd="0" destOrd="0" presId="urn:microsoft.com/office/officeart/2005/8/layout/hChevron3"/>
    <dgm:cxn modelId="{9BD64E20-D817-4A54-B8AC-8CF3AD5B9C2A}" type="presOf" srcId="{B4029C79-8C35-4F17-A955-4CCD2482DC3B}" destId="{5757CB1D-ED42-4E5E-BFA6-E36824ACDBC5}" srcOrd="0" destOrd="0" presId="urn:microsoft.com/office/officeart/2005/8/layout/hChevron3"/>
    <dgm:cxn modelId="{4D7CF76B-BEF8-4E72-A38E-984A830DB490}" srcId="{682345EC-3AC9-4D07-A20E-10F634AB7B82}" destId="{6B23541E-F0CD-4DEA-8BB5-B20923A29296}" srcOrd="0" destOrd="0" parTransId="{D9D9C25A-9C13-45C2-B67E-89F519904323}" sibTransId="{5E992286-645B-4107-BEF6-F49569687EAC}"/>
    <dgm:cxn modelId="{F627E15F-2C0C-47DA-95B6-76C9365BC7F4}" type="presOf" srcId="{E38E832B-055D-4E76-B25D-65DF775F8235}" destId="{C002C0F8-ACAE-491E-AB56-34A5ACB02EE1}" srcOrd="0" destOrd="0" presId="urn:microsoft.com/office/officeart/2005/8/layout/hChevron3"/>
    <dgm:cxn modelId="{D05436E9-6869-4821-96CC-7A941893B9AF}" srcId="{682345EC-3AC9-4D07-A20E-10F634AB7B82}" destId="{0D3F4C0A-A7A7-4000-90F4-79B87051271B}" srcOrd="3" destOrd="0" parTransId="{8E25ECCB-6A49-4030-891E-0CC786B89D94}" sibTransId="{63ABD296-C72E-4BB0-98D2-4008026CA1AF}"/>
    <dgm:cxn modelId="{DF043C37-D1F4-4BDE-B32D-D3998C8E1DF1}" type="presOf" srcId="{558738A8-3FBA-4D5C-8241-FFD27C4B0E86}" destId="{92C0C068-D4AD-4E7B-94E7-17E3A66FE874}" srcOrd="0" destOrd="0" presId="urn:microsoft.com/office/officeart/2005/8/layout/hChevron3"/>
    <dgm:cxn modelId="{FD88CEC8-9977-4B39-9766-74BE4B7447EC}" type="presOf" srcId="{E198FDFA-D8CE-4C21-B0C6-481163E7C363}" destId="{3A09E5D9-5219-4DB0-9399-D788E049867B}" srcOrd="0" destOrd="0" presId="urn:microsoft.com/office/officeart/2005/8/layout/hChevron3"/>
    <dgm:cxn modelId="{85B3B298-F213-46FA-AD65-EEFDD366637B}" srcId="{682345EC-3AC9-4D07-A20E-10F634AB7B82}" destId="{E198FDFA-D8CE-4C21-B0C6-481163E7C363}" srcOrd="5" destOrd="0" parTransId="{164FF579-A4C7-4425-AF14-EA09AB4F05DC}" sibTransId="{5CECD31D-0A15-495E-B056-3E374D057337}"/>
    <dgm:cxn modelId="{F779A33A-526C-4C3A-9672-193548CC072E}" srcId="{682345EC-3AC9-4D07-A20E-10F634AB7B82}" destId="{E38E832B-055D-4E76-B25D-65DF775F8235}" srcOrd="4" destOrd="0" parTransId="{A3E4DDFF-C32E-4ADF-9B84-FBC0F2AA5EDE}" sibTransId="{C0862740-B611-4350-A35F-88AC365E81C8}"/>
    <dgm:cxn modelId="{09CEEB96-C173-4568-A669-8CB94D9314DA}" srcId="{682345EC-3AC9-4D07-A20E-10F634AB7B82}" destId="{558738A8-3FBA-4D5C-8241-FFD27C4B0E86}" srcOrd="2" destOrd="0" parTransId="{74C84D1C-634D-4E36-B629-19C045BBF838}" sibTransId="{39CD6569-6BF3-4788-8249-199D27F4F15C}"/>
    <dgm:cxn modelId="{6C22EE52-FC79-4CB7-8E94-642704F95236}" type="presParOf" srcId="{05FEF1CC-386C-4BE4-B17E-5B57CFC3A55C}" destId="{A538A3C9-1496-4C33-A1AF-C49D8497849A}" srcOrd="0" destOrd="0" presId="urn:microsoft.com/office/officeart/2005/8/layout/hChevron3"/>
    <dgm:cxn modelId="{04ACF3BF-BB6F-4779-8A6D-BF7120CE809E}" type="presParOf" srcId="{05FEF1CC-386C-4BE4-B17E-5B57CFC3A55C}" destId="{CECE48D0-5652-46ED-A0F1-F7E59E8BE7F8}" srcOrd="1" destOrd="0" presId="urn:microsoft.com/office/officeart/2005/8/layout/hChevron3"/>
    <dgm:cxn modelId="{6080D369-4B38-42B6-888A-A4F86EA62E82}" type="presParOf" srcId="{05FEF1CC-386C-4BE4-B17E-5B57CFC3A55C}" destId="{5757CB1D-ED42-4E5E-BFA6-E36824ACDBC5}" srcOrd="2" destOrd="0" presId="urn:microsoft.com/office/officeart/2005/8/layout/hChevron3"/>
    <dgm:cxn modelId="{3D41E158-4C17-4FD1-A857-9F8BB3BD003C}" type="presParOf" srcId="{05FEF1CC-386C-4BE4-B17E-5B57CFC3A55C}" destId="{A0CF7A1E-386C-43D5-84D6-6FCF2F8047B6}" srcOrd="3" destOrd="0" presId="urn:microsoft.com/office/officeart/2005/8/layout/hChevron3"/>
    <dgm:cxn modelId="{518984CB-7934-4121-8C4B-FEDD0FA7576D}" type="presParOf" srcId="{05FEF1CC-386C-4BE4-B17E-5B57CFC3A55C}" destId="{92C0C068-D4AD-4E7B-94E7-17E3A66FE874}" srcOrd="4" destOrd="0" presId="urn:microsoft.com/office/officeart/2005/8/layout/hChevron3"/>
    <dgm:cxn modelId="{092E93B2-0BA7-48C5-9836-D5472422E32B}" type="presParOf" srcId="{05FEF1CC-386C-4BE4-B17E-5B57CFC3A55C}" destId="{200DF8D9-CE9E-419F-B2F8-319BC538A39D}" srcOrd="5" destOrd="0" presId="urn:microsoft.com/office/officeart/2005/8/layout/hChevron3"/>
    <dgm:cxn modelId="{F2E841BF-3209-4D7D-9594-B6287074E6F4}" type="presParOf" srcId="{05FEF1CC-386C-4BE4-B17E-5B57CFC3A55C}" destId="{076AEE9F-5FD4-4C82-B861-82327C7E8900}" srcOrd="6" destOrd="0" presId="urn:microsoft.com/office/officeart/2005/8/layout/hChevron3"/>
    <dgm:cxn modelId="{BD2A57A3-3F2E-46FE-BDC1-133D80552ED3}" type="presParOf" srcId="{05FEF1CC-386C-4BE4-B17E-5B57CFC3A55C}" destId="{1AB24DCD-9236-43D6-8D74-5F46590DC0C1}" srcOrd="7" destOrd="0" presId="urn:microsoft.com/office/officeart/2005/8/layout/hChevron3"/>
    <dgm:cxn modelId="{127D86B8-15EB-46AB-BC28-BFCB45760963}" type="presParOf" srcId="{05FEF1CC-386C-4BE4-B17E-5B57CFC3A55C}" destId="{C002C0F8-ACAE-491E-AB56-34A5ACB02EE1}" srcOrd="8" destOrd="0" presId="urn:microsoft.com/office/officeart/2005/8/layout/hChevron3"/>
    <dgm:cxn modelId="{A3BC010E-92AA-4E86-98E6-CECBCF3218AC}" type="presParOf" srcId="{05FEF1CC-386C-4BE4-B17E-5B57CFC3A55C}" destId="{CF326EBA-96AD-480A-A7E6-960925A417EB}" srcOrd="9" destOrd="0" presId="urn:microsoft.com/office/officeart/2005/8/layout/hChevron3"/>
    <dgm:cxn modelId="{A476C05F-E76F-4027-A393-6451B1F942C3}" type="presParOf" srcId="{05FEF1CC-386C-4BE4-B17E-5B57CFC3A55C}" destId="{3A09E5D9-5219-4DB0-9399-D788E049867B}" srcOrd="10" destOrd="0" presId="urn:microsoft.com/office/officeart/2005/8/layout/hChevron3"/>
  </dgm:cxnLst>
  <dgm:bg>
    <a:noFill/>
  </dgm:bg>
  <dgm:whole>
    <a:ln>
      <a:solidFill>
        <a:schemeClr val="accent1">
          <a:lumMod val="60000"/>
          <a:lumOff val="40000"/>
        </a:schemeClr>
      </a:solidFill>
    </a:ln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682345EC-3AC9-4D07-A20E-10F634AB7B82}" type="doc">
      <dgm:prSet loTypeId="urn:microsoft.com/office/officeart/2005/8/layout/hChevron3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6B23541E-F0CD-4DEA-8BB5-B20923A29296}">
      <dgm:prSet phldrT="[Texte]" custT="1"/>
      <dgm:spPr>
        <a:noFill/>
      </dgm:spPr>
      <dgm:t>
        <a:bodyPr/>
        <a:lstStyle/>
        <a:p>
          <a:r>
            <a:rPr lang="fr-FR" sz="1200" b="1" dirty="0" smtClean="0">
              <a:solidFill>
                <a:schemeClr val="tx1"/>
              </a:solidFill>
              <a:latin typeface="Perpetua" panose="02020502060401020303" pitchFamily="18" charset="0"/>
            </a:rPr>
            <a:t>Contexte</a:t>
          </a:r>
          <a:endParaRPr lang="fr-FR" sz="1200" b="1" dirty="0">
            <a:solidFill>
              <a:schemeClr val="tx1"/>
            </a:solidFill>
            <a:latin typeface="Perpetua" panose="02020502060401020303" pitchFamily="18" charset="0"/>
          </a:endParaRPr>
        </a:p>
      </dgm:t>
    </dgm:pt>
    <dgm:pt modelId="{D9D9C25A-9C13-45C2-B67E-89F519904323}" type="parTrans" cxnId="{4D7CF76B-BEF8-4E72-A38E-984A830DB490}">
      <dgm:prSet/>
      <dgm:spPr/>
      <dgm:t>
        <a:bodyPr/>
        <a:lstStyle/>
        <a:p>
          <a:endParaRPr lang="fr-FR" sz="1800">
            <a:solidFill>
              <a:schemeClr val="tx1"/>
            </a:solidFill>
          </a:endParaRPr>
        </a:p>
      </dgm:t>
    </dgm:pt>
    <dgm:pt modelId="{5E992286-645B-4107-BEF6-F49569687EAC}" type="sibTrans" cxnId="{4D7CF76B-BEF8-4E72-A38E-984A830DB490}">
      <dgm:prSet/>
      <dgm:spPr/>
      <dgm:t>
        <a:bodyPr/>
        <a:lstStyle/>
        <a:p>
          <a:endParaRPr lang="fr-FR" sz="1800">
            <a:solidFill>
              <a:schemeClr val="tx1"/>
            </a:solidFill>
          </a:endParaRPr>
        </a:p>
      </dgm:t>
    </dgm:pt>
    <dgm:pt modelId="{B4029C79-8C35-4F17-A955-4CCD2482DC3B}">
      <dgm:prSet phldrT="[Texte]" custT="1"/>
      <dgm:spPr>
        <a:solidFill>
          <a:schemeClr val="accent1">
            <a:lumMod val="60000"/>
            <a:lumOff val="40000"/>
          </a:schemeClr>
        </a:solidFill>
        <a:ln>
          <a:solidFill>
            <a:schemeClr val="accent1">
              <a:lumMod val="60000"/>
              <a:lumOff val="40000"/>
            </a:schemeClr>
          </a:solidFill>
        </a:ln>
      </dgm:spPr>
      <dgm:t>
        <a:bodyPr/>
        <a:lstStyle/>
        <a:p>
          <a:r>
            <a:rPr lang="fr-FR" sz="1200" b="1" dirty="0" smtClean="0">
              <a:solidFill>
                <a:schemeClr val="tx1"/>
              </a:solidFill>
              <a:latin typeface="Perpetua" panose="02020502060401020303" pitchFamily="18" charset="0"/>
            </a:rPr>
            <a:t>Données utilisées</a:t>
          </a:r>
        </a:p>
      </dgm:t>
    </dgm:pt>
    <dgm:pt modelId="{B17C041D-44DA-4A2F-8CEF-4C67742213E9}" type="parTrans" cxnId="{6719C67B-54BE-45C2-878D-9106DCD6252F}">
      <dgm:prSet/>
      <dgm:spPr/>
      <dgm:t>
        <a:bodyPr/>
        <a:lstStyle/>
        <a:p>
          <a:endParaRPr lang="fr-FR" sz="1800">
            <a:solidFill>
              <a:schemeClr val="tx1"/>
            </a:solidFill>
          </a:endParaRPr>
        </a:p>
      </dgm:t>
    </dgm:pt>
    <dgm:pt modelId="{644080B9-35B6-446A-99FF-1055ED85FEAA}" type="sibTrans" cxnId="{6719C67B-54BE-45C2-878D-9106DCD6252F}">
      <dgm:prSet/>
      <dgm:spPr/>
      <dgm:t>
        <a:bodyPr/>
        <a:lstStyle/>
        <a:p>
          <a:endParaRPr lang="fr-FR" sz="1800">
            <a:solidFill>
              <a:schemeClr val="tx1"/>
            </a:solidFill>
          </a:endParaRPr>
        </a:p>
      </dgm:t>
    </dgm:pt>
    <dgm:pt modelId="{558738A8-3FBA-4D5C-8241-FFD27C4B0E86}">
      <dgm:prSet phldrT="[Texte]" custT="1"/>
      <dgm:spPr>
        <a:noFill/>
        <a:ln>
          <a:solidFill>
            <a:schemeClr val="accent1">
              <a:lumMod val="60000"/>
              <a:lumOff val="40000"/>
            </a:schemeClr>
          </a:solidFill>
        </a:ln>
      </dgm:spPr>
      <dgm:t>
        <a:bodyPr/>
        <a:lstStyle/>
        <a:p>
          <a:r>
            <a:rPr lang="fr-FR" sz="1000" b="1" dirty="0" smtClean="0">
              <a:solidFill>
                <a:schemeClr val="tx1"/>
              </a:solidFill>
              <a:latin typeface="Perpetua" panose="02020502060401020303" pitchFamily="18" charset="0"/>
            </a:rPr>
            <a:t>Traitement des données d’enquête dans les comptes</a:t>
          </a:r>
        </a:p>
      </dgm:t>
    </dgm:pt>
    <dgm:pt modelId="{74C84D1C-634D-4E36-B629-19C045BBF838}" type="parTrans" cxnId="{09CEEB96-C173-4568-A669-8CB94D9314DA}">
      <dgm:prSet/>
      <dgm:spPr/>
      <dgm:t>
        <a:bodyPr/>
        <a:lstStyle/>
        <a:p>
          <a:endParaRPr lang="fr-FR" sz="1800">
            <a:solidFill>
              <a:schemeClr val="tx1"/>
            </a:solidFill>
          </a:endParaRPr>
        </a:p>
      </dgm:t>
    </dgm:pt>
    <dgm:pt modelId="{39CD6569-6BF3-4788-8249-199D27F4F15C}" type="sibTrans" cxnId="{09CEEB96-C173-4568-A669-8CB94D9314DA}">
      <dgm:prSet/>
      <dgm:spPr/>
      <dgm:t>
        <a:bodyPr/>
        <a:lstStyle/>
        <a:p>
          <a:endParaRPr lang="fr-FR" sz="1800">
            <a:solidFill>
              <a:schemeClr val="tx1"/>
            </a:solidFill>
          </a:endParaRPr>
        </a:p>
      </dgm:t>
    </dgm:pt>
    <dgm:pt modelId="{0D3F4C0A-A7A7-4000-90F4-79B87051271B}">
      <dgm:prSet phldrT="[Texte]" custT="1"/>
      <dgm:spPr>
        <a:noFill/>
        <a:ln>
          <a:solidFill>
            <a:schemeClr val="accent1">
              <a:lumMod val="60000"/>
              <a:lumOff val="40000"/>
            </a:schemeClr>
          </a:solidFill>
        </a:ln>
      </dgm:spPr>
      <dgm:t>
        <a:bodyPr/>
        <a:lstStyle/>
        <a:p>
          <a:r>
            <a:rPr lang="fr-FR" sz="1000" b="1" dirty="0" smtClean="0">
              <a:solidFill>
                <a:schemeClr val="tx1"/>
              </a:solidFill>
              <a:latin typeface="Perpetua" panose="02020502060401020303" pitchFamily="18" charset="0"/>
            </a:rPr>
            <a:t>Couverture des activités et produits par l’enquête</a:t>
          </a:r>
        </a:p>
      </dgm:t>
    </dgm:pt>
    <dgm:pt modelId="{8E25ECCB-6A49-4030-891E-0CC786B89D94}" type="parTrans" cxnId="{D05436E9-6869-4821-96CC-7A941893B9AF}">
      <dgm:prSet/>
      <dgm:spPr/>
      <dgm:t>
        <a:bodyPr/>
        <a:lstStyle/>
        <a:p>
          <a:endParaRPr lang="fr-FR" sz="1800">
            <a:solidFill>
              <a:schemeClr val="tx1"/>
            </a:solidFill>
          </a:endParaRPr>
        </a:p>
      </dgm:t>
    </dgm:pt>
    <dgm:pt modelId="{63ABD296-C72E-4BB0-98D2-4008026CA1AF}" type="sibTrans" cxnId="{D05436E9-6869-4821-96CC-7A941893B9AF}">
      <dgm:prSet/>
      <dgm:spPr/>
      <dgm:t>
        <a:bodyPr/>
        <a:lstStyle/>
        <a:p>
          <a:endParaRPr lang="fr-FR" sz="1800">
            <a:solidFill>
              <a:schemeClr val="tx1"/>
            </a:solidFill>
          </a:endParaRPr>
        </a:p>
      </dgm:t>
    </dgm:pt>
    <dgm:pt modelId="{E198FDFA-D8CE-4C21-B0C6-481163E7C363}">
      <dgm:prSet phldrT="[Texte]" custT="1"/>
      <dgm:spPr>
        <a:noFill/>
        <a:ln>
          <a:solidFill>
            <a:schemeClr val="accent1">
              <a:lumMod val="60000"/>
              <a:lumOff val="40000"/>
            </a:schemeClr>
          </a:solidFill>
        </a:ln>
      </dgm:spPr>
      <dgm:t>
        <a:bodyPr/>
        <a:lstStyle/>
        <a:p>
          <a:r>
            <a:rPr lang="fr-FR" sz="1000" b="1" dirty="0" smtClean="0">
              <a:solidFill>
                <a:schemeClr val="tx1"/>
              </a:solidFill>
              <a:latin typeface="Perpetua" panose="02020502060401020303" pitchFamily="18" charset="0"/>
            </a:rPr>
            <a:t>Apport d’autres sources</a:t>
          </a:r>
        </a:p>
      </dgm:t>
    </dgm:pt>
    <dgm:pt modelId="{164FF579-A4C7-4425-AF14-EA09AB4F05DC}" type="parTrans" cxnId="{85B3B298-F213-46FA-AD65-EEFDD366637B}">
      <dgm:prSet/>
      <dgm:spPr/>
      <dgm:t>
        <a:bodyPr/>
        <a:lstStyle/>
        <a:p>
          <a:endParaRPr lang="fr-FR"/>
        </a:p>
      </dgm:t>
    </dgm:pt>
    <dgm:pt modelId="{5CECD31D-0A15-495E-B056-3E374D057337}" type="sibTrans" cxnId="{85B3B298-F213-46FA-AD65-EEFDD366637B}">
      <dgm:prSet/>
      <dgm:spPr/>
      <dgm:t>
        <a:bodyPr/>
        <a:lstStyle/>
        <a:p>
          <a:endParaRPr lang="fr-FR"/>
        </a:p>
      </dgm:t>
    </dgm:pt>
    <dgm:pt modelId="{E38E832B-055D-4E76-B25D-65DF775F8235}">
      <dgm:prSet phldrT="[Texte]" custT="1"/>
      <dgm:spPr>
        <a:noFill/>
        <a:ln>
          <a:solidFill>
            <a:schemeClr val="accent1">
              <a:lumMod val="60000"/>
              <a:lumOff val="40000"/>
            </a:schemeClr>
          </a:solidFill>
        </a:ln>
      </dgm:spPr>
      <dgm:t>
        <a:bodyPr/>
        <a:lstStyle/>
        <a:p>
          <a:r>
            <a:rPr lang="fr-FR" sz="1000" b="1" dirty="0" smtClean="0">
              <a:solidFill>
                <a:schemeClr val="tx1"/>
              </a:solidFill>
              <a:latin typeface="Perpetua" panose="02020502060401020303" pitchFamily="18" charset="0"/>
            </a:rPr>
            <a:t>Appréciation</a:t>
          </a:r>
        </a:p>
      </dgm:t>
    </dgm:pt>
    <dgm:pt modelId="{A3E4DDFF-C32E-4ADF-9B84-FBC0F2AA5EDE}" type="parTrans" cxnId="{F779A33A-526C-4C3A-9672-193548CC072E}">
      <dgm:prSet/>
      <dgm:spPr/>
      <dgm:t>
        <a:bodyPr/>
        <a:lstStyle/>
        <a:p>
          <a:endParaRPr lang="fr-FR"/>
        </a:p>
      </dgm:t>
    </dgm:pt>
    <dgm:pt modelId="{C0862740-B611-4350-A35F-88AC365E81C8}" type="sibTrans" cxnId="{F779A33A-526C-4C3A-9672-193548CC072E}">
      <dgm:prSet/>
      <dgm:spPr/>
      <dgm:t>
        <a:bodyPr/>
        <a:lstStyle/>
        <a:p>
          <a:endParaRPr lang="fr-FR"/>
        </a:p>
      </dgm:t>
    </dgm:pt>
    <dgm:pt modelId="{05FEF1CC-386C-4BE4-B17E-5B57CFC3A55C}" type="pres">
      <dgm:prSet presAssocID="{682345EC-3AC9-4D07-A20E-10F634AB7B82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A538A3C9-1496-4C33-A1AF-C49D8497849A}" type="pres">
      <dgm:prSet presAssocID="{6B23541E-F0CD-4DEA-8BB5-B20923A29296}" presName="parTxOnly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CECE48D0-5652-46ED-A0F1-F7E59E8BE7F8}" type="pres">
      <dgm:prSet presAssocID="{5E992286-645B-4107-BEF6-F49569687EAC}" presName="parSpace" presStyleCnt="0"/>
      <dgm:spPr/>
    </dgm:pt>
    <dgm:pt modelId="{5757CB1D-ED42-4E5E-BFA6-E36824ACDBC5}" type="pres">
      <dgm:prSet presAssocID="{B4029C79-8C35-4F17-A955-4CCD2482DC3B}" presName="parTxOnly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A0CF7A1E-386C-43D5-84D6-6FCF2F8047B6}" type="pres">
      <dgm:prSet presAssocID="{644080B9-35B6-446A-99FF-1055ED85FEAA}" presName="parSpace" presStyleCnt="0"/>
      <dgm:spPr/>
    </dgm:pt>
    <dgm:pt modelId="{92C0C068-D4AD-4E7B-94E7-17E3A66FE874}" type="pres">
      <dgm:prSet presAssocID="{558738A8-3FBA-4D5C-8241-FFD27C4B0E86}" presName="parTxOnly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200DF8D9-CE9E-419F-B2F8-319BC538A39D}" type="pres">
      <dgm:prSet presAssocID="{39CD6569-6BF3-4788-8249-199D27F4F15C}" presName="parSpace" presStyleCnt="0"/>
      <dgm:spPr/>
    </dgm:pt>
    <dgm:pt modelId="{076AEE9F-5FD4-4C82-B861-82327C7E8900}" type="pres">
      <dgm:prSet presAssocID="{0D3F4C0A-A7A7-4000-90F4-79B87051271B}" presName="parTxOnly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1AB24DCD-9236-43D6-8D74-5F46590DC0C1}" type="pres">
      <dgm:prSet presAssocID="{63ABD296-C72E-4BB0-98D2-4008026CA1AF}" presName="parSpace" presStyleCnt="0"/>
      <dgm:spPr/>
    </dgm:pt>
    <dgm:pt modelId="{C002C0F8-ACAE-491E-AB56-34A5ACB02EE1}" type="pres">
      <dgm:prSet presAssocID="{E38E832B-055D-4E76-B25D-65DF775F8235}" presName="parTxOnly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CF326EBA-96AD-480A-A7E6-960925A417EB}" type="pres">
      <dgm:prSet presAssocID="{C0862740-B611-4350-A35F-88AC365E81C8}" presName="parSpace" presStyleCnt="0"/>
      <dgm:spPr/>
    </dgm:pt>
    <dgm:pt modelId="{3A09E5D9-5219-4DB0-9399-D788E049867B}" type="pres">
      <dgm:prSet presAssocID="{E198FDFA-D8CE-4C21-B0C6-481163E7C363}" presName="parTxOnly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46446E24-FFAE-4E02-8B45-4A7EB6C58AEA}" type="presOf" srcId="{E198FDFA-D8CE-4C21-B0C6-481163E7C363}" destId="{3A09E5D9-5219-4DB0-9399-D788E049867B}" srcOrd="0" destOrd="0" presId="urn:microsoft.com/office/officeart/2005/8/layout/hChevron3"/>
    <dgm:cxn modelId="{D05436E9-6869-4821-96CC-7A941893B9AF}" srcId="{682345EC-3AC9-4D07-A20E-10F634AB7B82}" destId="{0D3F4C0A-A7A7-4000-90F4-79B87051271B}" srcOrd="3" destOrd="0" parTransId="{8E25ECCB-6A49-4030-891E-0CC786B89D94}" sibTransId="{63ABD296-C72E-4BB0-98D2-4008026CA1AF}"/>
    <dgm:cxn modelId="{09CEEB96-C173-4568-A669-8CB94D9314DA}" srcId="{682345EC-3AC9-4D07-A20E-10F634AB7B82}" destId="{558738A8-3FBA-4D5C-8241-FFD27C4B0E86}" srcOrd="2" destOrd="0" parTransId="{74C84D1C-634D-4E36-B629-19C045BBF838}" sibTransId="{39CD6569-6BF3-4788-8249-199D27F4F15C}"/>
    <dgm:cxn modelId="{F779A33A-526C-4C3A-9672-193548CC072E}" srcId="{682345EC-3AC9-4D07-A20E-10F634AB7B82}" destId="{E38E832B-055D-4E76-B25D-65DF775F8235}" srcOrd="4" destOrd="0" parTransId="{A3E4DDFF-C32E-4ADF-9B84-FBC0F2AA5EDE}" sibTransId="{C0862740-B611-4350-A35F-88AC365E81C8}"/>
    <dgm:cxn modelId="{AAEAA978-EB36-49F1-839B-BB2F464186D0}" type="presOf" srcId="{6B23541E-F0CD-4DEA-8BB5-B20923A29296}" destId="{A538A3C9-1496-4C33-A1AF-C49D8497849A}" srcOrd="0" destOrd="0" presId="urn:microsoft.com/office/officeart/2005/8/layout/hChevron3"/>
    <dgm:cxn modelId="{6575297E-39EE-4CC8-9860-BA1546F65E30}" type="presOf" srcId="{558738A8-3FBA-4D5C-8241-FFD27C4B0E86}" destId="{92C0C068-D4AD-4E7B-94E7-17E3A66FE874}" srcOrd="0" destOrd="0" presId="urn:microsoft.com/office/officeart/2005/8/layout/hChevron3"/>
    <dgm:cxn modelId="{85B3B298-F213-46FA-AD65-EEFDD366637B}" srcId="{682345EC-3AC9-4D07-A20E-10F634AB7B82}" destId="{E198FDFA-D8CE-4C21-B0C6-481163E7C363}" srcOrd="5" destOrd="0" parTransId="{164FF579-A4C7-4425-AF14-EA09AB4F05DC}" sibTransId="{5CECD31D-0A15-495E-B056-3E374D057337}"/>
    <dgm:cxn modelId="{4D7CF76B-BEF8-4E72-A38E-984A830DB490}" srcId="{682345EC-3AC9-4D07-A20E-10F634AB7B82}" destId="{6B23541E-F0CD-4DEA-8BB5-B20923A29296}" srcOrd="0" destOrd="0" parTransId="{D9D9C25A-9C13-45C2-B67E-89F519904323}" sibTransId="{5E992286-645B-4107-BEF6-F49569687EAC}"/>
    <dgm:cxn modelId="{A9A5D0E1-F21B-4737-B471-0D0F9A1AEF85}" type="presOf" srcId="{682345EC-3AC9-4D07-A20E-10F634AB7B82}" destId="{05FEF1CC-386C-4BE4-B17E-5B57CFC3A55C}" srcOrd="0" destOrd="0" presId="urn:microsoft.com/office/officeart/2005/8/layout/hChevron3"/>
    <dgm:cxn modelId="{6F2E9045-DE12-4A10-9FFE-31C19A7C3F74}" type="presOf" srcId="{E38E832B-055D-4E76-B25D-65DF775F8235}" destId="{C002C0F8-ACAE-491E-AB56-34A5ACB02EE1}" srcOrd="0" destOrd="0" presId="urn:microsoft.com/office/officeart/2005/8/layout/hChevron3"/>
    <dgm:cxn modelId="{570842B5-4CC1-488F-A6F2-5383225A300A}" type="presOf" srcId="{B4029C79-8C35-4F17-A955-4CCD2482DC3B}" destId="{5757CB1D-ED42-4E5E-BFA6-E36824ACDBC5}" srcOrd="0" destOrd="0" presId="urn:microsoft.com/office/officeart/2005/8/layout/hChevron3"/>
    <dgm:cxn modelId="{EA220BF3-03FE-47A2-9E64-18795B46263B}" type="presOf" srcId="{0D3F4C0A-A7A7-4000-90F4-79B87051271B}" destId="{076AEE9F-5FD4-4C82-B861-82327C7E8900}" srcOrd="0" destOrd="0" presId="urn:microsoft.com/office/officeart/2005/8/layout/hChevron3"/>
    <dgm:cxn modelId="{6719C67B-54BE-45C2-878D-9106DCD6252F}" srcId="{682345EC-3AC9-4D07-A20E-10F634AB7B82}" destId="{B4029C79-8C35-4F17-A955-4CCD2482DC3B}" srcOrd="1" destOrd="0" parTransId="{B17C041D-44DA-4A2F-8CEF-4C67742213E9}" sibTransId="{644080B9-35B6-446A-99FF-1055ED85FEAA}"/>
    <dgm:cxn modelId="{3B2F438A-9106-43DC-A648-B1E83F7B3EFD}" type="presParOf" srcId="{05FEF1CC-386C-4BE4-B17E-5B57CFC3A55C}" destId="{A538A3C9-1496-4C33-A1AF-C49D8497849A}" srcOrd="0" destOrd="0" presId="urn:microsoft.com/office/officeart/2005/8/layout/hChevron3"/>
    <dgm:cxn modelId="{D022ECFA-A084-4A7F-B7C9-70CACEEDF0C1}" type="presParOf" srcId="{05FEF1CC-386C-4BE4-B17E-5B57CFC3A55C}" destId="{CECE48D0-5652-46ED-A0F1-F7E59E8BE7F8}" srcOrd="1" destOrd="0" presId="urn:microsoft.com/office/officeart/2005/8/layout/hChevron3"/>
    <dgm:cxn modelId="{47DCEEF5-6155-4D7B-A60F-9AF0534FC02E}" type="presParOf" srcId="{05FEF1CC-386C-4BE4-B17E-5B57CFC3A55C}" destId="{5757CB1D-ED42-4E5E-BFA6-E36824ACDBC5}" srcOrd="2" destOrd="0" presId="urn:microsoft.com/office/officeart/2005/8/layout/hChevron3"/>
    <dgm:cxn modelId="{2BF2FD6F-E2EA-4F43-8989-D6719F0FFFEC}" type="presParOf" srcId="{05FEF1CC-386C-4BE4-B17E-5B57CFC3A55C}" destId="{A0CF7A1E-386C-43D5-84D6-6FCF2F8047B6}" srcOrd="3" destOrd="0" presId="urn:microsoft.com/office/officeart/2005/8/layout/hChevron3"/>
    <dgm:cxn modelId="{F1E8FD99-869F-4196-A311-3C3DEEF76F3D}" type="presParOf" srcId="{05FEF1CC-386C-4BE4-B17E-5B57CFC3A55C}" destId="{92C0C068-D4AD-4E7B-94E7-17E3A66FE874}" srcOrd="4" destOrd="0" presId="urn:microsoft.com/office/officeart/2005/8/layout/hChevron3"/>
    <dgm:cxn modelId="{FD8D65C8-F784-438F-9C8F-905D022B6516}" type="presParOf" srcId="{05FEF1CC-386C-4BE4-B17E-5B57CFC3A55C}" destId="{200DF8D9-CE9E-419F-B2F8-319BC538A39D}" srcOrd="5" destOrd="0" presId="urn:microsoft.com/office/officeart/2005/8/layout/hChevron3"/>
    <dgm:cxn modelId="{A62B7261-734B-4B6F-A17A-76679F60BB1E}" type="presParOf" srcId="{05FEF1CC-386C-4BE4-B17E-5B57CFC3A55C}" destId="{076AEE9F-5FD4-4C82-B861-82327C7E8900}" srcOrd="6" destOrd="0" presId="urn:microsoft.com/office/officeart/2005/8/layout/hChevron3"/>
    <dgm:cxn modelId="{49FB3EE4-B180-47BC-A9C4-89421FE99FA7}" type="presParOf" srcId="{05FEF1CC-386C-4BE4-B17E-5B57CFC3A55C}" destId="{1AB24DCD-9236-43D6-8D74-5F46590DC0C1}" srcOrd="7" destOrd="0" presId="urn:microsoft.com/office/officeart/2005/8/layout/hChevron3"/>
    <dgm:cxn modelId="{3BCBE438-DBBC-4EBA-8854-BBB4F159B419}" type="presParOf" srcId="{05FEF1CC-386C-4BE4-B17E-5B57CFC3A55C}" destId="{C002C0F8-ACAE-491E-AB56-34A5ACB02EE1}" srcOrd="8" destOrd="0" presId="urn:microsoft.com/office/officeart/2005/8/layout/hChevron3"/>
    <dgm:cxn modelId="{C9938199-A5CD-4E16-9AAA-2D820E0D5EC9}" type="presParOf" srcId="{05FEF1CC-386C-4BE4-B17E-5B57CFC3A55C}" destId="{CF326EBA-96AD-480A-A7E6-960925A417EB}" srcOrd="9" destOrd="0" presId="urn:microsoft.com/office/officeart/2005/8/layout/hChevron3"/>
    <dgm:cxn modelId="{2B772FFC-475D-47C9-9648-77E68D450898}" type="presParOf" srcId="{05FEF1CC-386C-4BE4-B17E-5B57CFC3A55C}" destId="{3A09E5D9-5219-4DB0-9399-D788E049867B}" srcOrd="10" destOrd="0" presId="urn:microsoft.com/office/officeart/2005/8/layout/hChevron3"/>
  </dgm:cxnLst>
  <dgm:bg>
    <a:noFill/>
  </dgm:bg>
  <dgm:whole>
    <a:ln>
      <a:solidFill>
        <a:schemeClr val="accent1">
          <a:lumMod val="60000"/>
          <a:lumOff val="40000"/>
        </a:schemeClr>
      </a:solidFill>
    </a:ln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682345EC-3AC9-4D07-A20E-10F634AB7B82}" type="doc">
      <dgm:prSet loTypeId="urn:microsoft.com/office/officeart/2005/8/layout/hChevron3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6B23541E-F0CD-4DEA-8BB5-B20923A29296}">
      <dgm:prSet phldrT="[Texte]" custT="1"/>
      <dgm:spPr>
        <a:noFill/>
      </dgm:spPr>
      <dgm:t>
        <a:bodyPr/>
        <a:lstStyle/>
        <a:p>
          <a:r>
            <a:rPr lang="fr-FR" sz="1200" b="1" dirty="0" smtClean="0">
              <a:solidFill>
                <a:schemeClr val="tx1"/>
              </a:solidFill>
              <a:latin typeface="Perpetua" panose="02020502060401020303" pitchFamily="18" charset="0"/>
            </a:rPr>
            <a:t>Contexte</a:t>
          </a:r>
          <a:endParaRPr lang="fr-FR" sz="1200" b="1" dirty="0">
            <a:solidFill>
              <a:schemeClr val="tx1"/>
            </a:solidFill>
            <a:latin typeface="Perpetua" panose="02020502060401020303" pitchFamily="18" charset="0"/>
          </a:endParaRPr>
        </a:p>
      </dgm:t>
    </dgm:pt>
    <dgm:pt modelId="{D9D9C25A-9C13-45C2-B67E-89F519904323}" type="parTrans" cxnId="{4D7CF76B-BEF8-4E72-A38E-984A830DB490}">
      <dgm:prSet/>
      <dgm:spPr/>
      <dgm:t>
        <a:bodyPr/>
        <a:lstStyle/>
        <a:p>
          <a:endParaRPr lang="fr-FR" sz="1800">
            <a:solidFill>
              <a:schemeClr val="tx1"/>
            </a:solidFill>
          </a:endParaRPr>
        </a:p>
      </dgm:t>
    </dgm:pt>
    <dgm:pt modelId="{5E992286-645B-4107-BEF6-F49569687EAC}" type="sibTrans" cxnId="{4D7CF76B-BEF8-4E72-A38E-984A830DB490}">
      <dgm:prSet/>
      <dgm:spPr/>
      <dgm:t>
        <a:bodyPr/>
        <a:lstStyle/>
        <a:p>
          <a:endParaRPr lang="fr-FR" sz="1800">
            <a:solidFill>
              <a:schemeClr val="tx1"/>
            </a:solidFill>
          </a:endParaRPr>
        </a:p>
      </dgm:t>
    </dgm:pt>
    <dgm:pt modelId="{B4029C79-8C35-4F17-A955-4CCD2482DC3B}">
      <dgm:prSet phldrT="[Texte]" custT="1"/>
      <dgm:spPr>
        <a:noFill/>
        <a:ln>
          <a:solidFill>
            <a:schemeClr val="accent1">
              <a:lumMod val="60000"/>
              <a:lumOff val="40000"/>
            </a:schemeClr>
          </a:solidFill>
        </a:ln>
      </dgm:spPr>
      <dgm:t>
        <a:bodyPr/>
        <a:lstStyle/>
        <a:p>
          <a:r>
            <a:rPr lang="fr-FR" sz="1200" b="1" dirty="0" smtClean="0">
              <a:solidFill>
                <a:schemeClr val="tx1"/>
              </a:solidFill>
              <a:latin typeface="Perpetua" panose="02020502060401020303" pitchFamily="18" charset="0"/>
            </a:rPr>
            <a:t>Données utilisées</a:t>
          </a:r>
        </a:p>
      </dgm:t>
    </dgm:pt>
    <dgm:pt modelId="{B17C041D-44DA-4A2F-8CEF-4C67742213E9}" type="parTrans" cxnId="{6719C67B-54BE-45C2-878D-9106DCD6252F}">
      <dgm:prSet/>
      <dgm:spPr/>
      <dgm:t>
        <a:bodyPr/>
        <a:lstStyle/>
        <a:p>
          <a:endParaRPr lang="fr-FR" sz="1800">
            <a:solidFill>
              <a:schemeClr val="tx1"/>
            </a:solidFill>
          </a:endParaRPr>
        </a:p>
      </dgm:t>
    </dgm:pt>
    <dgm:pt modelId="{644080B9-35B6-446A-99FF-1055ED85FEAA}" type="sibTrans" cxnId="{6719C67B-54BE-45C2-878D-9106DCD6252F}">
      <dgm:prSet/>
      <dgm:spPr/>
      <dgm:t>
        <a:bodyPr/>
        <a:lstStyle/>
        <a:p>
          <a:endParaRPr lang="fr-FR" sz="1800">
            <a:solidFill>
              <a:schemeClr val="tx1"/>
            </a:solidFill>
          </a:endParaRPr>
        </a:p>
      </dgm:t>
    </dgm:pt>
    <dgm:pt modelId="{558738A8-3FBA-4D5C-8241-FFD27C4B0E86}">
      <dgm:prSet phldrT="[Texte]" custT="1"/>
      <dgm:spPr>
        <a:solidFill>
          <a:schemeClr val="accent1">
            <a:lumMod val="60000"/>
            <a:lumOff val="40000"/>
          </a:schemeClr>
        </a:solidFill>
        <a:ln>
          <a:solidFill>
            <a:schemeClr val="accent1">
              <a:lumMod val="60000"/>
              <a:lumOff val="40000"/>
            </a:schemeClr>
          </a:solidFill>
        </a:ln>
      </dgm:spPr>
      <dgm:t>
        <a:bodyPr/>
        <a:lstStyle/>
        <a:p>
          <a:r>
            <a:rPr lang="fr-FR" sz="1000" b="1" dirty="0" smtClean="0">
              <a:solidFill>
                <a:schemeClr val="tx1"/>
              </a:solidFill>
              <a:latin typeface="Perpetua" panose="02020502060401020303" pitchFamily="18" charset="0"/>
            </a:rPr>
            <a:t>Traitement des données d’enquête dans les comptes</a:t>
          </a:r>
        </a:p>
      </dgm:t>
    </dgm:pt>
    <dgm:pt modelId="{74C84D1C-634D-4E36-B629-19C045BBF838}" type="parTrans" cxnId="{09CEEB96-C173-4568-A669-8CB94D9314DA}">
      <dgm:prSet/>
      <dgm:spPr/>
      <dgm:t>
        <a:bodyPr/>
        <a:lstStyle/>
        <a:p>
          <a:endParaRPr lang="fr-FR" sz="1800">
            <a:solidFill>
              <a:schemeClr val="tx1"/>
            </a:solidFill>
          </a:endParaRPr>
        </a:p>
      </dgm:t>
    </dgm:pt>
    <dgm:pt modelId="{39CD6569-6BF3-4788-8249-199D27F4F15C}" type="sibTrans" cxnId="{09CEEB96-C173-4568-A669-8CB94D9314DA}">
      <dgm:prSet/>
      <dgm:spPr/>
      <dgm:t>
        <a:bodyPr/>
        <a:lstStyle/>
        <a:p>
          <a:endParaRPr lang="fr-FR" sz="1800">
            <a:solidFill>
              <a:schemeClr val="tx1"/>
            </a:solidFill>
          </a:endParaRPr>
        </a:p>
      </dgm:t>
    </dgm:pt>
    <dgm:pt modelId="{0D3F4C0A-A7A7-4000-90F4-79B87051271B}">
      <dgm:prSet phldrT="[Texte]" custT="1"/>
      <dgm:spPr>
        <a:noFill/>
        <a:ln>
          <a:solidFill>
            <a:schemeClr val="accent1">
              <a:lumMod val="60000"/>
              <a:lumOff val="40000"/>
            </a:schemeClr>
          </a:solidFill>
        </a:ln>
      </dgm:spPr>
      <dgm:t>
        <a:bodyPr/>
        <a:lstStyle/>
        <a:p>
          <a:r>
            <a:rPr lang="fr-FR" sz="1000" b="1" dirty="0" smtClean="0">
              <a:solidFill>
                <a:schemeClr val="tx1"/>
              </a:solidFill>
              <a:latin typeface="Perpetua" panose="02020502060401020303" pitchFamily="18" charset="0"/>
            </a:rPr>
            <a:t>Couverture des activités et produits par l’enquête</a:t>
          </a:r>
        </a:p>
      </dgm:t>
    </dgm:pt>
    <dgm:pt modelId="{8E25ECCB-6A49-4030-891E-0CC786B89D94}" type="parTrans" cxnId="{D05436E9-6869-4821-96CC-7A941893B9AF}">
      <dgm:prSet/>
      <dgm:spPr/>
      <dgm:t>
        <a:bodyPr/>
        <a:lstStyle/>
        <a:p>
          <a:endParaRPr lang="fr-FR" sz="1800">
            <a:solidFill>
              <a:schemeClr val="tx1"/>
            </a:solidFill>
          </a:endParaRPr>
        </a:p>
      </dgm:t>
    </dgm:pt>
    <dgm:pt modelId="{63ABD296-C72E-4BB0-98D2-4008026CA1AF}" type="sibTrans" cxnId="{D05436E9-6869-4821-96CC-7A941893B9AF}">
      <dgm:prSet/>
      <dgm:spPr/>
      <dgm:t>
        <a:bodyPr/>
        <a:lstStyle/>
        <a:p>
          <a:endParaRPr lang="fr-FR" sz="1800">
            <a:solidFill>
              <a:schemeClr val="tx1"/>
            </a:solidFill>
          </a:endParaRPr>
        </a:p>
      </dgm:t>
    </dgm:pt>
    <dgm:pt modelId="{E198FDFA-D8CE-4C21-B0C6-481163E7C363}">
      <dgm:prSet phldrT="[Texte]" custT="1"/>
      <dgm:spPr>
        <a:noFill/>
        <a:ln>
          <a:solidFill>
            <a:schemeClr val="accent1">
              <a:lumMod val="60000"/>
              <a:lumOff val="40000"/>
            </a:schemeClr>
          </a:solidFill>
        </a:ln>
      </dgm:spPr>
      <dgm:t>
        <a:bodyPr/>
        <a:lstStyle/>
        <a:p>
          <a:r>
            <a:rPr lang="fr-FR" sz="1000" b="1" dirty="0" smtClean="0">
              <a:solidFill>
                <a:schemeClr val="tx1"/>
              </a:solidFill>
              <a:latin typeface="Perpetua" panose="02020502060401020303" pitchFamily="18" charset="0"/>
            </a:rPr>
            <a:t>Apport d’autres sources</a:t>
          </a:r>
        </a:p>
      </dgm:t>
    </dgm:pt>
    <dgm:pt modelId="{164FF579-A4C7-4425-AF14-EA09AB4F05DC}" type="parTrans" cxnId="{85B3B298-F213-46FA-AD65-EEFDD366637B}">
      <dgm:prSet/>
      <dgm:spPr/>
      <dgm:t>
        <a:bodyPr/>
        <a:lstStyle/>
        <a:p>
          <a:endParaRPr lang="fr-FR"/>
        </a:p>
      </dgm:t>
    </dgm:pt>
    <dgm:pt modelId="{5CECD31D-0A15-495E-B056-3E374D057337}" type="sibTrans" cxnId="{85B3B298-F213-46FA-AD65-EEFDD366637B}">
      <dgm:prSet/>
      <dgm:spPr/>
      <dgm:t>
        <a:bodyPr/>
        <a:lstStyle/>
        <a:p>
          <a:endParaRPr lang="fr-FR"/>
        </a:p>
      </dgm:t>
    </dgm:pt>
    <dgm:pt modelId="{E38E832B-055D-4E76-B25D-65DF775F8235}">
      <dgm:prSet phldrT="[Texte]" custT="1"/>
      <dgm:spPr>
        <a:noFill/>
        <a:ln>
          <a:solidFill>
            <a:schemeClr val="accent1">
              <a:lumMod val="60000"/>
              <a:lumOff val="40000"/>
            </a:schemeClr>
          </a:solidFill>
        </a:ln>
      </dgm:spPr>
      <dgm:t>
        <a:bodyPr/>
        <a:lstStyle/>
        <a:p>
          <a:r>
            <a:rPr lang="fr-FR" sz="1000" b="1" dirty="0" smtClean="0">
              <a:solidFill>
                <a:schemeClr val="tx1"/>
              </a:solidFill>
              <a:latin typeface="Perpetua" panose="02020502060401020303" pitchFamily="18" charset="0"/>
            </a:rPr>
            <a:t>Appréciation</a:t>
          </a:r>
        </a:p>
      </dgm:t>
    </dgm:pt>
    <dgm:pt modelId="{A3E4DDFF-C32E-4ADF-9B84-FBC0F2AA5EDE}" type="parTrans" cxnId="{F779A33A-526C-4C3A-9672-193548CC072E}">
      <dgm:prSet/>
      <dgm:spPr/>
      <dgm:t>
        <a:bodyPr/>
        <a:lstStyle/>
        <a:p>
          <a:endParaRPr lang="fr-FR"/>
        </a:p>
      </dgm:t>
    </dgm:pt>
    <dgm:pt modelId="{C0862740-B611-4350-A35F-88AC365E81C8}" type="sibTrans" cxnId="{F779A33A-526C-4C3A-9672-193548CC072E}">
      <dgm:prSet/>
      <dgm:spPr/>
      <dgm:t>
        <a:bodyPr/>
        <a:lstStyle/>
        <a:p>
          <a:endParaRPr lang="fr-FR"/>
        </a:p>
      </dgm:t>
    </dgm:pt>
    <dgm:pt modelId="{05FEF1CC-386C-4BE4-B17E-5B57CFC3A55C}" type="pres">
      <dgm:prSet presAssocID="{682345EC-3AC9-4D07-A20E-10F634AB7B82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A538A3C9-1496-4C33-A1AF-C49D8497849A}" type="pres">
      <dgm:prSet presAssocID="{6B23541E-F0CD-4DEA-8BB5-B20923A29296}" presName="parTxOnly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CECE48D0-5652-46ED-A0F1-F7E59E8BE7F8}" type="pres">
      <dgm:prSet presAssocID="{5E992286-645B-4107-BEF6-F49569687EAC}" presName="parSpace" presStyleCnt="0"/>
      <dgm:spPr/>
    </dgm:pt>
    <dgm:pt modelId="{5757CB1D-ED42-4E5E-BFA6-E36824ACDBC5}" type="pres">
      <dgm:prSet presAssocID="{B4029C79-8C35-4F17-A955-4CCD2482DC3B}" presName="parTxOnly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A0CF7A1E-386C-43D5-84D6-6FCF2F8047B6}" type="pres">
      <dgm:prSet presAssocID="{644080B9-35B6-446A-99FF-1055ED85FEAA}" presName="parSpace" presStyleCnt="0"/>
      <dgm:spPr/>
    </dgm:pt>
    <dgm:pt modelId="{92C0C068-D4AD-4E7B-94E7-17E3A66FE874}" type="pres">
      <dgm:prSet presAssocID="{558738A8-3FBA-4D5C-8241-FFD27C4B0E86}" presName="parTxOnly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200DF8D9-CE9E-419F-B2F8-319BC538A39D}" type="pres">
      <dgm:prSet presAssocID="{39CD6569-6BF3-4788-8249-199D27F4F15C}" presName="parSpace" presStyleCnt="0"/>
      <dgm:spPr/>
    </dgm:pt>
    <dgm:pt modelId="{076AEE9F-5FD4-4C82-B861-82327C7E8900}" type="pres">
      <dgm:prSet presAssocID="{0D3F4C0A-A7A7-4000-90F4-79B87051271B}" presName="parTxOnly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1AB24DCD-9236-43D6-8D74-5F46590DC0C1}" type="pres">
      <dgm:prSet presAssocID="{63ABD296-C72E-4BB0-98D2-4008026CA1AF}" presName="parSpace" presStyleCnt="0"/>
      <dgm:spPr/>
    </dgm:pt>
    <dgm:pt modelId="{C002C0F8-ACAE-491E-AB56-34A5ACB02EE1}" type="pres">
      <dgm:prSet presAssocID="{E38E832B-055D-4E76-B25D-65DF775F8235}" presName="parTxOnly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CF326EBA-96AD-480A-A7E6-960925A417EB}" type="pres">
      <dgm:prSet presAssocID="{C0862740-B611-4350-A35F-88AC365E81C8}" presName="parSpace" presStyleCnt="0"/>
      <dgm:spPr/>
    </dgm:pt>
    <dgm:pt modelId="{3A09E5D9-5219-4DB0-9399-D788E049867B}" type="pres">
      <dgm:prSet presAssocID="{E198FDFA-D8CE-4C21-B0C6-481163E7C363}" presName="parTxOnly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D05436E9-6869-4821-96CC-7A941893B9AF}" srcId="{682345EC-3AC9-4D07-A20E-10F634AB7B82}" destId="{0D3F4C0A-A7A7-4000-90F4-79B87051271B}" srcOrd="3" destOrd="0" parTransId="{8E25ECCB-6A49-4030-891E-0CC786B89D94}" sibTransId="{63ABD296-C72E-4BB0-98D2-4008026CA1AF}"/>
    <dgm:cxn modelId="{09CEEB96-C173-4568-A669-8CB94D9314DA}" srcId="{682345EC-3AC9-4D07-A20E-10F634AB7B82}" destId="{558738A8-3FBA-4D5C-8241-FFD27C4B0E86}" srcOrd="2" destOrd="0" parTransId="{74C84D1C-634D-4E36-B629-19C045BBF838}" sibTransId="{39CD6569-6BF3-4788-8249-199D27F4F15C}"/>
    <dgm:cxn modelId="{F779A33A-526C-4C3A-9672-193548CC072E}" srcId="{682345EC-3AC9-4D07-A20E-10F634AB7B82}" destId="{E38E832B-055D-4E76-B25D-65DF775F8235}" srcOrd="4" destOrd="0" parTransId="{A3E4DDFF-C32E-4ADF-9B84-FBC0F2AA5EDE}" sibTransId="{C0862740-B611-4350-A35F-88AC365E81C8}"/>
    <dgm:cxn modelId="{EC8381FC-A4C0-4D6A-A0E8-6C2227D306F9}" type="presOf" srcId="{558738A8-3FBA-4D5C-8241-FFD27C4B0E86}" destId="{92C0C068-D4AD-4E7B-94E7-17E3A66FE874}" srcOrd="0" destOrd="0" presId="urn:microsoft.com/office/officeart/2005/8/layout/hChevron3"/>
    <dgm:cxn modelId="{85B3B298-F213-46FA-AD65-EEFDD366637B}" srcId="{682345EC-3AC9-4D07-A20E-10F634AB7B82}" destId="{E198FDFA-D8CE-4C21-B0C6-481163E7C363}" srcOrd="5" destOrd="0" parTransId="{164FF579-A4C7-4425-AF14-EA09AB4F05DC}" sibTransId="{5CECD31D-0A15-495E-B056-3E374D057337}"/>
    <dgm:cxn modelId="{7B590785-6514-4A4B-B131-CD03579CCF82}" type="presOf" srcId="{6B23541E-F0CD-4DEA-8BB5-B20923A29296}" destId="{A538A3C9-1496-4C33-A1AF-C49D8497849A}" srcOrd="0" destOrd="0" presId="urn:microsoft.com/office/officeart/2005/8/layout/hChevron3"/>
    <dgm:cxn modelId="{4D7CF76B-BEF8-4E72-A38E-984A830DB490}" srcId="{682345EC-3AC9-4D07-A20E-10F634AB7B82}" destId="{6B23541E-F0CD-4DEA-8BB5-B20923A29296}" srcOrd="0" destOrd="0" parTransId="{D9D9C25A-9C13-45C2-B67E-89F519904323}" sibTransId="{5E992286-645B-4107-BEF6-F49569687EAC}"/>
    <dgm:cxn modelId="{518F0F4C-1C70-4C58-9D4C-017AF41B763A}" type="presOf" srcId="{0D3F4C0A-A7A7-4000-90F4-79B87051271B}" destId="{076AEE9F-5FD4-4C82-B861-82327C7E8900}" srcOrd="0" destOrd="0" presId="urn:microsoft.com/office/officeart/2005/8/layout/hChevron3"/>
    <dgm:cxn modelId="{847EA426-C893-42D5-B848-B28C8A5A0BBF}" type="presOf" srcId="{E198FDFA-D8CE-4C21-B0C6-481163E7C363}" destId="{3A09E5D9-5219-4DB0-9399-D788E049867B}" srcOrd="0" destOrd="0" presId="urn:microsoft.com/office/officeart/2005/8/layout/hChevron3"/>
    <dgm:cxn modelId="{86E5B617-BABA-4F3C-86FD-77DE4E281077}" type="presOf" srcId="{E38E832B-055D-4E76-B25D-65DF775F8235}" destId="{C002C0F8-ACAE-491E-AB56-34A5ACB02EE1}" srcOrd="0" destOrd="0" presId="urn:microsoft.com/office/officeart/2005/8/layout/hChevron3"/>
    <dgm:cxn modelId="{6719C67B-54BE-45C2-878D-9106DCD6252F}" srcId="{682345EC-3AC9-4D07-A20E-10F634AB7B82}" destId="{B4029C79-8C35-4F17-A955-4CCD2482DC3B}" srcOrd="1" destOrd="0" parTransId="{B17C041D-44DA-4A2F-8CEF-4C67742213E9}" sibTransId="{644080B9-35B6-446A-99FF-1055ED85FEAA}"/>
    <dgm:cxn modelId="{117C8521-DB26-4C5E-BA3C-5C0CBCD0A692}" type="presOf" srcId="{682345EC-3AC9-4D07-A20E-10F634AB7B82}" destId="{05FEF1CC-386C-4BE4-B17E-5B57CFC3A55C}" srcOrd="0" destOrd="0" presId="urn:microsoft.com/office/officeart/2005/8/layout/hChevron3"/>
    <dgm:cxn modelId="{5BB697D7-C11D-4900-A696-F6BFDE1447AC}" type="presOf" srcId="{B4029C79-8C35-4F17-A955-4CCD2482DC3B}" destId="{5757CB1D-ED42-4E5E-BFA6-E36824ACDBC5}" srcOrd="0" destOrd="0" presId="urn:microsoft.com/office/officeart/2005/8/layout/hChevron3"/>
    <dgm:cxn modelId="{0AA81993-955B-40A9-88CB-330FC2202343}" type="presParOf" srcId="{05FEF1CC-386C-4BE4-B17E-5B57CFC3A55C}" destId="{A538A3C9-1496-4C33-A1AF-C49D8497849A}" srcOrd="0" destOrd="0" presId="urn:microsoft.com/office/officeart/2005/8/layout/hChevron3"/>
    <dgm:cxn modelId="{C4BA3FF0-BD71-4D17-8EB6-1EA73507B347}" type="presParOf" srcId="{05FEF1CC-386C-4BE4-B17E-5B57CFC3A55C}" destId="{CECE48D0-5652-46ED-A0F1-F7E59E8BE7F8}" srcOrd="1" destOrd="0" presId="urn:microsoft.com/office/officeart/2005/8/layout/hChevron3"/>
    <dgm:cxn modelId="{2ECD364D-DD94-474E-BC70-99F5C758D49A}" type="presParOf" srcId="{05FEF1CC-386C-4BE4-B17E-5B57CFC3A55C}" destId="{5757CB1D-ED42-4E5E-BFA6-E36824ACDBC5}" srcOrd="2" destOrd="0" presId="urn:microsoft.com/office/officeart/2005/8/layout/hChevron3"/>
    <dgm:cxn modelId="{F6EF6306-F88D-4A7E-B04B-88B5FD4C830B}" type="presParOf" srcId="{05FEF1CC-386C-4BE4-B17E-5B57CFC3A55C}" destId="{A0CF7A1E-386C-43D5-84D6-6FCF2F8047B6}" srcOrd="3" destOrd="0" presId="urn:microsoft.com/office/officeart/2005/8/layout/hChevron3"/>
    <dgm:cxn modelId="{66112FBA-B1F3-412C-8C17-FD9D7E9847F4}" type="presParOf" srcId="{05FEF1CC-386C-4BE4-B17E-5B57CFC3A55C}" destId="{92C0C068-D4AD-4E7B-94E7-17E3A66FE874}" srcOrd="4" destOrd="0" presId="urn:microsoft.com/office/officeart/2005/8/layout/hChevron3"/>
    <dgm:cxn modelId="{AAB385DC-D6CC-4582-AD9B-D5777AD5BB21}" type="presParOf" srcId="{05FEF1CC-386C-4BE4-B17E-5B57CFC3A55C}" destId="{200DF8D9-CE9E-419F-B2F8-319BC538A39D}" srcOrd="5" destOrd="0" presId="urn:microsoft.com/office/officeart/2005/8/layout/hChevron3"/>
    <dgm:cxn modelId="{553AC459-4B19-4C75-A80E-079BDC0CBB12}" type="presParOf" srcId="{05FEF1CC-386C-4BE4-B17E-5B57CFC3A55C}" destId="{076AEE9F-5FD4-4C82-B861-82327C7E8900}" srcOrd="6" destOrd="0" presId="urn:microsoft.com/office/officeart/2005/8/layout/hChevron3"/>
    <dgm:cxn modelId="{13E35414-2A8C-4DE8-9517-3967718A7DF6}" type="presParOf" srcId="{05FEF1CC-386C-4BE4-B17E-5B57CFC3A55C}" destId="{1AB24DCD-9236-43D6-8D74-5F46590DC0C1}" srcOrd="7" destOrd="0" presId="urn:microsoft.com/office/officeart/2005/8/layout/hChevron3"/>
    <dgm:cxn modelId="{A1A6E69C-DB7E-45F9-93B1-31AA42B79313}" type="presParOf" srcId="{05FEF1CC-386C-4BE4-B17E-5B57CFC3A55C}" destId="{C002C0F8-ACAE-491E-AB56-34A5ACB02EE1}" srcOrd="8" destOrd="0" presId="urn:microsoft.com/office/officeart/2005/8/layout/hChevron3"/>
    <dgm:cxn modelId="{5ADF8ED2-AF66-4351-A73E-F61AE138B652}" type="presParOf" srcId="{05FEF1CC-386C-4BE4-B17E-5B57CFC3A55C}" destId="{CF326EBA-96AD-480A-A7E6-960925A417EB}" srcOrd="9" destOrd="0" presId="urn:microsoft.com/office/officeart/2005/8/layout/hChevron3"/>
    <dgm:cxn modelId="{C136D649-F899-44BC-B8B3-ACC37C48F410}" type="presParOf" srcId="{05FEF1CC-386C-4BE4-B17E-5B57CFC3A55C}" destId="{3A09E5D9-5219-4DB0-9399-D788E049867B}" srcOrd="10" destOrd="0" presId="urn:microsoft.com/office/officeart/2005/8/layout/hChevron3"/>
  </dgm:cxnLst>
  <dgm:bg>
    <a:noFill/>
  </dgm:bg>
  <dgm:whole>
    <a:ln>
      <a:solidFill>
        <a:schemeClr val="accent1">
          <a:lumMod val="60000"/>
          <a:lumOff val="40000"/>
        </a:schemeClr>
      </a:solidFill>
    </a:ln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682345EC-3AC9-4D07-A20E-10F634AB7B82}" type="doc">
      <dgm:prSet loTypeId="urn:microsoft.com/office/officeart/2005/8/layout/hChevron3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6B23541E-F0CD-4DEA-8BB5-B20923A29296}">
      <dgm:prSet phldrT="[Texte]" custT="1"/>
      <dgm:spPr>
        <a:noFill/>
      </dgm:spPr>
      <dgm:t>
        <a:bodyPr/>
        <a:lstStyle/>
        <a:p>
          <a:r>
            <a:rPr lang="fr-FR" sz="1200" b="1" dirty="0" smtClean="0">
              <a:solidFill>
                <a:schemeClr val="tx1"/>
              </a:solidFill>
              <a:latin typeface="Perpetua" panose="02020502060401020303" pitchFamily="18" charset="0"/>
            </a:rPr>
            <a:t>Contexte</a:t>
          </a:r>
          <a:endParaRPr lang="fr-FR" sz="1200" b="1" dirty="0">
            <a:solidFill>
              <a:schemeClr val="tx1"/>
            </a:solidFill>
            <a:latin typeface="Perpetua" panose="02020502060401020303" pitchFamily="18" charset="0"/>
          </a:endParaRPr>
        </a:p>
      </dgm:t>
    </dgm:pt>
    <dgm:pt modelId="{D9D9C25A-9C13-45C2-B67E-89F519904323}" type="parTrans" cxnId="{4D7CF76B-BEF8-4E72-A38E-984A830DB490}">
      <dgm:prSet/>
      <dgm:spPr/>
      <dgm:t>
        <a:bodyPr/>
        <a:lstStyle/>
        <a:p>
          <a:endParaRPr lang="fr-FR" sz="1800">
            <a:solidFill>
              <a:schemeClr val="tx1"/>
            </a:solidFill>
          </a:endParaRPr>
        </a:p>
      </dgm:t>
    </dgm:pt>
    <dgm:pt modelId="{5E992286-645B-4107-BEF6-F49569687EAC}" type="sibTrans" cxnId="{4D7CF76B-BEF8-4E72-A38E-984A830DB490}">
      <dgm:prSet/>
      <dgm:spPr/>
      <dgm:t>
        <a:bodyPr/>
        <a:lstStyle/>
        <a:p>
          <a:endParaRPr lang="fr-FR" sz="1800">
            <a:solidFill>
              <a:schemeClr val="tx1"/>
            </a:solidFill>
          </a:endParaRPr>
        </a:p>
      </dgm:t>
    </dgm:pt>
    <dgm:pt modelId="{B4029C79-8C35-4F17-A955-4CCD2482DC3B}">
      <dgm:prSet phldrT="[Texte]" custT="1"/>
      <dgm:spPr>
        <a:noFill/>
        <a:ln>
          <a:solidFill>
            <a:schemeClr val="accent1">
              <a:lumMod val="60000"/>
              <a:lumOff val="40000"/>
            </a:schemeClr>
          </a:solidFill>
        </a:ln>
      </dgm:spPr>
      <dgm:t>
        <a:bodyPr/>
        <a:lstStyle/>
        <a:p>
          <a:r>
            <a:rPr lang="fr-FR" sz="1200" b="1" dirty="0" smtClean="0">
              <a:solidFill>
                <a:schemeClr val="tx1"/>
              </a:solidFill>
              <a:latin typeface="Perpetua" panose="02020502060401020303" pitchFamily="18" charset="0"/>
            </a:rPr>
            <a:t>Données utilisées</a:t>
          </a:r>
        </a:p>
      </dgm:t>
    </dgm:pt>
    <dgm:pt modelId="{B17C041D-44DA-4A2F-8CEF-4C67742213E9}" type="parTrans" cxnId="{6719C67B-54BE-45C2-878D-9106DCD6252F}">
      <dgm:prSet/>
      <dgm:spPr/>
      <dgm:t>
        <a:bodyPr/>
        <a:lstStyle/>
        <a:p>
          <a:endParaRPr lang="fr-FR" sz="1800">
            <a:solidFill>
              <a:schemeClr val="tx1"/>
            </a:solidFill>
          </a:endParaRPr>
        </a:p>
      </dgm:t>
    </dgm:pt>
    <dgm:pt modelId="{644080B9-35B6-446A-99FF-1055ED85FEAA}" type="sibTrans" cxnId="{6719C67B-54BE-45C2-878D-9106DCD6252F}">
      <dgm:prSet/>
      <dgm:spPr/>
      <dgm:t>
        <a:bodyPr/>
        <a:lstStyle/>
        <a:p>
          <a:endParaRPr lang="fr-FR" sz="1800">
            <a:solidFill>
              <a:schemeClr val="tx1"/>
            </a:solidFill>
          </a:endParaRPr>
        </a:p>
      </dgm:t>
    </dgm:pt>
    <dgm:pt modelId="{558738A8-3FBA-4D5C-8241-FFD27C4B0E86}">
      <dgm:prSet phldrT="[Texte]" custT="1"/>
      <dgm:spPr>
        <a:solidFill>
          <a:schemeClr val="accent1">
            <a:lumMod val="60000"/>
            <a:lumOff val="40000"/>
          </a:schemeClr>
        </a:solidFill>
        <a:ln>
          <a:solidFill>
            <a:schemeClr val="accent1">
              <a:lumMod val="60000"/>
              <a:lumOff val="40000"/>
            </a:schemeClr>
          </a:solidFill>
        </a:ln>
      </dgm:spPr>
      <dgm:t>
        <a:bodyPr/>
        <a:lstStyle/>
        <a:p>
          <a:r>
            <a:rPr lang="fr-FR" sz="1000" b="1" dirty="0" smtClean="0">
              <a:solidFill>
                <a:schemeClr val="tx1"/>
              </a:solidFill>
              <a:latin typeface="Perpetua" panose="02020502060401020303" pitchFamily="18" charset="0"/>
            </a:rPr>
            <a:t>Traitement des données d’enquête dans les comptes</a:t>
          </a:r>
        </a:p>
      </dgm:t>
    </dgm:pt>
    <dgm:pt modelId="{74C84D1C-634D-4E36-B629-19C045BBF838}" type="parTrans" cxnId="{09CEEB96-C173-4568-A669-8CB94D9314DA}">
      <dgm:prSet/>
      <dgm:spPr/>
      <dgm:t>
        <a:bodyPr/>
        <a:lstStyle/>
        <a:p>
          <a:endParaRPr lang="fr-FR" sz="1800">
            <a:solidFill>
              <a:schemeClr val="tx1"/>
            </a:solidFill>
          </a:endParaRPr>
        </a:p>
      </dgm:t>
    </dgm:pt>
    <dgm:pt modelId="{39CD6569-6BF3-4788-8249-199D27F4F15C}" type="sibTrans" cxnId="{09CEEB96-C173-4568-A669-8CB94D9314DA}">
      <dgm:prSet/>
      <dgm:spPr/>
      <dgm:t>
        <a:bodyPr/>
        <a:lstStyle/>
        <a:p>
          <a:endParaRPr lang="fr-FR" sz="1800">
            <a:solidFill>
              <a:schemeClr val="tx1"/>
            </a:solidFill>
          </a:endParaRPr>
        </a:p>
      </dgm:t>
    </dgm:pt>
    <dgm:pt modelId="{0D3F4C0A-A7A7-4000-90F4-79B87051271B}">
      <dgm:prSet phldrT="[Texte]" custT="1"/>
      <dgm:spPr>
        <a:noFill/>
        <a:ln>
          <a:solidFill>
            <a:schemeClr val="accent1">
              <a:lumMod val="60000"/>
              <a:lumOff val="40000"/>
            </a:schemeClr>
          </a:solidFill>
        </a:ln>
      </dgm:spPr>
      <dgm:t>
        <a:bodyPr/>
        <a:lstStyle/>
        <a:p>
          <a:r>
            <a:rPr lang="fr-FR" sz="1000" b="1" dirty="0" smtClean="0">
              <a:solidFill>
                <a:schemeClr val="tx1"/>
              </a:solidFill>
              <a:latin typeface="Perpetua" panose="02020502060401020303" pitchFamily="18" charset="0"/>
            </a:rPr>
            <a:t>Couverture des activités et produits par l’enquête</a:t>
          </a:r>
        </a:p>
      </dgm:t>
    </dgm:pt>
    <dgm:pt modelId="{8E25ECCB-6A49-4030-891E-0CC786B89D94}" type="parTrans" cxnId="{D05436E9-6869-4821-96CC-7A941893B9AF}">
      <dgm:prSet/>
      <dgm:spPr/>
      <dgm:t>
        <a:bodyPr/>
        <a:lstStyle/>
        <a:p>
          <a:endParaRPr lang="fr-FR" sz="1800">
            <a:solidFill>
              <a:schemeClr val="tx1"/>
            </a:solidFill>
          </a:endParaRPr>
        </a:p>
      </dgm:t>
    </dgm:pt>
    <dgm:pt modelId="{63ABD296-C72E-4BB0-98D2-4008026CA1AF}" type="sibTrans" cxnId="{D05436E9-6869-4821-96CC-7A941893B9AF}">
      <dgm:prSet/>
      <dgm:spPr/>
      <dgm:t>
        <a:bodyPr/>
        <a:lstStyle/>
        <a:p>
          <a:endParaRPr lang="fr-FR" sz="1800">
            <a:solidFill>
              <a:schemeClr val="tx1"/>
            </a:solidFill>
          </a:endParaRPr>
        </a:p>
      </dgm:t>
    </dgm:pt>
    <dgm:pt modelId="{E198FDFA-D8CE-4C21-B0C6-481163E7C363}">
      <dgm:prSet phldrT="[Texte]" custT="1"/>
      <dgm:spPr>
        <a:noFill/>
        <a:ln>
          <a:solidFill>
            <a:schemeClr val="accent1">
              <a:lumMod val="60000"/>
              <a:lumOff val="40000"/>
            </a:schemeClr>
          </a:solidFill>
        </a:ln>
      </dgm:spPr>
      <dgm:t>
        <a:bodyPr/>
        <a:lstStyle/>
        <a:p>
          <a:r>
            <a:rPr lang="fr-FR" sz="1000" b="1" dirty="0" smtClean="0">
              <a:solidFill>
                <a:schemeClr val="tx1"/>
              </a:solidFill>
              <a:latin typeface="Perpetua" panose="02020502060401020303" pitchFamily="18" charset="0"/>
            </a:rPr>
            <a:t>Apport d’autres sources</a:t>
          </a:r>
        </a:p>
      </dgm:t>
    </dgm:pt>
    <dgm:pt modelId="{164FF579-A4C7-4425-AF14-EA09AB4F05DC}" type="parTrans" cxnId="{85B3B298-F213-46FA-AD65-EEFDD366637B}">
      <dgm:prSet/>
      <dgm:spPr/>
      <dgm:t>
        <a:bodyPr/>
        <a:lstStyle/>
        <a:p>
          <a:endParaRPr lang="fr-FR"/>
        </a:p>
      </dgm:t>
    </dgm:pt>
    <dgm:pt modelId="{5CECD31D-0A15-495E-B056-3E374D057337}" type="sibTrans" cxnId="{85B3B298-F213-46FA-AD65-EEFDD366637B}">
      <dgm:prSet/>
      <dgm:spPr/>
      <dgm:t>
        <a:bodyPr/>
        <a:lstStyle/>
        <a:p>
          <a:endParaRPr lang="fr-FR"/>
        </a:p>
      </dgm:t>
    </dgm:pt>
    <dgm:pt modelId="{E38E832B-055D-4E76-B25D-65DF775F8235}">
      <dgm:prSet phldrT="[Texte]" custT="1"/>
      <dgm:spPr>
        <a:noFill/>
        <a:ln>
          <a:solidFill>
            <a:schemeClr val="accent1">
              <a:lumMod val="60000"/>
              <a:lumOff val="40000"/>
            </a:schemeClr>
          </a:solidFill>
        </a:ln>
      </dgm:spPr>
      <dgm:t>
        <a:bodyPr/>
        <a:lstStyle/>
        <a:p>
          <a:r>
            <a:rPr lang="fr-FR" sz="1000" b="1" dirty="0" smtClean="0">
              <a:solidFill>
                <a:schemeClr val="tx1"/>
              </a:solidFill>
              <a:latin typeface="Perpetua" panose="02020502060401020303" pitchFamily="18" charset="0"/>
            </a:rPr>
            <a:t>Appréciation</a:t>
          </a:r>
        </a:p>
      </dgm:t>
    </dgm:pt>
    <dgm:pt modelId="{A3E4DDFF-C32E-4ADF-9B84-FBC0F2AA5EDE}" type="parTrans" cxnId="{F779A33A-526C-4C3A-9672-193548CC072E}">
      <dgm:prSet/>
      <dgm:spPr/>
      <dgm:t>
        <a:bodyPr/>
        <a:lstStyle/>
        <a:p>
          <a:endParaRPr lang="fr-FR"/>
        </a:p>
      </dgm:t>
    </dgm:pt>
    <dgm:pt modelId="{C0862740-B611-4350-A35F-88AC365E81C8}" type="sibTrans" cxnId="{F779A33A-526C-4C3A-9672-193548CC072E}">
      <dgm:prSet/>
      <dgm:spPr/>
      <dgm:t>
        <a:bodyPr/>
        <a:lstStyle/>
        <a:p>
          <a:endParaRPr lang="fr-FR"/>
        </a:p>
      </dgm:t>
    </dgm:pt>
    <dgm:pt modelId="{05FEF1CC-386C-4BE4-B17E-5B57CFC3A55C}" type="pres">
      <dgm:prSet presAssocID="{682345EC-3AC9-4D07-A20E-10F634AB7B82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A538A3C9-1496-4C33-A1AF-C49D8497849A}" type="pres">
      <dgm:prSet presAssocID="{6B23541E-F0CD-4DEA-8BB5-B20923A29296}" presName="parTxOnly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CECE48D0-5652-46ED-A0F1-F7E59E8BE7F8}" type="pres">
      <dgm:prSet presAssocID="{5E992286-645B-4107-BEF6-F49569687EAC}" presName="parSpace" presStyleCnt="0"/>
      <dgm:spPr/>
    </dgm:pt>
    <dgm:pt modelId="{5757CB1D-ED42-4E5E-BFA6-E36824ACDBC5}" type="pres">
      <dgm:prSet presAssocID="{B4029C79-8C35-4F17-A955-4CCD2482DC3B}" presName="parTxOnly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A0CF7A1E-386C-43D5-84D6-6FCF2F8047B6}" type="pres">
      <dgm:prSet presAssocID="{644080B9-35B6-446A-99FF-1055ED85FEAA}" presName="parSpace" presStyleCnt="0"/>
      <dgm:spPr/>
    </dgm:pt>
    <dgm:pt modelId="{92C0C068-D4AD-4E7B-94E7-17E3A66FE874}" type="pres">
      <dgm:prSet presAssocID="{558738A8-3FBA-4D5C-8241-FFD27C4B0E86}" presName="parTxOnly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200DF8D9-CE9E-419F-B2F8-319BC538A39D}" type="pres">
      <dgm:prSet presAssocID="{39CD6569-6BF3-4788-8249-199D27F4F15C}" presName="parSpace" presStyleCnt="0"/>
      <dgm:spPr/>
    </dgm:pt>
    <dgm:pt modelId="{076AEE9F-5FD4-4C82-B861-82327C7E8900}" type="pres">
      <dgm:prSet presAssocID="{0D3F4C0A-A7A7-4000-90F4-79B87051271B}" presName="parTxOnly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1AB24DCD-9236-43D6-8D74-5F46590DC0C1}" type="pres">
      <dgm:prSet presAssocID="{63ABD296-C72E-4BB0-98D2-4008026CA1AF}" presName="parSpace" presStyleCnt="0"/>
      <dgm:spPr/>
    </dgm:pt>
    <dgm:pt modelId="{C002C0F8-ACAE-491E-AB56-34A5ACB02EE1}" type="pres">
      <dgm:prSet presAssocID="{E38E832B-055D-4E76-B25D-65DF775F8235}" presName="parTxOnly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CF326EBA-96AD-480A-A7E6-960925A417EB}" type="pres">
      <dgm:prSet presAssocID="{C0862740-B611-4350-A35F-88AC365E81C8}" presName="parSpace" presStyleCnt="0"/>
      <dgm:spPr/>
    </dgm:pt>
    <dgm:pt modelId="{3A09E5D9-5219-4DB0-9399-D788E049867B}" type="pres">
      <dgm:prSet presAssocID="{E198FDFA-D8CE-4C21-B0C6-481163E7C363}" presName="parTxOnly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D05436E9-6869-4821-96CC-7A941893B9AF}" srcId="{682345EC-3AC9-4D07-A20E-10F634AB7B82}" destId="{0D3F4C0A-A7A7-4000-90F4-79B87051271B}" srcOrd="3" destOrd="0" parTransId="{8E25ECCB-6A49-4030-891E-0CC786B89D94}" sibTransId="{63ABD296-C72E-4BB0-98D2-4008026CA1AF}"/>
    <dgm:cxn modelId="{EF3439BA-E0DF-4983-B2FF-0583926C7EB0}" type="presOf" srcId="{682345EC-3AC9-4D07-A20E-10F634AB7B82}" destId="{05FEF1CC-386C-4BE4-B17E-5B57CFC3A55C}" srcOrd="0" destOrd="0" presId="urn:microsoft.com/office/officeart/2005/8/layout/hChevron3"/>
    <dgm:cxn modelId="{09CEEB96-C173-4568-A669-8CB94D9314DA}" srcId="{682345EC-3AC9-4D07-A20E-10F634AB7B82}" destId="{558738A8-3FBA-4D5C-8241-FFD27C4B0E86}" srcOrd="2" destOrd="0" parTransId="{74C84D1C-634D-4E36-B629-19C045BBF838}" sibTransId="{39CD6569-6BF3-4788-8249-199D27F4F15C}"/>
    <dgm:cxn modelId="{F779A33A-526C-4C3A-9672-193548CC072E}" srcId="{682345EC-3AC9-4D07-A20E-10F634AB7B82}" destId="{E38E832B-055D-4E76-B25D-65DF775F8235}" srcOrd="4" destOrd="0" parTransId="{A3E4DDFF-C32E-4ADF-9B84-FBC0F2AA5EDE}" sibTransId="{C0862740-B611-4350-A35F-88AC365E81C8}"/>
    <dgm:cxn modelId="{85B3B298-F213-46FA-AD65-EEFDD366637B}" srcId="{682345EC-3AC9-4D07-A20E-10F634AB7B82}" destId="{E198FDFA-D8CE-4C21-B0C6-481163E7C363}" srcOrd="5" destOrd="0" parTransId="{164FF579-A4C7-4425-AF14-EA09AB4F05DC}" sibTransId="{5CECD31D-0A15-495E-B056-3E374D057337}"/>
    <dgm:cxn modelId="{4D7CF76B-BEF8-4E72-A38E-984A830DB490}" srcId="{682345EC-3AC9-4D07-A20E-10F634AB7B82}" destId="{6B23541E-F0CD-4DEA-8BB5-B20923A29296}" srcOrd="0" destOrd="0" parTransId="{D9D9C25A-9C13-45C2-B67E-89F519904323}" sibTransId="{5E992286-645B-4107-BEF6-F49569687EAC}"/>
    <dgm:cxn modelId="{FC8ABF0B-975D-4000-B69B-0EF776D1D3A1}" type="presOf" srcId="{B4029C79-8C35-4F17-A955-4CCD2482DC3B}" destId="{5757CB1D-ED42-4E5E-BFA6-E36824ACDBC5}" srcOrd="0" destOrd="0" presId="urn:microsoft.com/office/officeart/2005/8/layout/hChevron3"/>
    <dgm:cxn modelId="{59A3A514-EE2F-4867-BF22-1BD3C059ABB0}" type="presOf" srcId="{E198FDFA-D8CE-4C21-B0C6-481163E7C363}" destId="{3A09E5D9-5219-4DB0-9399-D788E049867B}" srcOrd="0" destOrd="0" presId="urn:microsoft.com/office/officeart/2005/8/layout/hChevron3"/>
    <dgm:cxn modelId="{47FC3775-2DBE-46BF-A1F3-9F3214698444}" type="presOf" srcId="{0D3F4C0A-A7A7-4000-90F4-79B87051271B}" destId="{076AEE9F-5FD4-4C82-B861-82327C7E8900}" srcOrd="0" destOrd="0" presId="urn:microsoft.com/office/officeart/2005/8/layout/hChevron3"/>
    <dgm:cxn modelId="{A9326F3D-C127-472E-8421-3A487FFBA9B7}" type="presOf" srcId="{6B23541E-F0CD-4DEA-8BB5-B20923A29296}" destId="{A538A3C9-1496-4C33-A1AF-C49D8497849A}" srcOrd="0" destOrd="0" presId="urn:microsoft.com/office/officeart/2005/8/layout/hChevron3"/>
    <dgm:cxn modelId="{AA2A0AF8-3B04-4D55-B74D-EDF240847ECB}" type="presOf" srcId="{E38E832B-055D-4E76-B25D-65DF775F8235}" destId="{C002C0F8-ACAE-491E-AB56-34A5ACB02EE1}" srcOrd="0" destOrd="0" presId="urn:microsoft.com/office/officeart/2005/8/layout/hChevron3"/>
    <dgm:cxn modelId="{1B01E78D-CA81-45B2-B947-56A106DA2DCA}" type="presOf" srcId="{558738A8-3FBA-4D5C-8241-FFD27C4B0E86}" destId="{92C0C068-D4AD-4E7B-94E7-17E3A66FE874}" srcOrd="0" destOrd="0" presId="urn:microsoft.com/office/officeart/2005/8/layout/hChevron3"/>
    <dgm:cxn modelId="{6719C67B-54BE-45C2-878D-9106DCD6252F}" srcId="{682345EC-3AC9-4D07-A20E-10F634AB7B82}" destId="{B4029C79-8C35-4F17-A955-4CCD2482DC3B}" srcOrd="1" destOrd="0" parTransId="{B17C041D-44DA-4A2F-8CEF-4C67742213E9}" sibTransId="{644080B9-35B6-446A-99FF-1055ED85FEAA}"/>
    <dgm:cxn modelId="{5A27B228-EC0E-4384-8D12-CDB3E8E1DCBF}" type="presParOf" srcId="{05FEF1CC-386C-4BE4-B17E-5B57CFC3A55C}" destId="{A538A3C9-1496-4C33-A1AF-C49D8497849A}" srcOrd="0" destOrd="0" presId="urn:microsoft.com/office/officeart/2005/8/layout/hChevron3"/>
    <dgm:cxn modelId="{DBC0362B-181B-467D-8CB4-19D1101F3A4F}" type="presParOf" srcId="{05FEF1CC-386C-4BE4-B17E-5B57CFC3A55C}" destId="{CECE48D0-5652-46ED-A0F1-F7E59E8BE7F8}" srcOrd="1" destOrd="0" presId="urn:microsoft.com/office/officeart/2005/8/layout/hChevron3"/>
    <dgm:cxn modelId="{EA347B5A-C997-4E65-80E8-706DDC5B85F4}" type="presParOf" srcId="{05FEF1CC-386C-4BE4-B17E-5B57CFC3A55C}" destId="{5757CB1D-ED42-4E5E-BFA6-E36824ACDBC5}" srcOrd="2" destOrd="0" presId="urn:microsoft.com/office/officeart/2005/8/layout/hChevron3"/>
    <dgm:cxn modelId="{1F65F910-5F8E-4E15-B196-75F9FFDD7381}" type="presParOf" srcId="{05FEF1CC-386C-4BE4-B17E-5B57CFC3A55C}" destId="{A0CF7A1E-386C-43D5-84D6-6FCF2F8047B6}" srcOrd="3" destOrd="0" presId="urn:microsoft.com/office/officeart/2005/8/layout/hChevron3"/>
    <dgm:cxn modelId="{D44AB26F-30E0-49C9-9368-370E0CA5AFE0}" type="presParOf" srcId="{05FEF1CC-386C-4BE4-B17E-5B57CFC3A55C}" destId="{92C0C068-D4AD-4E7B-94E7-17E3A66FE874}" srcOrd="4" destOrd="0" presId="urn:microsoft.com/office/officeart/2005/8/layout/hChevron3"/>
    <dgm:cxn modelId="{640C45D3-D185-4026-8AB5-7F13D1424497}" type="presParOf" srcId="{05FEF1CC-386C-4BE4-B17E-5B57CFC3A55C}" destId="{200DF8D9-CE9E-419F-B2F8-319BC538A39D}" srcOrd="5" destOrd="0" presId="urn:microsoft.com/office/officeart/2005/8/layout/hChevron3"/>
    <dgm:cxn modelId="{5F75331B-278A-4E8D-923F-F83FF3335108}" type="presParOf" srcId="{05FEF1CC-386C-4BE4-B17E-5B57CFC3A55C}" destId="{076AEE9F-5FD4-4C82-B861-82327C7E8900}" srcOrd="6" destOrd="0" presId="urn:microsoft.com/office/officeart/2005/8/layout/hChevron3"/>
    <dgm:cxn modelId="{5A687DBA-27CC-484F-91FD-88D010A933AD}" type="presParOf" srcId="{05FEF1CC-386C-4BE4-B17E-5B57CFC3A55C}" destId="{1AB24DCD-9236-43D6-8D74-5F46590DC0C1}" srcOrd="7" destOrd="0" presId="urn:microsoft.com/office/officeart/2005/8/layout/hChevron3"/>
    <dgm:cxn modelId="{F4393BA0-A9BE-4141-890F-9F864D88551D}" type="presParOf" srcId="{05FEF1CC-386C-4BE4-B17E-5B57CFC3A55C}" destId="{C002C0F8-ACAE-491E-AB56-34A5ACB02EE1}" srcOrd="8" destOrd="0" presId="urn:microsoft.com/office/officeart/2005/8/layout/hChevron3"/>
    <dgm:cxn modelId="{8E524C62-D8B6-4E04-A848-E7DD2FD22461}" type="presParOf" srcId="{05FEF1CC-386C-4BE4-B17E-5B57CFC3A55C}" destId="{CF326EBA-96AD-480A-A7E6-960925A417EB}" srcOrd="9" destOrd="0" presId="urn:microsoft.com/office/officeart/2005/8/layout/hChevron3"/>
    <dgm:cxn modelId="{971D61EB-2C6C-4209-A632-849AB9E6D45E}" type="presParOf" srcId="{05FEF1CC-386C-4BE4-B17E-5B57CFC3A55C}" destId="{3A09E5D9-5219-4DB0-9399-D788E049867B}" srcOrd="10" destOrd="0" presId="urn:microsoft.com/office/officeart/2005/8/layout/hChevron3"/>
  </dgm:cxnLst>
  <dgm:bg>
    <a:noFill/>
  </dgm:bg>
  <dgm:whole>
    <a:ln>
      <a:solidFill>
        <a:schemeClr val="accent1">
          <a:lumMod val="60000"/>
          <a:lumOff val="40000"/>
        </a:schemeClr>
      </a:solidFill>
    </a:ln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682345EC-3AC9-4D07-A20E-10F634AB7B82}" type="doc">
      <dgm:prSet loTypeId="urn:microsoft.com/office/officeart/2005/8/layout/hChevron3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6B23541E-F0CD-4DEA-8BB5-B20923A29296}">
      <dgm:prSet phldrT="[Texte]" custT="1"/>
      <dgm:spPr>
        <a:noFill/>
      </dgm:spPr>
      <dgm:t>
        <a:bodyPr/>
        <a:lstStyle/>
        <a:p>
          <a:r>
            <a:rPr lang="fr-FR" sz="1200" b="1" dirty="0" smtClean="0">
              <a:solidFill>
                <a:schemeClr val="tx1"/>
              </a:solidFill>
              <a:latin typeface="Perpetua" panose="02020502060401020303" pitchFamily="18" charset="0"/>
            </a:rPr>
            <a:t>Contexte</a:t>
          </a:r>
          <a:endParaRPr lang="fr-FR" sz="1200" b="1" dirty="0">
            <a:solidFill>
              <a:schemeClr val="tx1"/>
            </a:solidFill>
            <a:latin typeface="Perpetua" panose="02020502060401020303" pitchFamily="18" charset="0"/>
          </a:endParaRPr>
        </a:p>
      </dgm:t>
    </dgm:pt>
    <dgm:pt modelId="{D9D9C25A-9C13-45C2-B67E-89F519904323}" type="parTrans" cxnId="{4D7CF76B-BEF8-4E72-A38E-984A830DB490}">
      <dgm:prSet/>
      <dgm:spPr/>
      <dgm:t>
        <a:bodyPr/>
        <a:lstStyle/>
        <a:p>
          <a:endParaRPr lang="fr-FR" sz="1800">
            <a:solidFill>
              <a:schemeClr val="tx1"/>
            </a:solidFill>
          </a:endParaRPr>
        </a:p>
      </dgm:t>
    </dgm:pt>
    <dgm:pt modelId="{5E992286-645B-4107-BEF6-F49569687EAC}" type="sibTrans" cxnId="{4D7CF76B-BEF8-4E72-A38E-984A830DB490}">
      <dgm:prSet/>
      <dgm:spPr/>
      <dgm:t>
        <a:bodyPr/>
        <a:lstStyle/>
        <a:p>
          <a:endParaRPr lang="fr-FR" sz="1800">
            <a:solidFill>
              <a:schemeClr val="tx1"/>
            </a:solidFill>
          </a:endParaRPr>
        </a:p>
      </dgm:t>
    </dgm:pt>
    <dgm:pt modelId="{B4029C79-8C35-4F17-A955-4CCD2482DC3B}">
      <dgm:prSet phldrT="[Texte]" custT="1"/>
      <dgm:spPr>
        <a:noFill/>
        <a:ln>
          <a:solidFill>
            <a:schemeClr val="accent1">
              <a:lumMod val="60000"/>
              <a:lumOff val="40000"/>
            </a:schemeClr>
          </a:solidFill>
        </a:ln>
      </dgm:spPr>
      <dgm:t>
        <a:bodyPr/>
        <a:lstStyle/>
        <a:p>
          <a:r>
            <a:rPr lang="fr-FR" sz="1200" b="1" dirty="0" smtClean="0">
              <a:solidFill>
                <a:schemeClr val="tx1"/>
              </a:solidFill>
              <a:latin typeface="Perpetua" panose="02020502060401020303" pitchFamily="18" charset="0"/>
            </a:rPr>
            <a:t>Données utilisées</a:t>
          </a:r>
        </a:p>
      </dgm:t>
    </dgm:pt>
    <dgm:pt modelId="{B17C041D-44DA-4A2F-8CEF-4C67742213E9}" type="parTrans" cxnId="{6719C67B-54BE-45C2-878D-9106DCD6252F}">
      <dgm:prSet/>
      <dgm:spPr/>
      <dgm:t>
        <a:bodyPr/>
        <a:lstStyle/>
        <a:p>
          <a:endParaRPr lang="fr-FR" sz="1800">
            <a:solidFill>
              <a:schemeClr val="tx1"/>
            </a:solidFill>
          </a:endParaRPr>
        </a:p>
      </dgm:t>
    </dgm:pt>
    <dgm:pt modelId="{644080B9-35B6-446A-99FF-1055ED85FEAA}" type="sibTrans" cxnId="{6719C67B-54BE-45C2-878D-9106DCD6252F}">
      <dgm:prSet/>
      <dgm:spPr/>
      <dgm:t>
        <a:bodyPr/>
        <a:lstStyle/>
        <a:p>
          <a:endParaRPr lang="fr-FR" sz="1800">
            <a:solidFill>
              <a:schemeClr val="tx1"/>
            </a:solidFill>
          </a:endParaRPr>
        </a:p>
      </dgm:t>
    </dgm:pt>
    <dgm:pt modelId="{558738A8-3FBA-4D5C-8241-FFD27C4B0E86}">
      <dgm:prSet phldrT="[Texte]" custT="1"/>
      <dgm:spPr>
        <a:solidFill>
          <a:schemeClr val="accent1">
            <a:lumMod val="60000"/>
            <a:lumOff val="40000"/>
          </a:schemeClr>
        </a:solidFill>
        <a:ln>
          <a:solidFill>
            <a:schemeClr val="accent1">
              <a:lumMod val="60000"/>
              <a:lumOff val="40000"/>
            </a:schemeClr>
          </a:solidFill>
        </a:ln>
      </dgm:spPr>
      <dgm:t>
        <a:bodyPr/>
        <a:lstStyle/>
        <a:p>
          <a:r>
            <a:rPr lang="fr-FR" sz="1000" b="1" dirty="0" smtClean="0">
              <a:solidFill>
                <a:schemeClr val="tx1"/>
              </a:solidFill>
              <a:latin typeface="Perpetua" panose="02020502060401020303" pitchFamily="18" charset="0"/>
            </a:rPr>
            <a:t>Traitement des données d’enquête dans les comptes</a:t>
          </a:r>
        </a:p>
      </dgm:t>
    </dgm:pt>
    <dgm:pt modelId="{74C84D1C-634D-4E36-B629-19C045BBF838}" type="parTrans" cxnId="{09CEEB96-C173-4568-A669-8CB94D9314DA}">
      <dgm:prSet/>
      <dgm:spPr/>
      <dgm:t>
        <a:bodyPr/>
        <a:lstStyle/>
        <a:p>
          <a:endParaRPr lang="fr-FR" sz="1800">
            <a:solidFill>
              <a:schemeClr val="tx1"/>
            </a:solidFill>
          </a:endParaRPr>
        </a:p>
      </dgm:t>
    </dgm:pt>
    <dgm:pt modelId="{39CD6569-6BF3-4788-8249-199D27F4F15C}" type="sibTrans" cxnId="{09CEEB96-C173-4568-A669-8CB94D9314DA}">
      <dgm:prSet/>
      <dgm:spPr/>
      <dgm:t>
        <a:bodyPr/>
        <a:lstStyle/>
        <a:p>
          <a:endParaRPr lang="fr-FR" sz="1800">
            <a:solidFill>
              <a:schemeClr val="tx1"/>
            </a:solidFill>
          </a:endParaRPr>
        </a:p>
      </dgm:t>
    </dgm:pt>
    <dgm:pt modelId="{0D3F4C0A-A7A7-4000-90F4-79B87051271B}">
      <dgm:prSet phldrT="[Texte]" custT="1"/>
      <dgm:spPr>
        <a:noFill/>
        <a:ln>
          <a:solidFill>
            <a:schemeClr val="accent1">
              <a:lumMod val="60000"/>
              <a:lumOff val="40000"/>
            </a:schemeClr>
          </a:solidFill>
        </a:ln>
      </dgm:spPr>
      <dgm:t>
        <a:bodyPr/>
        <a:lstStyle/>
        <a:p>
          <a:r>
            <a:rPr lang="fr-FR" sz="1000" b="1" dirty="0" smtClean="0">
              <a:solidFill>
                <a:schemeClr val="tx1"/>
              </a:solidFill>
              <a:latin typeface="Perpetua" panose="02020502060401020303" pitchFamily="18" charset="0"/>
            </a:rPr>
            <a:t>Couverture des activités et produits par l’enquête</a:t>
          </a:r>
        </a:p>
      </dgm:t>
    </dgm:pt>
    <dgm:pt modelId="{8E25ECCB-6A49-4030-891E-0CC786B89D94}" type="parTrans" cxnId="{D05436E9-6869-4821-96CC-7A941893B9AF}">
      <dgm:prSet/>
      <dgm:spPr/>
      <dgm:t>
        <a:bodyPr/>
        <a:lstStyle/>
        <a:p>
          <a:endParaRPr lang="fr-FR" sz="1800">
            <a:solidFill>
              <a:schemeClr val="tx1"/>
            </a:solidFill>
          </a:endParaRPr>
        </a:p>
      </dgm:t>
    </dgm:pt>
    <dgm:pt modelId="{63ABD296-C72E-4BB0-98D2-4008026CA1AF}" type="sibTrans" cxnId="{D05436E9-6869-4821-96CC-7A941893B9AF}">
      <dgm:prSet/>
      <dgm:spPr/>
      <dgm:t>
        <a:bodyPr/>
        <a:lstStyle/>
        <a:p>
          <a:endParaRPr lang="fr-FR" sz="1800">
            <a:solidFill>
              <a:schemeClr val="tx1"/>
            </a:solidFill>
          </a:endParaRPr>
        </a:p>
      </dgm:t>
    </dgm:pt>
    <dgm:pt modelId="{E198FDFA-D8CE-4C21-B0C6-481163E7C363}">
      <dgm:prSet phldrT="[Texte]" custT="1"/>
      <dgm:spPr>
        <a:noFill/>
        <a:ln>
          <a:solidFill>
            <a:schemeClr val="accent1">
              <a:lumMod val="60000"/>
              <a:lumOff val="40000"/>
            </a:schemeClr>
          </a:solidFill>
        </a:ln>
      </dgm:spPr>
      <dgm:t>
        <a:bodyPr/>
        <a:lstStyle/>
        <a:p>
          <a:r>
            <a:rPr lang="fr-FR" sz="1000" b="1" dirty="0" smtClean="0">
              <a:solidFill>
                <a:schemeClr val="tx1"/>
              </a:solidFill>
              <a:latin typeface="Perpetua" panose="02020502060401020303" pitchFamily="18" charset="0"/>
            </a:rPr>
            <a:t>Apport d’autres sources</a:t>
          </a:r>
        </a:p>
      </dgm:t>
    </dgm:pt>
    <dgm:pt modelId="{164FF579-A4C7-4425-AF14-EA09AB4F05DC}" type="parTrans" cxnId="{85B3B298-F213-46FA-AD65-EEFDD366637B}">
      <dgm:prSet/>
      <dgm:spPr/>
      <dgm:t>
        <a:bodyPr/>
        <a:lstStyle/>
        <a:p>
          <a:endParaRPr lang="fr-FR"/>
        </a:p>
      </dgm:t>
    </dgm:pt>
    <dgm:pt modelId="{5CECD31D-0A15-495E-B056-3E374D057337}" type="sibTrans" cxnId="{85B3B298-F213-46FA-AD65-EEFDD366637B}">
      <dgm:prSet/>
      <dgm:spPr/>
      <dgm:t>
        <a:bodyPr/>
        <a:lstStyle/>
        <a:p>
          <a:endParaRPr lang="fr-FR"/>
        </a:p>
      </dgm:t>
    </dgm:pt>
    <dgm:pt modelId="{E38E832B-055D-4E76-B25D-65DF775F8235}">
      <dgm:prSet phldrT="[Texte]" custT="1"/>
      <dgm:spPr>
        <a:noFill/>
        <a:ln>
          <a:solidFill>
            <a:schemeClr val="accent1">
              <a:lumMod val="60000"/>
              <a:lumOff val="40000"/>
            </a:schemeClr>
          </a:solidFill>
        </a:ln>
      </dgm:spPr>
      <dgm:t>
        <a:bodyPr/>
        <a:lstStyle/>
        <a:p>
          <a:r>
            <a:rPr lang="fr-FR" sz="1000" b="1" dirty="0" smtClean="0">
              <a:solidFill>
                <a:schemeClr val="tx1"/>
              </a:solidFill>
              <a:latin typeface="Perpetua" panose="02020502060401020303" pitchFamily="18" charset="0"/>
            </a:rPr>
            <a:t>Appréciation</a:t>
          </a:r>
        </a:p>
      </dgm:t>
    </dgm:pt>
    <dgm:pt modelId="{A3E4DDFF-C32E-4ADF-9B84-FBC0F2AA5EDE}" type="parTrans" cxnId="{F779A33A-526C-4C3A-9672-193548CC072E}">
      <dgm:prSet/>
      <dgm:spPr/>
      <dgm:t>
        <a:bodyPr/>
        <a:lstStyle/>
        <a:p>
          <a:endParaRPr lang="fr-FR"/>
        </a:p>
      </dgm:t>
    </dgm:pt>
    <dgm:pt modelId="{C0862740-B611-4350-A35F-88AC365E81C8}" type="sibTrans" cxnId="{F779A33A-526C-4C3A-9672-193548CC072E}">
      <dgm:prSet/>
      <dgm:spPr/>
      <dgm:t>
        <a:bodyPr/>
        <a:lstStyle/>
        <a:p>
          <a:endParaRPr lang="fr-FR"/>
        </a:p>
      </dgm:t>
    </dgm:pt>
    <dgm:pt modelId="{05FEF1CC-386C-4BE4-B17E-5B57CFC3A55C}" type="pres">
      <dgm:prSet presAssocID="{682345EC-3AC9-4D07-A20E-10F634AB7B82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A538A3C9-1496-4C33-A1AF-C49D8497849A}" type="pres">
      <dgm:prSet presAssocID="{6B23541E-F0CD-4DEA-8BB5-B20923A29296}" presName="parTxOnly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CECE48D0-5652-46ED-A0F1-F7E59E8BE7F8}" type="pres">
      <dgm:prSet presAssocID="{5E992286-645B-4107-BEF6-F49569687EAC}" presName="parSpace" presStyleCnt="0"/>
      <dgm:spPr/>
    </dgm:pt>
    <dgm:pt modelId="{5757CB1D-ED42-4E5E-BFA6-E36824ACDBC5}" type="pres">
      <dgm:prSet presAssocID="{B4029C79-8C35-4F17-A955-4CCD2482DC3B}" presName="parTxOnly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A0CF7A1E-386C-43D5-84D6-6FCF2F8047B6}" type="pres">
      <dgm:prSet presAssocID="{644080B9-35B6-446A-99FF-1055ED85FEAA}" presName="parSpace" presStyleCnt="0"/>
      <dgm:spPr/>
    </dgm:pt>
    <dgm:pt modelId="{92C0C068-D4AD-4E7B-94E7-17E3A66FE874}" type="pres">
      <dgm:prSet presAssocID="{558738A8-3FBA-4D5C-8241-FFD27C4B0E86}" presName="parTxOnly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200DF8D9-CE9E-419F-B2F8-319BC538A39D}" type="pres">
      <dgm:prSet presAssocID="{39CD6569-6BF3-4788-8249-199D27F4F15C}" presName="parSpace" presStyleCnt="0"/>
      <dgm:spPr/>
    </dgm:pt>
    <dgm:pt modelId="{076AEE9F-5FD4-4C82-B861-82327C7E8900}" type="pres">
      <dgm:prSet presAssocID="{0D3F4C0A-A7A7-4000-90F4-79B87051271B}" presName="parTxOnly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1AB24DCD-9236-43D6-8D74-5F46590DC0C1}" type="pres">
      <dgm:prSet presAssocID="{63ABD296-C72E-4BB0-98D2-4008026CA1AF}" presName="parSpace" presStyleCnt="0"/>
      <dgm:spPr/>
    </dgm:pt>
    <dgm:pt modelId="{C002C0F8-ACAE-491E-AB56-34A5ACB02EE1}" type="pres">
      <dgm:prSet presAssocID="{E38E832B-055D-4E76-B25D-65DF775F8235}" presName="parTxOnly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CF326EBA-96AD-480A-A7E6-960925A417EB}" type="pres">
      <dgm:prSet presAssocID="{C0862740-B611-4350-A35F-88AC365E81C8}" presName="parSpace" presStyleCnt="0"/>
      <dgm:spPr/>
    </dgm:pt>
    <dgm:pt modelId="{3A09E5D9-5219-4DB0-9399-D788E049867B}" type="pres">
      <dgm:prSet presAssocID="{E198FDFA-D8CE-4C21-B0C6-481163E7C363}" presName="parTxOnly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45E75B4F-A295-44F2-BC62-319E728E6FA9}" type="presOf" srcId="{E38E832B-055D-4E76-B25D-65DF775F8235}" destId="{C002C0F8-ACAE-491E-AB56-34A5ACB02EE1}" srcOrd="0" destOrd="0" presId="urn:microsoft.com/office/officeart/2005/8/layout/hChevron3"/>
    <dgm:cxn modelId="{23FFCBAB-CECD-424C-88C9-7533239475F9}" type="presOf" srcId="{6B23541E-F0CD-4DEA-8BB5-B20923A29296}" destId="{A538A3C9-1496-4C33-A1AF-C49D8497849A}" srcOrd="0" destOrd="0" presId="urn:microsoft.com/office/officeart/2005/8/layout/hChevron3"/>
    <dgm:cxn modelId="{6719C67B-54BE-45C2-878D-9106DCD6252F}" srcId="{682345EC-3AC9-4D07-A20E-10F634AB7B82}" destId="{B4029C79-8C35-4F17-A955-4CCD2482DC3B}" srcOrd="1" destOrd="0" parTransId="{B17C041D-44DA-4A2F-8CEF-4C67742213E9}" sibTransId="{644080B9-35B6-446A-99FF-1055ED85FEAA}"/>
    <dgm:cxn modelId="{7E423A43-267E-458C-B1FC-70982088AA8E}" type="presOf" srcId="{682345EC-3AC9-4D07-A20E-10F634AB7B82}" destId="{05FEF1CC-386C-4BE4-B17E-5B57CFC3A55C}" srcOrd="0" destOrd="0" presId="urn:microsoft.com/office/officeart/2005/8/layout/hChevron3"/>
    <dgm:cxn modelId="{2DE7388F-CA94-4236-B5E8-1DBDE9D11840}" type="presOf" srcId="{558738A8-3FBA-4D5C-8241-FFD27C4B0E86}" destId="{92C0C068-D4AD-4E7B-94E7-17E3A66FE874}" srcOrd="0" destOrd="0" presId="urn:microsoft.com/office/officeart/2005/8/layout/hChevron3"/>
    <dgm:cxn modelId="{357D750E-AC3F-4276-B88A-5A5251915932}" type="presOf" srcId="{B4029C79-8C35-4F17-A955-4CCD2482DC3B}" destId="{5757CB1D-ED42-4E5E-BFA6-E36824ACDBC5}" srcOrd="0" destOrd="0" presId="urn:microsoft.com/office/officeart/2005/8/layout/hChevron3"/>
    <dgm:cxn modelId="{9D55F5C2-709D-42A2-BABA-1712A14E635D}" type="presOf" srcId="{E198FDFA-D8CE-4C21-B0C6-481163E7C363}" destId="{3A09E5D9-5219-4DB0-9399-D788E049867B}" srcOrd="0" destOrd="0" presId="urn:microsoft.com/office/officeart/2005/8/layout/hChevron3"/>
    <dgm:cxn modelId="{4D7CF76B-BEF8-4E72-A38E-984A830DB490}" srcId="{682345EC-3AC9-4D07-A20E-10F634AB7B82}" destId="{6B23541E-F0CD-4DEA-8BB5-B20923A29296}" srcOrd="0" destOrd="0" parTransId="{D9D9C25A-9C13-45C2-B67E-89F519904323}" sibTransId="{5E992286-645B-4107-BEF6-F49569687EAC}"/>
    <dgm:cxn modelId="{D05436E9-6869-4821-96CC-7A941893B9AF}" srcId="{682345EC-3AC9-4D07-A20E-10F634AB7B82}" destId="{0D3F4C0A-A7A7-4000-90F4-79B87051271B}" srcOrd="3" destOrd="0" parTransId="{8E25ECCB-6A49-4030-891E-0CC786B89D94}" sibTransId="{63ABD296-C72E-4BB0-98D2-4008026CA1AF}"/>
    <dgm:cxn modelId="{143D072E-723C-4E1A-B83A-02F34451C6C9}" type="presOf" srcId="{0D3F4C0A-A7A7-4000-90F4-79B87051271B}" destId="{076AEE9F-5FD4-4C82-B861-82327C7E8900}" srcOrd="0" destOrd="0" presId="urn:microsoft.com/office/officeart/2005/8/layout/hChevron3"/>
    <dgm:cxn modelId="{85B3B298-F213-46FA-AD65-EEFDD366637B}" srcId="{682345EC-3AC9-4D07-A20E-10F634AB7B82}" destId="{E198FDFA-D8CE-4C21-B0C6-481163E7C363}" srcOrd="5" destOrd="0" parTransId="{164FF579-A4C7-4425-AF14-EA09AB4F05DC}" sibTransId="{5CECD31D-0A15-495E-B056-3E374D057337}"/>
    <dgm:cxn modelId="{F779A33A-526C-4C3A-9672-193548CC072E}" srcId="{682345EC-3AC9-4D07-A20E-10F634AB7B82}" destId="{E38E832B-055D-4E76-B25D-65DF775F8235}" srcOrd="4" destOrd="0" parTransId="{A3E4DDFF-C32E-4ADF-9B84-FBC0F2AA5EDE}" sibTransId="{C0862740-B611-4350-A35F-88AC365E81C8}"/>
    <dgm:cxn modelId="{09CEEB96-C173-4568-A669-8CB94D9314DA}" srcId="{682345EC-3AC9-4D07-A20E-10F634AB7B82}" destId="{558738A8-3FBA-4D5C-8241-FFD27C4B0E86}" srcOrd="2" destOrd="0" parTransId="{74C84D1C-634D-4E36-B629-19C045BBF838}" sibTransId="{39CD6569-6BF3-4788-8249-199D27F4F15C}"/>
    <dgm:cxn modelId="{40DF551F-9D42-4D02-ADE4-A7FA86FDC259}" type="presParOf" srcId="{05FEF1CC-386C-4BE4-B17E-5B57CFC3A55C}" destId="{A538A3C9-1496-4C33-A1AF-C49D8497849A}" srcOrd="0" destOrd="0" presId="urn:microsoft.com/office/officeart/2005/8/layout/hChevron3"/>
    <dgm:cxn modelId="{BF7D9511-A426-4A17-A685-848E02227AA9}" type="presParOf" srcId="{05FEF1CC-386C-4BE4-B17E-5B57CFC3A55C}" destId="{CECE48D0-5652-46ED-A0F1-F7E59E8BE7F8}" srcOrd="1" destOrd="0" presId="urn:microsoft.com/office/officeart/2005/8/layout/hChevron3"/>
    <dgm:cxn modelId="{69FE2B32-BE2F-4452-82DA-45707342631F}" type="presParOf" srcId="{05FEF1CC-386C-4BE4-B17E-5B57CFC3A55C}" destId="{5757CB1D-ED42-4E5E-BFA6-E36824ACDBC5}" srcOrd="2" destOrd="0" presId="urn:microsoft.com/office/officeart/2005/8/layout/hChevron3"/>
    <dgm:cxn modelId="{46D6AECE-F4AE-4928-940A-8E5190F5F235}" type="presParOf" srcId="{05FEF1CC-386C-4BE4-B17E-5B57CFC3A55C}" destId="{A0CF7A1E-386C-43D5-84D6-6FCF2F8047B6}" srcOrd="3" destOrd="0" presId="urn:microsoft.com/office/officeart/2005/8/layout/hChevron3"/>
    <dgm:cxn modelId="{5A14F4E6-354D-4CAC-8680-F9B98B6E95E5}" type="presParOf" srcId="{05FEF1CC-386C-4BE4-B17E-5B57CFC3A55C}" destId="{92C0C068-D4AD-4E7B-94E7-17E3A66FE874}" srcOrd="4" destOrd="0" presId="urn:microsoft.com/office/officeart/2005/8/layout/hChevron3"/>
    <dgm:cxn modelId="{FFA35386-7388-436F-914D-378193D3821A}" type="presParOf" srcId="{05FEF1CC-386C-4BE4-B17E-5B57CFC3A55C}" destId="{200DF8D9-CE9E-419F-B2F8-319BC538A39D}" srcOrd="5" destOrd="0" presId="urn:microsoft.com/office/officeart/2005/8/layout/hChevron3"/>
    <dgm:cxn modelId="{6F042DA8-EEDB-4456-A9BC-31714F2A9E68}" type="presParOf" srcId="{05FEF1CC-386C-4BE4-B17E-5B57CFC3A55C}" destId="{076AEE9F-5FD4-4C82-B861-82327C7E8900}" srcOrd="6" destOrd="0" presId="urn:microsoft.com/office/officeart/2005/8/layout/hChevron3"/>
    <dgm:cxn modelId="{96A14321-B083-4699-B08E-A98CA13B1DB5}" type="presParOf" srcId="{05FEF1CC-386C-4BE4-B17E-5B57CFC3A55C}" destId="{1AB24DCD-9236-43D6-8D74-5F46590DC0C1}" srcOrd="7" destOrd="0" presId="urn:microsoft.com/office/officeart/2005/8/layout/hChevron3"/>
    <dgm:cxn modelId="{511FDBC0-CAA5-4F3A-A75C-4955FDAA08A6}" type="presParOf" srcId="{05FEF1CC-386C-4BE4-B17E-5B57CFC3A55C}" destId="{C002C0F8-ACAE-491E-AB56-34A5ACB02EE1}" srcOrd="8" destOrd="0" presId="urn:microsoft.com/office/officeart/2005/8/layout/hChevron3"/>
    <dgm:cxn modelId="{8F63D1A0-20DF-470B-9F60-34AAFD6DE950}" type="presParOf" srcId="{05FEF1CC-386C-4BE4-B17E-5B57CFC3A55C}" destId="{CF326EBA-96AD-480A-A7E6-960925A417EB}" srcOrd="9" destOrd="0" presId="urn:microsoft.com/office/officeart/2005/8/layout/hChevron3"/>
    <dgm:cxn modelId="{38217969-AAE8-44E3-B400-51A048539975}" type="presParOf" srcId="{05FEF1CC-386C-4BE4-B17E-5B57CFC3A55C}" destId="{3A09E5D9-5219-4DB0-9399-D788E049867B}" srcOrd="10" destOrd="0" presId="urn:microsoft.com/office/officeart/2005/8/layout/hChevron3"/>
  </dgm:cxnLst>
  <dgm:bg>
    <a:noFill/>
  </dgm:bg>
  <dgm:whole>
    <a:ln>
      <a:solidFill>
        <a:schemeClr val="accent1">
          <a:lumMod val="60000"/>
          <a:lumOff val="40000"/>
        </a:schemeClr>
      </a:solidFill>
    </a:ln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682345EC-3AC9-4D07-A20E-10F634AB7B82}" type="doc">
      <dgm:prSet loTypeId="urn:microsoft.com/office/officeart/2005/8/layout/hChevron3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6B23541E-F0CD-4DEA-8BB5-B20923A29296}">
      <dgm:prSet phldrT="[Texte]" custT="1"/>
      <dgm:spPr>
        <a:noFill/>
      </dgm:spPr>
      <dgm:t>
        <a:bodyPr/>
        <a:lstStyle/>
        <a:p>
          <a:r>
            <a:rPr lang="fr-FR" sz="1200" b="1" dirty="0" smtClean="0">
              <a:solidFill>
                <a:schemeClr val="tx1"/>
              </a:solidFill>
              <a:latin typeface="Perpetua" panose="02020502060401020303" pitchFamily="18" charset="0"/>
            </a:rPr>
            <a:t>Contexte</a:t>
          </a:r>
          <a:endParaRPr lang="fr-FR" sz="1200" b="1" dirty="0">
            <a:solidFill>
              <a:schemeClr val="tx1"/>
            </a:solidFill>
            <a:latin typeface="Perpetua" panose="02020502060401020303" pitchFamily="18" charset="0"/>
          </a:endParaRPr>
        </a:p>
      </dgm:t>
    </dgm:pt>
    <dgm:pt modelId="{D9D9C25A-9C13-45C2-B67E-89F519904323}" type="parTrans" cxnId="{4D7CF76B-BEF8-4E72-A38E-984A830DB490}">
      <dgm:prSet/>
      <dgm:spPr/>
      <dgm:t>
        <a:bodyPr/>
        <a:lstStyle/>
        <a:p>
          <a:endParaRPr lang="fr-FR" sz="1800">
            <a:solidFill>
              <a:schemeClr val="tx1"/>
            </a:solidFill>
          </a:endParaRPr>
        </a:p>
      </dgm:t>
    </dgm:pt>
    <dgm:pt modelId="{5E992286-645B-4107-BEF6-F49569687EAC}" type="sibTrans" cxnId="{4D7CF76B-BEF8-4E72-A38E-984A830DB490}">
      <dgm:prSet/>
      <dgm:spPr/>
      <dgm:t>
        <a:bodyPr/>
        <a:lstStyle/>
        <a:p>
          <a:endParaRPr lang="fr-FR" sz="1800">
            <a:solidFill>
              <a:schemeClr val="tx1"/>
            </a:solidFill>
          </a:endParaRPr>
        </a:p>
      </dgm:t>
    </dgm:pt>
    <dgm:pt modelId="{B4029C79-8C35-4F17-A955-4CCD2482DC3B}">
      <dgm:prSet phldrT="[Texte]" custT="1"/>
      <dgm:spPr>
        <a:noFill/>
        <a:ln>
          <a:solidFill>
            <a:schemeClr val="accent1">
              <a:lumMod val="60000"/>
              <a:lumOff val="40000"/>
            </a:schemeClr>
          </a:solidFill>
        </a:ln>
      </dgm:spPr>
      <dgm:t>
        <a:bodyPr/>
        <a:lstStyle/>
        <a:p>
          <a:r>
            <a:rPr lang="fr-FR" sz="1200" b="1" dirty="0" smtClean="0">
              <a:solidFill>
                <a:schemeClr val="tx1"/>
              </a:solidFill>
              <a:latin typeface="Perpetua" panose="02020502060401020303" pitchFamily="18" charset="0"/>
            </a:rPr>
            <a:t>Données utilisées</a:t>
          </a:r>
        </a:p>
      </dgm:t>
    </dgm:pt>
    <dgm:pt modelId="{B17C041D-44DA-4A2F-8CEF-4C67742213E9}" type="parTrans" cxnId="{6719C67B-54BE-45C2-878D-9106DCD6252F}">
      <dgm:prSet/>
      <dgm:spPr/>
      <dgm:t>
        <a:bodyPr/>
        <a:lstStyle/>
        <a:p>
          <a:endParaRPr lang="fr-FR" sz="1800">
            <a:solidFill>
              <a:schemeClr val="tx1"/>
            </a:solidFill>
          </a:endParaRPr>
        </a:p>
      </dgm:t>
    </dgm:pt>
    <dgm:pt modelId="{644080B9-35B6-446A-99FF-1055ED85FEAA}" type="sibTrans" cxnId="{6719C67B-54BE-45C2-878D-9106DCD6252F}">
      <dgm:prSet/>
      <dgm:spPr/>
      <dgm:t>
        <a:bodyPr/>
        <a:lstStyle/>
        <a:p>
          <a:endParaRPr lang="fr-FR" sz="1800">
            <a:solidFill>
              <a:schemeClr val="tx1"/>
            </a:solidFill>
          </a:endParaRPr>
        </a:p>
      </dgm:t>
    </dgm:pt>
    <dgm:pt modelId="{558738A8-3FBA-4D5C-8241-FFD27C4B0E86}">
      <dgm:prSet phldrT="[Texte]" custT="1"/>
      <dgm:spPr>
        <a:solidFill>
          <a:schemeClr val="accent1">
            <a:lumMod val="60000"/>
            <a:lumOff val="40000"/>
          </a:schemeClr>
        </a:solidFill>
        <a:ln>
          <a:solidFill>
            <a:schemeClr val="accent1">
              <a:lumMod val="60000"/>
              <a:lumOff val="40000"/>
            </a:schemeClr>
          </a:solidFill>
        </a:ln>
      </dgm:spPr>
      <dgm:t>
        <a:bodyPr/>
        <a:lstStyle/>
        <a:p>
          <a:r>
            <a:rPr lang="fr-FR" sz="1000" b="1" dirty="0" smtClean="0">
              <a:solidFill>
                <a:schemeClr val="tx1"/>
              </a:solidFill>
              <a:latin typeface="Perpetua" panose="02020502060401020303" pitchFamily="18" charset="0"/>
            </a:rPr>
            <a:t>Traitement des données d’enquête dans les comptes</a:t>
          </a:r>
        </a:p>
      </dgm:t>
    </dgm:pt>
    <dgm:pt modelId="{74C84D1C-634D-4E36-B629-19C045BBF838}" type="parTrans" cxnId="{09CEEB96-C173-4568-A669-8CB94D9314DA}">
      <dgm:prSet/>
      <dgm:spPr/>
      <dgm:t>
        <a:bodyPr/>
        <a:lstStyle/>
        <a:p>
          <a:endParaRPr lang="fr-FR" sz="1800">
            <a:solidFill>
              <a:schemeClr val="tx1"/>
            </a:solidFill>
          </a:endParaRPr>
        </a:p>
      </dgm:t>
    </dgm:pt>
    <dgm:pt modelId="{39CD6569-6BF3-4788-8249-199D27F4F15C}" type="sibTrans" cxnId="{09CEEB96-C173-4568-A669-8CB94D9314DA}">
      <dgm:prSet/>
      <dgm:spPr/>
      <dgm:t>
        <a:bodyPr/>
        <a:lstStyle/>
        <a:p>
          <a:endParaRPr lang="fr-FR" sz="1800">
            <a:solidFill>
              <a:schemeClr val="tx1"/>
            </a:solidFill>
          </a:endParaRPr>
        </a:p>
      </dgm:t>
    </dgm:pt>
    <dgm:pt modelId="{0D3F4C0A-A7A7-4000-90F4-79B87051271B}">
      <dgm:prSet phldrT="[Texte]" custT="1"/>
      <dgm:spPr>
        <a:noFill/>
        <a:ln>
          <a:solidFill>
            <a:schemeClr val="accent1">
              <a:lumMod val="60000"/>
              <a:lumOff val="40000"/>
            </a:schemeClr>
          </a:solidFill>
        </a:ln>
      </dgm:spPr>
      <dgm:t>
        <a:bodyPr/>
        <a:lstStyle/>
        <a:p>
          <a:r>
            <a:rPr lang="fr-FR" sz="1000" b="1" dirty="0" smtClean="0">
              <a:solidFill>
                <a:schemeClr val="tx1"/>
              </a:solidFill>
              <a:latin typeface="Perpetua" panose="02020502060401020303" pitchFamily="18" charset="0"/>
            </a:rPr>
            <a:t>Couverture des activités et produits par l’enquête</a:t>
          </a:r>
        </a:p>
      </dgm:t>
    </dgm:pt>
    <dgm:pt modelId="{8E25ECCB-6A49-4030-891E-0CC786B89D94}" type="parTrans" cxnId="{D05436E9-6869-4821-96CC-7A941893B9AF}">
      <dgm:prSet/>
      <dgm:spPr/>
      <dgm:t>
        <a:bodyPr/>
        <a:lstStyle/>
        <a:p>
          <a:endParaRPr lang="fr-FR" sz="1800">
            <a:solidFill>
              <a:schemeClr val="tx1"/>
            </a:solidFill>
          </a:endParaRPr>
        </a:p>
      </dgm:t>
    </dgm:pt>
    <dgm:pt modelId="{63ABD296-C72E-4BB0-98D2-4008026CA1AF}" type="sibTrans" cxnId="{D05436E9-6869-4821-96CC-7A941893B9AF}">
      <dgm:prSet/>
      <dgm:spPr/>
      <dgm:t>
        <a:bodyPr/>
        <a:lstStyle/>
        <a:p>
          <a:endParaRPr lang="fr-FR" sz="1800">
            <a:solidFill>
              <a:schemeClr val="tx1"/>
            </a:solidFill>
          </a:endParaRPr>
        </a:p>
      </dgm:t>
    </dgm:pt>
    <dgm:pt modelId="{E198FDFA-D8CE-4C21-B0C6-481163E7C363}">
      <dgm:prSet phldrT="[Texte]" custT="1"/>
      <dgm:spPr>
        <a:noFill/>
        <a:ln>
          <a:solidFill>
            <a:schemeClr val="accent1">
              <a:lumMod val="60000"/>
              <a:lumOff val="40000"/>
            </a:schemeClr>
          </a:solidFill>
        </a:ln>
      </dgm:spPr>
      <dgm:t>
        <a:bodyPr/>
        <a:lstStyle/>
        <a:p>
          <a:r>
            <a:rPr lang="fr-FR" sz="1000" b="1" dirty="0" smtClean="0">
              <a:solidFill>
                <a:schemeClr val="tx1"/>
              </a:solidFill>
              <a:latin typeface="Perpetua" panose="02020502060401020303" pitchFamily="18" charset="0"/>
            </a:rPr>
            <a:t>Apport d’autres sources</a:t>
          </a:r>
        </a:p>
      </dgm:t>
    </dgm:pt>
    <dgm:pt modelId="{164FF579-A4C7-4425-AF14-EA09AB4F05DC}" type="parTrans" cxnId="{85B3B298-F213-46FA-AD65-EEFDD366637B}">
      <dgm:prSet/>
      <dgm:spPr/>
      <dgm:t>
        <a:bodyPr/>
        <a:lstStyle/>
        <a:p>
          <a:endParaRPr lang="fr-FR"/>
        </a:p>
      </dgm:t>
    </dgm:pt>
    <dgm:pt modelId="{5CECD31D-0A15-495E-B056-3E374D057337}" type="sibTrans" cxnId="{85B3B298-F213-46FA-AD65-EEFDD366637B}">
      <dgm:prSet/>
      <dgm:spPr/>
      <dgm:t>
        <a:bodyPr/>
        <a:lstStyle/>
        <a:p>
          <a:endParaRPr lang="fr-FR"/>
        </a:p>
      </dgm:t>
    </dgm:pt>
    <dgm:pt modelId="{E38E832B-055D-4E76-B25D-65DF775F8235}">
      <dgm:prSet phldrT="[Texte]" custT="1"/>
      <dgm:spPr>
        <a:noFill/>
        <a:ln>
          <a:solidFill>
            <a:schemeClr val="accent1">
              <a:lumMod val="60000"/>
              <a:lumOff val="40000"/>
            </a:schemeClr>
          </a:solidFill>
        </a:ln>
      </dgm:spPr>
      <dgm:t>
        <a:bodyPr/>
        <a:lstStyle/>
        <a:p>
          <a:r>
            <a:rPr lang="fr-FR" sz="1000" b="1" dirty="0" smtClean="0">
              <a:solidFill>
                <a:schemeClr val="tx1"/>
              </a:solidFill>
              <a:latin typeface="Perpetua" panose="02020502060401020303" pitchFamily="18" charset="0"/>
            </a:rPr>
            <a:t>Appréciation</a:t>
          </a:r>
        </a:p>
      </dgm:t>
    </dgm:pt>
    <dgm:pt modelId="{A3E4DDFF-C32E-4ADF-9B84-FBC0F2AA5EDE}" type="parTrans" cxnId="{F779A33A-526C-4C3A-9672-193548CC072E}">
      <dgm:prSet/>
      <dgm:spPr/>
      <dgm:t>
        <a:bodyPr/>
        <a:lstStyle/>
        <a:p>
          <a:endParaRPr lang="fr-FR"/>
        </a:p>
      </dgm:t>
    </dgm:pt>
    <dgm:pt modelId="{C0862740-B611-4350-A35F-88AC365E81C8}" type="sibTrans" cxnId="{F779A33A-526C-4C3A-9672-193548CC072E}">
      <dgm:prSet/>
      <dgm:spPr/>
      <dgm:t>
        <a:bodyPr/>
        <a:lstStyle/>
        <a:p>
          <a:endParaRPr lang="fr-FR"/>
        </a:p>
      </dgm:t>
    </dgm:pt>
    <dgm:pt modelId="{05FEF1CC-386C-4BE4-B17E-5B57CFC3A55C}" type="pres">
      <dgm:prSet presAssocID="{682345EC-3AC9-4D07-A20E-10F634AB7B82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A538A3C9-1496-4C33-A1AF-C49D8497849A}" type="pres">
      <dgm:prSet presAssocID="{6B23541E-F0CD-4DEA-8BB5-B20923A29296}" presName="parTxOnly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CECE48D0-5652-46ED-A0F1-F7E59E8BE7F8}" type="pres">
      <dgm:prSet presAssocID="{5E992286-645B-4107-BEF6-F49569687EAC}" presName="parSpace" presStyleCnt="0"/>
      <dgm:spPr/>
    </dgm:pt>
    <dgm:pt modelId="{5757CB1D-ED42-4E5E-BFA6-E36824ACDBC5}" type="pres">
      <dgm:prSet presAssocID="{B4029C79-8C35-4F17-A955-4CCD2482DC3B}" presName="parTxOnly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A0CF7A1E-386C-43D5-84D6-6FCF2F8047B6}" type="pres">
      <dgm:prSet presAssocID="{644080B9-35B6-446A-99FF-1055ED85FEAA}" presName="parSpace" presStyleCnt="0"/>
      <dgm:spPr/>
    </dgm:pt>
    <dgm:pt modelId="{92C0C068-D4AD-4E7B-94E7-17E3A66FE874}" type="pres">
      <dgm:prSet presAssocID="{558738A8-3FBA-4D5C-8241-FFD27C4B0E86}" presName="parTxOnly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200DF8D9-CE9E-419F-B2F8-319BC538A39D}" type="pres">
      <dgm:prSet presAssocID="{39CD6569-6BF3-4788-8249-199D27F4F15C}" presName="parSpace" presStyleCnt="0"/>
      <dgm:spPr/>
    </dgm:pt>
    <dgm:pt modelId="{076AEE9F-5FD4-4C82-B861-82327C7E8900}" type="pres">
      <dgm:prSet presAssocID="{0D3F4C0A-A7A7-4000-90F4-79B87051271B}" presName="parTxOnly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1AB24DCD-9236-43D6-8D74-5F46590DC0C1}" type="pres">
      <dgm:prSet presAssocID="{63ABD296-C72E-4BB0-98D2-4008026CA1AF}" presName="parSpace" presStyleCnt="0"/>
      <dgm:spPr/>
    </dgm:pt>
    <dgm:pt modelId="{C002C0F8-ACAE-491E-AB56-34A5ACB02EE1}" type="pres">
      <dgm:prSet presAssocID="{E38E832B-055D-4E76-B25D-65DF775F8235}" presName="parTxOnly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CF326EBA-96AD-480A-A7E6-960925A417EB}" type="pres">
      <dgm:prSet presAssocID="{C0862740-B611-4350-A35F-88AC365E81C8}" presName="parSpace" presStyleCnt="0"/>
      <dgm:spPr/>
    </dgm:pt>
    <dgm:pt modelId="{3A09E5D9-5219-4DB0-9399-D788E049867B}" type="pres">
      <dgm:prSet presAssocID="{E198FDFA-D8CE-4C21-B0C6-481163E7C363}" presName="parTxOnly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085BD176-6AD7-4308-93EB-90E43B679A6C}" type="presOf" srcId="{B4029C79-8C35-4F17-A955-4CCD2482DC3B}" destId="{5757CB1D-ED42-4E5E-BFA6-E36824ACDBC5}" srcOrd="0" destOrd="0" presId="urn:microsoft.com/office/officeart/2005/8/layout/hChevron3"/>
    <dgm:cxn modelId="{D05436E9-6869-4821-96CC-7A941893B9AF}" srcId="{682345EC-3AC9-4D07-A20E-10F634AB7B82}" destId="{0D3F4C0A-A7A7-4000-90F4-79B87051271B}" srcOrd="3" destOrd="0" parTransId="{8E25ECCB-6A49-4030-891E-0CC786B89D94}" sibTransId="{63ABD296-C72E-4BB0-98D2-4008026CA1AF}"/>
    <dgm:cxn modelId="{09CEEB96-C173-4568-A669-8CB94D9314DA}" srcId="{682345EC-3AC9-4D07-A20E-10F634AB7B82}" destId="{558738A8-3FBA-4D5C-8241-FFD27C4B0E86}" srcOrd="2" destOrd="0" parTransId="{74C84D1C-634D-4E36-B629-19C045BBF838}" sibTransId="{39CD6569-6BF3-4788-8249-199D27F4F15C}"/>
    <dgm:cxn modelId="{F779A33A-526C-4C3A-9672-193548CC072E}" srcId="{682345EC-3AC9-4D07-A20E-10F634AB7B82}" destId="{E38E832B-055D-4E76-B25D-65DF775F8235}" srcOrd="4" destOrd="0" parTransId="{A3E4DDFF-C32E-4ADF-9B84-FBC0F2AA5EDE}" sibTransId="{C0862740-B611-4350-A35F-88AC365E81C8}"/>
    <dgm:cxn modelId="{404FE1DE-6BFD-443E-9F3E-8669B3B3BE85}" type="presOf" srcId="{6B23541E-F0CD-4DEA-8BB5-B20923A29296}" destId="{A538A3C9-1496-4C33-A1AF-C49D8497849A}" srcOrd="0" destOrd="0" presId="urn:microsoft.com/office/officeart/2005/8/layout/hChevron3"/>
    <dgm:cxn modelId="{85B3B298-F213-46FA-AD65-EEFDD366637B}" srcId="{682345EC-3AC9-4D07-A20E-10F634AB7B82}" destId="{E198FDFA-D8CE-4C21-B0C6-481163E7C363}" srcOrd="5" destOrd="0" parTransId="{164FF579-A4C7-4425-AF14-EA09AB4F05DC}" sibTransId="{5CECD31D-0A15-495E-B056-3E374D057337}"/>
    <dgm:cxn modelId="{4D7CF76B-BEF8-4E72-A38E-984A830DB490}" srcId="{682345EC-3AC9-4D07-A20E-10F634AB7B82}" destId="{6B23541E-F0CD-4DEA-8BB5-B20923A29296}" srcOrd="0" destOrd="0" parTransId="{D9D9C25A-9C13-45C2-B67E-89F519904323}" sibTransId="{5E992286-645B-4107-BEF6-F49569687EAC}"/>
    <dgm:cxn modelId="{9C336448-0C2D-4D4E-9608-7E6382EEF9AE}" type="presOf" srcId="{E38E832B-055D-4E76-B25D-65DF775F8235}" destId="{C002C0F8-ACAE-491E-AB56-34A5ACB02EE1}" srcOrd="0" destOrd="0" presId="urn:microsoft.com/office/officeart/2005/8/layout/hChevron3"/>
    <dgm:cxn modelId="{6719C67B-54BE-45C2-878D-9106DCD6252F}" srcId="{682345EC-3AC9-4D07-A20E-10F634AB7B82}" destId="{B4029C79-8C35-4F17-A955-4CCD2482DC3B}" srcOrd="1" destOrd="0" parTransId="{B17C041D-44DA-4A2F-8CEF-4C67742213E9}" sibTransId="{644080B9-35B6-446A-99FF-1055ED85FEAA}"/>
    <dgm:cxn modelId="{3AE1DAD2-AF2B-4F09-B060-D7DCBA1BEF26}" type="presOf" srcId="{682345EC-3AC9-4D07-A20E-10F634AB7B82}" destId="{05FEF1CC-386C-4BE4-B17E-5B57CFC3A55C}" srcOrd="0" destOrd="0" presId="urn:microsoft.com/office/officeart/2005/8/layout/hChevron3"/>
    <dgm:cxn modelId="{A73FDE12-FE88-4B76-92F2-44EA4C292DD9}" type="presOf" srcId="{0D3F4C0A-A7A7-4000-90F4-79B87051271B}" destId="{076AEE9F-5FD4-4C82-B861-82327C7E8900}" srcOrd="0" destOrd="0" presId="urn:microsoft.com/office/officeart/2005/8/layout/hChevron3"/>
    <dgm:cxn modelId="{22E68936-4D99-4E31-B9D8-5D0350CEAB6A}" type="presOf" srcId="{E198FDFA-D8CE-4C21-B0C6-481163E7C363}" destId="{3A09E5D9-5219-4DB0-9399-D788E049867B}" srcOrd="0" destOrd="0" presId="urn:microsoft.com/office/officeart/2005/8/layout/hChevron3"/>
    <dgm:cxn modelId="{FC9125B0-E4A8-42B1-8615-56FEFDDB3E71}" type="presOf" srcId="{558738A8-3FBA-4D5C-8241-FFD27C4B0E86}" destId="{92C0C068-D4AD-4E7B-94E7-17E3A66FE874}" srcOrd="0" destOrd="0" presId="urn:microsoft.com/office/officeart/2005/8/layout/hChevron3"/>
    <dgm:cxn modelId="{3AE5CFFA-D885-4BB2-A10A-146762C7428E}" type="presParOf" srcId="{05FEF1CC-386C-4BE4-B17E-5B57CFC3A55C}" destId="{A538A3C9-1496-4C33-A1AF-C49D8497849A}" srcOrd="0" destOrd="0" presId="urn:microsoft.com/office/officeart/2005/8/layout/hChevron3"/>
    <dgm:cxn modelId="{C5E5853C-0B19-4736-B2F0-E9AF5F6C603E}" type="presParOf" srcId="{05FEF1CC-386C-4BE4-B17E-5B57CFC3A55C}" destId="{CECE48D0-5652-46ED-A0F1-F7E59E8BE7F8}" srcOrd="1" destOrd="0" presId="urn:microsoft.com/office/officeart/2005/8/layout/hChevron3"/>
    <dgm:cxn modelId="{EA966074-05FC-457A-B403-233AEF20A442}" type="presParOf" srcId="{05FEF1CC-386C-4BE4-B17E-5B57CFC3A55C}" destId="{5757CB1D-ED42-4E5E-BFA6-E36824ACDBC5}" srcOrd="2" destOrd="0" presId="urn:microsoft.com/office/officeart/2005/8/layout/hChevron3"/>
    <dgm:cxn modelId="{E4485989-17F9-408E-9DF8-1DEFA706C950}" type="presParOf" srcId="{05FEF1CC-386C-4BE4-B17E-5B57CFC3A55C}" destId="{A0CF7A1E-386C-43D5-84D6-6FCF2F8047B6}" srcOrd="3" destOrd="0" presId="urn:microsoft.com/office/officeart/2005/8/layout/hChevron3"/>
    <dgm:cxn modelId="{F64E624D-9733-4C43-A905-AC147E6E898D}" type="presParOf" srcId="{05FEF1CC-386C-4BE4-B17E-5B57CFC3A55C}" destId="{92C0C068-D4AD-4E7B-94E7-17E3A66FE874}" srcOrd="4" destOrd="0" presId="urn:microsoft.com/office/officeart/2005/8/layout/hChevron3"/>
    <dgm:cxn modelId="{0D10E699-9B2F-4297-8770-A978D6F92BD5}" type="presParOf" srcId="{05FEF1CC-386C-4BE4-B17E-5B57CFC3A55C}" destId="{200DF8D9-CE9E-419F-B2F8-319BC538A39D}" srcOrd="5" destOrd="0" presId="urn:microsoft.com/office/officeart/2005/8/layout/hChevron3"/>
    <dgm:cxn modelId="{BEC0FAC7-1DCF-4F7D-B186-EB2D2CF140C7}" type="presParOf" srcId="{05FEF1CC-386C-4BE4-B17E-5B57CFC3A55C}" destId="{076AEE9F-5FD4-4C82-B861-82327C7E8900}" srcOrd="6" destOrd="0" presId="urn:microsoft.com/office/officeart/2005/8/layout/hChevron3"/>
    <dgm:cxn modelId="{B6597EF7-11EE-4A7A-8B13-3287CF82370A}" type="presParOf" srcId="{05FEF1CC-386C-4BE4-B17E-5B57CFC3A55C}" destId="{1AB24DCD-9236-43D6-8D74-5F46590DC0C1}" srcOrd="7" destOrd="0" presId="urn:microsoft.com/office/officeart/2005/8/layout/hChevron3"/>
    <dgm:cxn modelId="{E56CF952-BF76-45B5-A0A5-11BB1A1AAC90}" type="presParOf" srcId="{05FEF1CC-386C-4BE4-B17E-5B57CFC3A55C}" destId="{C002C0F8-ACAE-491E-AB56-34A5ACB02EE1}" srcOrd="8" destOrd="0" presId="urn:microsoft.com/office/officeart/2005/8/layout/hChevron3"/>
    <dgm:cxn modelId="{ABDFF5E8-3E5B-4805-B5B7-F9E4E5F4409B}" type="presParOf" srcId="{05FEF1CC-386C-4BE4-B17E-5B57CFC3A55C}" destId="{CF326EBA-96AD-480A-A7E6-960925A417EB}" srcOrd="9" destOrd="0" presId="urn:microsoft.com/office/officeart/2005/8/layout/hChevron3"/>
    <dgm:cxn modelId="{B1D3C659-B387-4359-B45D-FC589B53773F}" type="presParOf" srcId="{05FEF1CC-386C-4BE4-B17E-5B57CFC3A55C}" destId="{3A09E5D9-5219-4DB0-9399-D788E049867B}" srcOrd="10" destOrd="0" presId="urn:microsoft.com/office/officeart/2005/8/layout/hChevron3"/>
  </dgm:cxnLst>
  <dgm:bg>
    <a:noFill/>
  </dgm:bg>
  <dgm:whole>
    <a:ln>
      <a:solidFill>
        <a:schemeClr val="accent1">
          <a:lumMod val="60000"/>
          <a:lumOff val="40000"/>
        </a:schemeClr>
      </a:solidFill>
    </a:ln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80E95C5-EFC7-4427-9E71-E3CF8F1221F6}">
      <dsp:nvSpPr>
        <dsp:cNvPr id="0" name=""/>
        <dsp:cNvSpPr/>
      </dsp:nvSpPr>
      <dsp:spPr>
        <a:xfrm rot="5400000">
          <a:off x="-133218" y="136330"/>
          <a:ext cx="888120" cy="621684"/>
        </a:xfrm>
        <a:prstGeom prst="chevron">
          <a:avLst/>
        </a:prstGeom>
        <a:solidFill>
          <a:schemeClr val="accent1">
            <a:lumMod val="60000"/>
            <a:lumOff val="4000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800" kern="1200" dirty="0" smtClean="0">
              <a:latin typeface="Perpetua" panose="02020502060401020303" pitchFamily="18" charset="0"/>
            </a:rPr>
            <a:t> </a:t>
          </a:r>
          <a:endParaRPr lang="fr-FR" sz="1800" kern="1200" dirty="0">
            <a:latin typeface="Perpetua" panose="02020502060401020303" pitchFamily="18" charset="0"/>
          </a:endParaRPr>
        </a:p>
      </dsp:txBody>
      <dsp:txXfrm rot="-5400000">
        <a:off x="0" y="313954"/>
        <a:ext cx="621684" cy="266436"/>
      </dsp:txXfrm>
    </dsp:sp>
    <dsp:sp modelId="{54FB442F-969F-4A71-9D27-BDF91C974CEA}">
      <dsp:nvSpPr>
        <dsp:cNvPr id="0" name=""/>
        <dsp:cNvSpPr/>
      </dsp:nvSpPr>
      <dsp:spPr>
        <a:xfrm rot="5400000">
          <a:off x="4131703" y="-3543592"/>
          <a:ext cx="577278" cy="7693640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800" b="1" kern="1200" dirty="0" smtClean="0">
              <a:latin typeface="Perpetua" panose="02020502060401020303" pitchFamily="18" charset="0"/>
            </a:rPr>
            <a:t>Contexte</a:t>
          </a:r>
          <a:endParaRPr lang="fr-FR" sz="1800" b="1" kern="1200" dirty="0">
            <a:latin typeface="Perpetua" panose="02020502060401020303" pitchFamily="18" charset="0"/>
          </a:endParaRPr>
        </a:p>
      </dsp:txBody>
      <dsp:txXfrm rot="-5400000">
        <a:off x="573522" y="42769"/>
        <a:ext cx="7665460" cy="520918"/>
      </dsp:txXfrm>
    </dsp:sp>
    <dsp:sp modelId="{2EAEF1CD-7791-4501-B65C-930D7D0AC227}">
      <dsp:nvSpPr>
        <dsp:cNvPr id="0" name=""/>
        <dsp:cNvSpPr/>
      </dsp:nvSpPr>
      <dsp:spPr>
        <a:xfrm rot="5400000">
          <a:off x="-133218" y="926234"/>
          <a:ext cx="888120" cy="621684"/>
        </a:xfrm>
        <a:prstGeom prst="chevron">
          <a:avLst/>
        </a:prstGeom>
        <a:solidFill>
          <a:schemeClr val="accent1">
            <a:lumMod val="60000"/>
            <a:lumOff val="4000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800" kern="1200" dirty="0">
            <a:latin typeface="Perpetua" panose="02020502060401020303" pitchFamily="18" charset="0"/>
          </a:endParaRPr>
        </a:p>
      </dsp:txBody>
      <dsp:txXfrm rot="-5400000">
        <a:off x="0" y="1103858"/>
        <a:ext cx="621684" cy="266436"/>
      </dsp:txXfrm>
    </dsp:sp>
    <dsp:sp modelId="{2036EBC4-9E87-4FF6-B966-A9969AB7D540}">
      <dsp:nvSpPr>
        <dsp:cNvPr id="0" name=""/>
        <dsp:cNvSpPr/>
      </dsp:nvSpPr>
      <dsp:spPr>
        <a:xfrm rot="5400000">
          <a:off x="4179865" y="-2765164"/>
          <a:ext cx="577278" cy="7693640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800" b="1" kern="1200" dirty="0" smtClean="0">
              <a:latin typeface="Perpetua" panose="02020502060401020303" pitchFamily="18" charset="0"/>
            </a:rPr>
            <a:t>Données utilisées</a:t>
          </a:r>
          <a:endParaRPr lang="fr-FR" sz="1800" b="1" kern="1200" dirty="0">
            <a:latin typeface="Perpetua" panose="02020502060401020303" pitchFamily="18" charset="0"/>
          </a:endParaRPr>
        </a:p>
      </dsp:txBody>
      <dsp:txXfrm rot="-5400000">
        <a:off x="621684" y="821197"/>
        <a:ext cx="7665460" cy="520918"/>
      </dsp:txXfrm>
    </dsp:sp>
    <dsp:sp modelId="{3EB20212-013E-4BC4-8160-E4AFBCBD6DFE}">
      <dsp:nvSpPr>
        <dsp:cNvPr id="0" name=""/>
        <dsp:cNvSpPr/>
      </dsp:nvSpPr>
      <dsp:spPr>
        <a:xfrm rot="5400000">
          <a:off x="-133218" y="1716138"/>
          <a:ext cx="888120" cy="621684"/>
        </a:xfrm>
        <a:prstGeom prst="chevron">
          <a:avLst/>
        </a:prstGeom>
        <a:solidFill>
          <a:schemeClr val="accent1">
            <a:lumMod val="60000"/>
            <a:lumOff val="4000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800" kern="1200" dirty="0" smtClean="0">
              <a:latin typeface="Perpetua" panose="02020502060401020303" pitchFamily="18" charset="0"/>
            </a:rPr>
            <a:t> </a:t>
          </a:r>
          <a:endParaRPr lang="fr-FR" sz="1800" kern="1200" dirty="0">
            <a:latin typeface="Perpetua" panose="02020502060401020303" pitchFamily="18" charset="0"/>
          </a:endParaRPr>
        </a:p>
      </dsp:txBody>
      <dsp:txXfrm rot="-5400000">
        <a:off x="0" y="1893762"/>
        <a:ext cx="621684" cy="266436"/>
      </dsp:txXfrm>
    </dsp:sp>
    <dsp:sp modelId="{4424C8CF-727D-4688-8D55-F7E037230F16}">
      <dsp:nvSpPr>
        <dsp:cNvPr id="0" name=""/>
        <dsp:cNvSpPr/>
      </dsp:nvSpPr>
      <dsp:spPr>
        <a:xfrm rot="5400000">
          <a:off x="4179865" y="-1975260"/>
          <a:ext cx="577278" cy="7693640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800" b="1" kern="1200" dirty="0" smtClean="0">
              <a:latin typeface="Perpetua" panose="02020502060401020303" pitchFamily="18" charset="0"/>
            </a:rPr>
            <a:t>Traitement des données d’enquête dans les comptes</a:t>
          </a:r>
          <a:endParaRPr lang="fr-FR" sz="1800" kern="1200" dirty="0">
            <a:latin typeface="Perpetua" panose="02020502060401020303" pitchFamily="18" charset="0"/>
          </a:endParaRPr>
        </a:p>
      </dsp:txBody>
      <dsp:txXfrm rot="-5400000">
        <a:off x="621684" y="1611101"/>
        <a:ext cx="7665460" cy="520918"/>
      </dsp:txXfrm>
    </dsp:sp>
    <dsp:sp modelId="{2D9F0740-1559-4DD4-9022-3920CB00CE69}">
      <dsp:nvSpPr>
        <dsp:cNvPr id="0" name=""/>
        <dsp:cNvSpPr/>
      </dsp:nvSpPr>
      <dsp:spPr>
        <a:xfrm rot="5400000">
          <a:off x="-133218" y="2506042"/>
          <a:ext cx="888120" cy="621684"/>
        </a:xfrm>
        <a:prstGeom prst="chevron">
          <a:avLst/>
        </a:prstGeom>
        <a:solidFill>
          <a:schemeClr val="accent1">
            <a:lumMod val="60000"/>
            <a:lumOff val="4000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800" kern="1200" dirty="0" smtClean="0">
              <a:latin typeface="Perpetua" panose="02020502060401020303" pitchFamily="18" charset="0"/>
            </a:rPr>
            <a:t> </a:t>
          </a:r>
          <a:endParaRPr lang="fr-FR" sz="1800" kern="1200" dirty="0">
            <a:latin typeface="Perpetua" panose="02020502060401020303" pitchFamily="18" charset="0"/>
          </a:endParaRPr>
        </a:p>
      </dsp:txBody>
      <dsp:txXfrm rot="-5400000">
        <a:off x="0" y="2683666"/>
        <a:ext cx="621684" cy="266436"/>
      </dsp:txXfrm>
    </dsp:sp>
    <dsp:sp modelId="{69528F53-D0F7-4291-95E5-885420AB2BFB}">
      <dsp:nvSpPr>
        <dsp:cNvPr id="0" name=""/>
        <dsp:cNvSpPr/>
      </dsp:nvSpPr>
      <dsp:spPr>
        <a:xfrm rot="5400000">
          <a:off x="4179865" y="-1185356"/>
          <a:ext cx="577278" cy="7693640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800" b="1" kern="1200" dirty="0" smtClean="0">
              <a:latin typeface="Perpetua" panose="02020502060401020303" pitchFamily="18" charset="0"/>
            </a:rPr>
            <a:t>Couverture des activités et produits par l’enquête</a:t>
          </a:r>
          <a:endParaRPr lang="fr-FR" sz="1800" b="1" kern="1200" dirty="0">
            <a:latin typeface="Perpetua" panose="02020502060401020303" pitchFamily="18" charset="0"/>
          </a:endParaRPr>
        </a:p>
      </dsp:txBody>
      <dsp:txXfrm rot="-5400000">
        <a:off x="621684" y="2401005"/>
        <a:ext cx="7665460" cy="520918"/>
      </dsp:txXfrm>
    </dsp:sp>
    <dsp:sp modelId="{75CA72D9-0CEF-4AF9-A566-D5BCFCD156BD}">
      <dsp:nvSpPr>
        <dsp:cNvPr id="0" name=""/>
        <dsp:cNvSpPr/>
      </dsp:nvSpPr>
      <dsp:spPr>
        <a:xfrm rot="5400000">
          <a:off x="-133218" y="3295947"/>
          <a:ext cx="888120" cy="621684"/>
        </a:xfrm>
        <a:prstGeom prst="chevron">
          <a:avLst/>
        </a:prstGeom>
        <a:solidFill>
          <a:schemeClr val="accent1">
            <a:lumMod val="60000"/>
            <a:lumOff val="4000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800" kern="1200" dirty="0">
            <a:latin typeface="Perpetua" panose="02020502060401020303" pitchFamily="18" charset="0"/>
          </a:endParaRPr>
        </a:p>
      </dsp:txBody>
      <dsp:txXfrm rot="-5400000">
        <a:off x="0" y="3473571"/>
        <a:ext cx="621684" cy="266436"/>
      </dsp:txXfrm>
    </dsp:sp>
    <dsp:sp modelId="{E52649EC-2723-495A-B22D-41C231DCE0DF}">
      <dsp:nvSpPr>
        <dsp:cNvPr id="0" name=""/>
        <dsp:cNvSpPr/>
      </dsp:nvSpPr>
      <dsp:spPr>
        <a:xfrm rot="5400000">
          <a:off x="4179865" y="-395452"/>
          <a:ext cx="577278" cy="7693640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800" b="1" kern="1200" dirty="0" smtClean="0">
              <a:latin typeface="Perpetua" panose="02020502060401020303" pitchFamily="18" charset="0"/>
            </a:rPr>
            <a:t>Appréciation de l’apport, comparaison du poids de l’informel des comptes nationaux et autres aspects importants</a:t>
          </a:r>
          <a:endParaRPr lang="fr-FR" sz="1800" b="1" kern="1200" dirty="0">
            <a:latin typeface="Perpetua" panose="02020502060401020303" pitchFamily="18" charset="0"/>
          </a:endParaRPr>
        </a:p>
      </dsp:txBody>
      <dsp:txXfrm rot="-5400000">
        <a:off x="621684" y="3190909"/>
        <a:ext cx="7665460" cy="520918"/>
      </dsp:txXfrm>
    </dsp:sp>
    <dsp:sp modelId="{1A52F47C-5CD6-4889-9885-25179DCFCAA9}">
      <dsp:nvSpPr>
        <dsp:cNvPr id="0" name=""/>
        <dsp:cNvSpPr/>
      </dsp:nvSpPr>
      <dsp:spPr>
        <a:xfrm rot="5400000">
          <a:off x="-133218" y="4085851"/>
          <a:ext cx="888120" cy="621684"/>
        </a:xfrm>
        <a:prstGeom prst="chevron">
          <a:avLst/>
        </a:prstGeom>
        <a:solidFill>
          <a:schemeClr val="accent1">
            <a:lumMod val="60000"/>
            <a:lumOff val="4000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800" kern="1200" dirty="0">
            <a:latin typeface="Perpetua" panose="02020502060401020303" pitchFamily="18" charset="0"/>
          </a:endParaRPr>
        </a:p>
      </dsp:txBody>
      <dsp:txXfrm rot="-5400000">
        <a:off x="0" y="4263475"/>
        <a:ext cx="621684" cy="266436"/>
      </dsp:txXfrm>
    </dsp:sp>
    <dsp:sp modelId="{E984E8EA-02C6-4F17-BF7F-F5EFFAB5E48A}">
      <dsp:nvSpPr>
        <dsp:cNvPr id="0" name=""/>
        <dsp:cNvSpPr/>
      </dsp:nvSpPr>
      <dsp:spPr>
        <a:xfrm rot="5400000">
          <a:off x="4179865" y="394452"/>
          <a:ext cx="577278" cy="7693640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800" b="1" kern="1200" dirty="0" smtClean="0">
              <a:latin typeface="Perpetua" panose="02020502060401020303" pitchFamily="18" charset="0"/>
            </a:rPr>
            <a:t>Apport d’autres sources de données</a:t>
          </a:r>
          <a:endParaRPr lang="fr-FR" sz="1800" b="1" kern="1200" dirty="0">
            <a:latin typeface="Perpetua" panose="02020502060401020303" pitchFamily="18" charset="0"/>
          </a:endParaRPr>
        </a:p>
      </dsp:txBody>
      <dsp:txXfrm rot="-5400000">
        <a:off x="621684" y="3980813"/>
        <a:ext cx="7665460" cy="520918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538A3C9-1496-4C33-A1AF-C49D8497849A}">
      <dsp:nvSpPr>
        <dsp:cNvPr id="0" name=""/>
        <dsp:cNvSpPr/>
      </dsp:nvSpPr>
      <dsp:spPr>
        <a:xfrm>
          <a:off x="1073" y="0"/>
          <a:ext cx="1758312" cy="600501"/>
        </a:xfrm>
        <a:prstGeom prst="homePlate">
          <a:avLst/>
        </a:prstGeom>
        <a:noFill/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32004" rIns="16002" bIns="32004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b="1" kern="1200" dirty="0" smtClean="0">
              <a:solidFill>
                <a:schemeClr val="tx1"/>
              </a:solidFill>
              <a:latin typeface="Perpetua" panose="02020502060401020303" pitchFamily="18" charset="0"/>
            </a:rPr>
            <a:t>Contexte</a:t>
          </a:r>
          <a:endParaRPr lang="fr-FR" sz="1200" b="1" kern="1200" dirty="0">
            <a:solidFill>
              <a:schemeClr val="tx1"/>
            </a:solidFill>
            <a:latin typeface="Perpetua" panose="02020502060401020303" pitchFamily="18" charset="0"/>
          </a:endParaRPr>
        </a:p>
      </dsp:txBody>
      <dsp:txXfrm>
        <a:off x="1073" y="0"/>
        <a:ext cx="1608187" cy="600501"/>
      </dsp:txXfrm>
    </dsp:sp>
    <dsp:sp modelId="{5757CB1D-ED42-4E5E-BFA6-E36824ACDBC5}">
      <dsp:nvSpPr>
        <dsp:cNvPr id="0" name=""/>
        <dsp:cNvSpPr/>
      </dsp:nvSpPr>
      <dsp:spPr>
        <a:xfrm>
          <a:off x="1407723" y="0"/>
          <a:ext cx="1758312" cy="600501"/>
        </a:xfrm>
        <a:prstGeom prst="chevron">
          <a:avLst/>
        </a:prstGeom>
        <a:noFill/>
        <a:ln w="12700" cap="flat" cmpd="sng" algn="ctr">
          <a:solidFill>
            <a:schemeClr val="accent1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006" tIns="32004" rIns="16002" bIns="32004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b="1" kern="1200" dirty="0" smtClean="0">
              <a:solidFill>
                <a:schemeClr val="tx1"/>
              </a:solidFill>
              <a:latin typeface="Perpetua" panose="02020502060401020303" pitchFamily="18" charset="0"/>
            </a:rPr>
            <a:t>Données utilisées</a:t>
          </a:r>
        </a:p>
      </dsp:txBody>
      <dsp:txXfrm>
        <a:off x="1707974" y="0"/>
        <a:ext cx="1157811" cy="600501"/>
      </dsp:txXfrm>
    </dsp:sp>
    <dsp:sp modelId="{92C0C068-D4AD-4E7B-94E7-17E3A66FE874}">
      <dsp:nvSpPr>
        <dsp:cNvPr id="0" name=""/>
        <dsp:cNvSpPr/>
      </dsp:nvSpPr>
      <dsp:spPr>
        <a:xfrm>
          <a:off x="2814373" y="0"/>
          <a:ext cx="1758312" cy="600501"/>
        </a:xfrm>
        <a:prstGeom prst="chevron">
          <a:avLst/>
        </a:prstGeom>
        <a:solidFill>
          <a:schemeClr val="accent1">
            <a:lumMod val="60000"/>
            <a:lumOff val="40000"/>
          </a:schemeClr>
        </a:solidFill>
        <a:ln w="12700" cap="flat" cmpd="sng" algn="ctr">
          <a:solidFill>
            <a:schemeClr val="accent1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" tIns="26670" rIns="13335" bIns="2667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000" b="1" kern="1200" dirty="0" smtClean="0">
              <a:solidFill>
                <a:schemeClr val="tx1"/>
              </a:solidFill>
              <a:latin typeface="Perpetua" panose="02020502060401020303" pitchFamily="18" charset="0"/>
            </a:rPr>
            <a:t>Traitement des données d’enquête dans les comptes</a:t>
          </a:r>
        </a:p>
      </dsp:txBody>
      <dsp:txXfrm>
        <a:off x="3114624" y="0"/>
        <a:ext cx="1157811" cy="600501"/>
      </dsp:txXfrm>
    </dsp:sp>
    <dsp:sp modelId="{076AEE9F-5FD4-4C82-B861-82327C7E8900}">
      <dsp:nvSpPr>
        <dsp:cNvPr id="0" name=""/>
        <dsp:cNvSpPr/>
      </dsp:nvSpPr>
      <dsp:spPr>
        <a:xfrm>
          <a:off x="4221023" y="0"/>
          <a:ext cx="1758312" cy="600501"/>
        </a:xfrm>
        <a:prstGeom prst="chevron">
          <a:avLst/>
        </a:prstGeom>
        <a:noFill/>
        <a:ln w="12700" cap="flat" cmpd="sng" algn="ctr">
          <a:solidFill>
            <a:schemeClr val="accent1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" tIns="26670" rIns="13335" bIns="2667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000" b="1" kern="1200" dirty="0" smtClean="0">
              <a:solidFill>
                <a:schemeClr val="tx1"/>
              </a:solidFill>
              <a:latin typeface="Perpetua" panose="02020502060401020303" pitchFamily="18" charset="0"/>
            </a:rPr>
            <a:t>Couverture des activités et produits par l’enquête</a:t>
          </a:r>
        </a:p>
      </dsp:txBody>
      <dsp:txXfrm>
        <a:off x="4521274" y="0"/>
        <a:ext cx="1157811" cy="600501"/>
      </dsp:txXfrm>
    </dsp:sp>
    <dsp:sp modelId="{C002C0F8-ACAE-491E-AB56-34A5ACB02EE1}">
      <dsp:nvSpPr>
        <dsp:cNvPr id="0" name=""/>
        <dsp:cNvSpPr/>
      </dsp:nvSpPr>
      <dsp:spPr>
        <a:xfrm>
          <a:off x="5627673" y="0"/>
          <a:ext cx="1758312" cy="600501"/>
        </a:xfrm>
        <a:prstGeom prst="chevron">
          <a:avLst/>
        </a:prstGeom>
        <a:noFill/>
        <a:ln w="12700" cap="flat" cmpd="sng" algn="ctr">
          <a:solidFill>
            <a:schemeClr val="accent1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" tIns="26670" rIns="13335" bIns="2667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000" b="1" kern="1200" dirty="0" smtClean="0">
              <a:solidFill>
                <a:schemeClr val="tx1"/>
              </a:solidFill>
              <a:latin typeface="Perpetua" panose="02020502060401020303" pitchFamily="18" charset="0"/>
            </a:rPr>
            <a:t>Appréciation</a:t>
          </a:r>
        </a:p>
      </dsp:txBody>
      <dsp:txXfrm>
        <a:off x="5927924" y="0"/>
        <a:ext cx="1157811" cy="600501"/>
      </dsp:txXfrm>
    </dsp:sp>
    <dsp:sp modelId="{3A09E5D9-5219-4DB0-9399-D788E049867B}">
      <dsp:nvSpPr>
        <dsp:cNvPr id="0" name=""/>
        <dsp:cNvSpPr/>
      </dsp:nvSpPr>
      <dsp:spPr>
        <a:xfrm>
          <a:off x="7034323" y="0"/>
          <a:ext cx="1758312" cy="600501"/>
        </a:xfrm>
        <a:prstGeom prst="chevron">
          <a:avLst/>
        </a:prstGeom>
        <a:noFill/>
        <a:ln w="12700" cap="flat" cmpd="sng" algn="ctr">
          <a:solidFill>
            <a:schemeClr val="accent1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" tIns="26670" rIns="13335" bIns="2667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000" b="1" kern="1200" dirty="0" smtClean="0">
              <a:solidFill>
                <a:schemeClr val="tx1"/>
              </a:solidFill>
              <a:latin typeface="Perpetua" panose="02020502060401020303" pitchFamily="18" charset="0"/>
            </a:rPr>
            <a:t>Apport d’autres sources</a:t>
          </a:r>
        </a:p>
      </dsp:txBody>
      <dsp:txXfrm>
        <a:off x="7334574" y="0"/>
        <a:ext cx="1157811" cy="600501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538A3C9-1496-4C33-A1AF-C49D8497849A}">
      <dsp:nvSpPr>
        <dsp:cNvPr id="0" name=""/>
        <dsp:cNvSpPr/>
      </dsp:nvSpPr>
      <dsp:spPr>
        <a:xfrm>
          <a:off x="1073" y="0"/>
          <a:ext cx="1758312" cy="600501"/>
        </a:xfrm>
        <a:prstGeom prst="homePlate">
          <a:avLst/>
        </a:prstGeom>
        <a:noFill/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32004" rIns="16002" bIns="32004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b="1" kern="1200" dirty="0" smtClean="0">
              <a:solidFill>
                <a:schemeClr val="tx1"/>
              </a:solidFill>
              <a:latin typeface="Perpetua" panose="02020502060401020303" pitchFamily="18" charset="0"/>
            </a:rPr>
            <a:t>Contexte</a:t>
          </a:r>
          <a:endParaRPr lang="fr-FR" sz="1200" b="1" kern="1200" dirty="0">
            <a:solidFill>
              <a:schemeClr val="tx1"/>
            </a:solidFill>
            <a:latin typeface="Perpetua" panose="02020502060401020303" pitchFamily="18" charset="0"/>
          </a:endParaRPr>
        </a:p>
      </dsp:txBody>
      <dsp:txXfrm>
        <a:off x="1073" y="0"/>
        <a:ext cx="1608187" cy="600501"/>
      </dsp:txXfrm>
    </dsp:sp>
    <dsp:sp modelId="{5757CB1D-ED42-4E5E-BFA6-E36824ACDBC5}">
      <dsp:nvSpPr>
        <dsp:cNvPr id="0" name=""/>
        <dsp:cNvSpPr/>
      </dsp:nvSpPr>
      <dsp:spPr>
        <a:xfrm>
          <a:off x="1407723" y="0"/>
          <a:ext cx="1758312" cy="600501"/>
        </a:xfrm>
        <a:prstGeom prst="chevron">
          <a:avLst/>
        </a:prstGeom>
        <a:noFill/>
        <a:ln w="12700" cap="flat" cmpd="sng" algn="ctr">
          <a:solidFill>
            <a:schemeClr val="accent1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006" tIns="32004" rIns="16002" bIns="32004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b="1" kern="1200" dirty="0" smtClean="0">
              <a:solidFill>
                <a:schemeClr val="tx1"/>
              </a:solidFill>
              <a:latin typeface="Perpetua" panose="02020502060401020303" pitchFamily="18" charset="0"/>
            </a:rPr>
            <a:t>Données utilisées</a:t>
          </a:r>
        </a:p>
      </dsp:txBody>
      <dsp:txXfrm>
        <a:off x="1707974" y="0"/>
        <a:ext cx="1157811" cy="600501"/>
      </dsp:txXfrm>
    </dsp:sp>
    <dsp:sp modelId="{92C0C068-D4AD-4E7B-94E7-17E3A66FE874}">
      <dsp:nvSpPr>
        <dsp:cNvPr id="0" name=""/>
        <dsp:cNvSpPr/>
      </dsp:nvSpPr>
      <dsp:spPr>
        <a:xfrm>
          <a:off x="2814373" y="0"/>
          <a:ext cx="1758312" cy="600501"/>
        </a:xfrm>
        <a:prstGeom prst="chevron">
          <a:avLst/>
        </a:prstGeom>
        <a:solidFill>
          <a:schemeClr val="accent1">
            <a:lumMod val="60000"/>
            <a:lumOff val="40000"/>
          </a:schemeClr>
        </a:solidFill>
        <a:ln w="12700" cap="flat" cmpd="sng" algn="ctr">
          <a:solidFill>
            <a:schemeClr val="accent1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" tIns="26670" rIns="13335" bIns="2667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000" b="1" kern="1200" dirty="0" smtClean="0">
              <a:solidFill>
                <a:schemeClr val="tx1"/>
              </a:solidFill>
              <a:latin typeface="Perpetua" panose="02020502060401020303" pitchFamily="18" charset="0"/>
            </a:rPr>
            <a:t>Traitement des données d’enquête dans les comptes</a:t>
          </a:r>
        </a:p>
      </dsp:txBody>
      <dsp:txXfrm>
        <a:off x="3114624" y="0"/>
        <a:ext cx="1157811" cy="600501"/>
      </dsp:txXfrm>
    </dsp:sp>
    <dsp:sp modelId="{076AEE9F-5FD4-4C82-B861-82327C7E8900}">
      <dsp:nvSpPr>
        <dsp:cNvPr id="0" name=""/>
        <dsp:cNvSpPr/>
      </dsp:nvSpPr>
      <dsp:spPr>
        <a:xfrm>
          <a:off x="4221023" y="0"/>
          <a:ext cx="1758312" cy="600501"/>
        </a:xfrm>
        <a:prstGeom prst="chevron">
          <a:avLst/>
        </a:prstGeom>
        <a:noFill/>
        <a:ln w="12700" cap="flat" cmpd="sng" algn="ctr">
          <a:solidFill>
            <a:schemeClr val="accent1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" tIns="26670" rIns="13335" bIns="2667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000" b="1" kern="1200" dirty="0" smtClean="0">
              <a:solidFill>
                <a:schemeClr val="tx1"/>
              </a:solidFill>
              <a:latin typeface="Perpetua" panose="02020502060401020303" pitchFamily="18" charset="0"/>
            </a:rPr>
            <a:t>Couverture des activités et produits par l’enquête</a:t>
          </a:r>
        </a:p>
      </dsp:txBody>
      <dsp:txXfrm>
        <a:off x="4521274" y="0"/>
        <a:ext cx="1157811" cy="600501"/>
      </dsp:txXfrm>
    </dsp:sp>
    <dsp:sp modelId="{C002C0F8-ACAE-491E-AB56-34A5ACB02EE1}">
      <dsp:nvSpPr>
        <dsp:cNvPr id="0" name=""/>
        <dsp:cNvSpPr/>
      </dsp:nvSpPr>
      <dsp:spPr>
        <a:xfrm>
          <a:off x="5627673" y="0"/>
          <a:ext cx="1758312" cy="600501"/>
        </a:xfrm>
        <a:prstGeom prst="chevron">
          <a:avLst/>
        </a:prstGeom>
        <a:noFill/>
        <a:ln w="12700" cap="flat" cmpd="sng" algn="ctr">
          <a:solidFill>
            <a:schemeClr val="accent1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" tIns="26670" rIns="13335" bIns="2667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000" b="1" kern="1200" dirty="0" smtClean="0">
              <a:solidFill>
                <a:schemeClr val="tx1"/>
              </a:solidFill>
              <a:latin typeface="Perpetua" panose="02020502060401020303" pitchFamily="18" charset="0"/>
            </a:rPr>
            <a:t>Appréciation</a:t>
          </a:r>
        </a:p>
      </dsp:txBody>
      <dsp:txXfrm>
        <a:off x="5927924" y="0"/>
        <a:ext cx="1157811" cy="600501"/>
      </dsp:txXfrm>
    </dsp:sp>
    <dsp:sp modelId="{3A09E5D9-5219-4DB0-9399-D788E049867B}">
      <dsp:nvSpPr>
        <dsp:cNvPr id="0" name=""/>
        <dsp:cNvSpPr/>
      </dsp:nvSpPr>
      <dsp:spPr>
        <a:xfrm>
          <a:off x="7034323" y="0"/>
          <a:ext cx="1758312" cy="600501"/>
        </a:xfrm>
        <a:prstGeom prst="chevron">
          <a:avLst/>
        </a:prstGeom>
        <a:noFill/>
        <a:ln w="12700" cap="flat" cmpd="sng" algn="ctr">
          <a:solidFill>
            <a:schemeClr val="accent1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" tIns="26670" rIns="13335" bIns="2667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000" b="1" kern="1200" dirty="0" smtClean="0">
              <a:solidFill>
                <a:schemeClr val="tx1"/>
              </a:solidFill>
              <a:latin typeface="Perpetua" panose="02020502060401020303" pitchFamily="18" charset="0"/>
            </a:rPr>
            <a:t>Apport d’autres sources</a:t>
          </a:r>
        </a:p>
      </dsp:txBody>
      <dsp:txXfrm>
        <a:off x="7334574" y="0"/>
        <a:ext cx="1157811" cy="600501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538A3C9-1496-4C33-A1AF-C49D8497849A}">
      <dsp:nvSpPr>
        <dsp:cNvPr id="0" name=""/>
        <dsp:cNvSpPr/>
      </dsp:nvSpPr>
      <dsp:spPr>
        <a:xfrm>
          <a:off x="1073" y="0"/>
          <a:ext cx="1758312" cy="600501"/>
        </a:xfrm>
        <a:prstGeom prst="homePlate">
          <a:avLst/>
        </a:prstGeom>
        <a:noFill/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32004" rIns="16002" bIns="32004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b="1" kern="1200" dirty="0" smtClean="0">
              <a:solidFill>
                <a:schemeClr val="tx1"/>
              </a:solidFill>
              <a:latin typeface="Perpetua" panose="02020502060401020303" pitchFamily="18" charset="0"/>
            </a:rPr>
            <a:t>Contexte</a:t>
          </a:r>
          <a:endParaRPr lang="fr-FR" sz="1200" b="1" kern="1200" dirty="0">
            <a:solidFill>
              <a:schemeClr val="tx1"/>
            </a:solidFill>
            <a:latin typeface="Perpetua" panose="02020502060401020303" pitchFamily="18" charset="0"/>
          </a:endParaRPr>
        </a:p>
      </dsp:txBody>
      <dsp:txXfrm>
        <a:off x="1073" y="0"/>
        <a:ext cx="1608187" cy="600501"/>
      </dsp:txXfrm>
    </dsp:sp>
    <dsp:sp modelId="{5757CB1D-ED42-4E5E-BFA6-E36824ACDBC5}">
      <dsp:nvSpPr>
        <dsp:cNvPr id="0" name=""/>
        <dsp:cNvSpPr/>
      </dsp:nvSpPr>
      <dsp:spPr>
        <a:xfrm>
          <a:off x="1407723" y="0"/>
          <a:ext cx="1758312" cy="600501"/>
        </a:xfrm>
        <a:prstGeom prst="chevron">
          <a:avLst/>
        </a:prstGeom>
        <a:noFill/>
        <a:ln w="12700" cap="flat" cmpd="sng" algn="ctr">
          <a:solidFill>
            <a:schemeClr val="accent1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006" tIns="32004" rIns="16002" bIns="32004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b="1" kern="1200" dirty="0" smtClean="0">
              <a:solidFill>
                <a:schemeClr val="tx1"/>
              </a:solidFill>
              <a:latin typeface="Perpetua" panose="02020502060401020303" pitchFamily="18" charset="0"/>
            </a:rPr>
            <a:t>Données utilisées</a:t>
          </a:r>
        </a:p>
      </dsp:txBody>
      <dsp:txXfrm>
        <a:off x="1707974" y="0"/>
        <a:ext cx="1157811" cy="600501"/>
      </dsp:txXfrm>
    </dsp:sp>
    <dsp:sp modelId="{92C0C068-D4AD-4E7B-94E7-17E3A66FE874}">
      <dsp:nvSpPr>
        <dsp:cNvPr id="0" name=""/>
        <dsp:cNvSpPr/>
      </dsp:nvSpPr>
      <dsp:spPr>
        <a:xfrm>
          <a:off x="2814373" y="0"/>
          <a:ext cx="1758312" cy="600501"/>
        </a:xfrm>
        <a:prstGeom prst="chevron">
          <a:avLst/>
        </a:prstGeom>
        <a:solidFill>
          <a:schemeClr val="accent1">
            <a:lumMod val="60000"/>
            <a:lumOff val="40000"/>
          </a:schemeClr>
        </a:solidFill>
        <a:ln w="12700" cap="flat" cmpd="sng" algn="ctr">
          <a:solidFill>
            <a:schemeClr val="accent1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" tIns="26670" rIns="13335" bIns="2667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000" b="1" kern="1200" dirty="0" smtClean="0">
              <a:solidFill>
                <a:schemeClr val="tx1"/>
              </a:solidFill>
              <a:latin typeface="Perpetua" panose="02020502060401020303" pitchFamily="18" charset="0"/>
            </a:rPr>
            <a:t>Traitement des données d’enquête dans les comptes</a:t>
          </a:r>
        </a:p>
      </dsp:txBody>
      <dsp:txXfrm>
        <a:off x="3114624" y="0"/>
        <a:ext cx="1157811" cy="600501"/>
      </dsp:txXfrm>
    </dsp:sp>
    <dsp:sp modelId="{076AEE9F-5FD4-4C82-B861-82327C7E8900}">
      <dsp:nvSpPr>
        <dsp:cNvPr id="0" name=""/>
        <dsp:cNvSpPr/>
      </dsp:nvSpPr>
      <dsp:spPr>
        <a:xfrm>
          <a:off x="4221023" y="0"/>
          <a:ext cx="1758312" cy="600501"/>
        </a:xfrm>
        <a:prstGeom prst="chevron">
          <a:avLst/>
        </a:prstGeom>
        <a:noFill/>
        <a:ln w="12700" cap="flat" cmpd="sng" algn="ctr">
          <a:solidFill>
            <a:schemeClr val="accent1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" tIns="26670" rIns="13335" bIns="2667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000" b="1" kern="1200" dirty="0" smtClean="0">
              <a:solidFill>
                <a:schemeClr val="tx1"/>
              </a:solidFill>
              <a:latin typeface="Perpetua" panose="02020502060401020303" pitchFamily="18" charset="0"/>
            </a:rPr>
            <a:t>Couverture des activités et produits par l’enquête</a:t>
          </a:r>
        </a:p>
      </dsp:txBody>
      <dsp:txXfrm>
        <a:off x="4521274" y="0"/>
        <a:ext cx="1157811" cy="600501"/>
      </dsp:txXfrm>
    </dsp:sp>
    <dsp:sp modelId="{C002C0F8-ACAE-491E-AB56-34A5ACB02EE1}">
      <dsp:nvSpPr>
        <dsp:cNvPr id="0" name=""/>
        <dsp:cNvSpPr/>
      </dsp:nvSpPr>
      <dsp:spPr>
        <a:xfrm>
          <a:off x="5627673" y="0"/>
          <a:ext cx="1758312" cy="600501"/>
        </a:xfrm>
        <a:prstGeom prst="chevron">
          <a:avLst/>
        </a:prstGeom>
        <a:noFill/>
        <a:ln w="12700" cap="flat" cmpd="sng" algn="ctr">
          <a:solidFill>
            <a:schemeClr val="accent1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" tIns="26670" rIns="13335" bIns="2667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000" b="1" kern="1200" dirty="0" smtClean="0">
              <a:solidFill>
                <a:schemeClr val="tx1"/>
              </a:solidFill>
              <a:latin typeface="Perpetua" panose="02020502060401020303" pitchFamily="18" charset="0"/>
            </a:rPr>
            <a:t>Appréciation</a:t>
          </a:r>
        </a:p>
      </dsp:txBody>
      <dsp:txXfrm>
        <a:off x="5927924" y="0"/>
        <a:ext cx="1157811" cy="600501"/>
      </dsp:txXfrm>
    </dsp:sp>
    <dsp:sp modelId="{3A09E5D9-5219-4DB0-9399-D788E049867B}">
      <dsp:nvSpPr>
        <dsp:cNvPr id="0" name=""/>
        <dsp:cNvSpPr/>
      </dsp:nvSpPr>
      <dsp:spPr>
        <a:xfrm>
          <a:off x="7034323" y="0"/>
          <a:ext cx="1758312" cy="600501"/>
        </a:xfrm>
        <a:prstGeom prst="chevron">
          <a:avLst/>
        </a:prstGeom>
        <a:noFill/>
        <a:ln w="12700" cap="flat" cmpd="sng" algn="ctr">
          <a:solidFill>
            <a:schemeClr val="accent1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" tIns="26670" rIns="13335" bIns="2667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000" b="1" kern="1200" dirty="0" smtClean="0">
              <a:solidFill>
                <a:schemeClr val="tx1"/>
              </a:solidFill>
              <a:latin typeface="Perpetua" panose="02020502060401020303" pitchFamily="18" charset="0"/>
            </a:rPr>
            <a:t>Apport d’autres sources</a:t>
          </a:r>
        </a:p>
      </dsp:txBody>
      <dsp:txXfrm>
        <a:off x="7334574" y="0"/>
        <a:ext cx="1157811" cy="600501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538A3C9-1496-4C33-A1AF-C49D8497849A}">
      <dsp:nvSpPr>
        <dsp:cNvPr id="0" name=""/>
        <dsp:cNvSpPr/>
      </dsp:nvSpPr>
      <dsp:spPr>
        <a:xfrm>
          <a:off x="1073" y="0"/>
          <a:ext cx="1758312" cy="600501"/>
        </a:xfrm>
        <a:prstGeom prst="homePlate">
          <a:avLst/>
        </a:prstGeom>
        <a:noFill/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32004" rIns="16002" bIns="32004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b="1" kern="1200" dirty="0" smtClean="0">
              <a:solidFill>
                <a:schemeClr val="tx1"/>
              </a:solidFill>
              <a:latin typeface="Perpetua" panose="02020502060401020303" pitchFamily="18" charset="0"/>
            </a:rPr>
            <a:t>Contexte</a:t>
          </a:r>
          <a:endParaRPr lang="fr-FR" sz="1200" b="1" kern="1200" dirty="0">
            <a:solidFill>
              <a:schemeClr val="tx1"/>
            </a:solidFill>
            <a:latin typeface="Perpetua" panose="02020502060401020303" pitchFamily="18" charset="0"/>
          </a:endParaRPr>
        </a:p>
      </dsp:txBody>
      <dsp:txXfrm>
        <a:off x="1073" y="0"/>
        <a:ext cx="1608187" cy="600501"/>
      </dsp:txXfrm>
    </dsp:sp>
    <dsp:sp modelId="{5757CB1D-ED42-4E5E-BFA6-E36824ACDBC5}">
      <dsp:nvSpPr>
        <dsp:cNvPr id="0" name=""/>
        <dsp:cNvSpPr/>
      </dsp:nvSpPr>
      <dsp:spPr>
        <a:xfrm>
          <a:off x="1407723" y="0"/>
          <a:ext cx="1758312" cy="600501"/>
        </a:xfrm>
        <a:prstGeom prst="chevron">
          <a:avLst/>
        </a:prstGeom>
        <a:noFill/>
        <a:ln w="12700" cap="flat" cmpd="sng" algn="ctr">
          <a:solidFill>
            <a:schemeClr val="accent1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006" tIns="32004" rIns="16002" bIns="32004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b="1" kern="1200" dirty="0" smtClean="0">
              <a:solidFill>
                <a:schemeClr val="tx1"/>
              </a:solidFill>
              <a:latin typeface="Perpetua" panose="02020502060401020303" pitchFamily="18" charset="0"/>
            </a:rPr>
            <a:t>Données utilisées</a:t>
          </a:r>
        </a:p>
      </dsp:txBody>
      <dsp:txXfrm>
        <a:off x="1707974" y="0"/>
        <a:ext cx="1157811" cy="600501"/>
      </dsp:txXfrm>
    </dsp:sp>
    <dsp:sp modelId="{92C0C068-D4AD-4E7B-94E7-17E3A66FE874}">
      <dsp:nvSpPr>
        <dsp:cNvPr id="0" name=""/>
        <dsp:cNvSpPr/>
      </dsp:nvSpPr>
      <dsp:spPr>
        <a:xfrm>
          <a:off x="2814373" y="0"/>
          <a:ext cx="1758312" cy="600501"/>
        </a:xfrm>
        <a:prstGeom prst="chevron">
          <a:avLst/>
        </a:prstGeom>
        <a:solidFill>
          <a:schemeClr val="accent1">
            <a:lumMod val="60000"/>
            <a:lumOff val="40000"/>
          </a:schemeClr>
        </a:solidFill>
        <a:ln w="12700" cap="flat" cmpd="sng" algn="ctr">
          <a:solidFill>
            <a:schemeClr val="accent1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" tIns="26670" rIns="13335" bIns="2667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000" b="1" kern="1200" dirty="0" smtClean="0">
              <a:solidFill>
                <a:schemeClr val="tx1"/>
              </a:solidFill>
              <a:latin typeface="Perpetua" panose="02020502060401020303" pitchFamily="18" charset="0"/>
            </a:rPr>
            <a:t>Traitement des données d’enquête dans les comptes</a:t>
          </a:r>
        </a:p>
      </dsp:txBody>
      <dsp:txXfrm>
        <a:off x="3114624" y="0"/>
        <a:ext cx="1157811" cy="600501"/>
      </dsp:txXfrm>
    </dsp:sp>
    <dsp:sp modelId="{076AEE9F-5FD4-4C82-B861-82327C7E8900}">
      <dsp:nvSpPr>
        <dsp:cNvPr id="0" name=""/>
        <dsp:cNvSpPr/>
      </dsp:nvSpPr>
      <dsp:spPr>
        <a:xfrm>
          <a:off x="4221023" y="0"/>
          <a:ext cx="1758312" cy="600501"/>
        </a:xfrm>
        <a:prstGeom prst="chevron">
          <a:avLst/>
        </a:prstGeom>
        <a:noFill/>
        <a:ln w="12700" cap="flat" cmpd="sng" algn="ctr">
          <a:solidFill>
            <a:schemeClr val="accent1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" tIns="26670" rIns="13335" bIns="2667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000" b="1" kern="1200" dirty="0" smtClean="0">
              <a:solidFill>
                <a:schemeClr val="tx1"/>
              </a:solidFill>
              <a:latin typeface="Perpetua" panose="02020502060401020303" pitchFamily="18" charset="0"/>
            </a:rPr>
            <a:t>Couverture des activités et produits par l’enquête</a:t>
          </a:r>
        </a:p>
      </dsp:txBody>
      <dsp:txXfrm>
        <a:off x="4521274" y="0"/>
        <a:ext cx="1157811" cy="600501"/>
      </dsp:txXfrm>
    </dsp:sp>
    <dsp:sp modelId="{C002C0F8-ACAE-491E-AB56-34A5ACB02EE1}">
      <dsp:nvSpPr>
        <dsp:cNvPr id="0" name=""/>
        <dsp:cNvSpPr/>
      </dsp:nvSpPr>
      <dsp:spPr>
        <a:xfrm>
          <a:off x="5627673" y="0"/>
          <a:ext cx="1758312" cy="600501"/>
        </a:xfrm>
        <a:prstGeom prst="chevron">
          <a:avLst/>
        </a:prstGeom>
        <a:noFill/>
        <a:ln w="12700" cap="flat" cmpd="sng" algn="ctr">
          <a:solidFill>
            <a:schemeClr val="accent1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" tIns="26670" rIns="13335" bIns="2667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000" b="1" kern="1200" dirty="0" smtClean="0">
              <a:solidFill>
                <a:schemeClr val="tx1"/>
              </a:solidFill>
              <a:latin typeface="Perpetua" panose="02020502060401020303" pitchFamily="18" charset="0"/>
            </a:rPr>
            <a:t>Appréciation</a:t>
          </a:r>
        </a:p>
      </dsp:txBody>
      <dsp:txXfrm>
        <a:off x="5927924" y="0"/>
        <a:ext cx="1157811" cy="600501"/>
      </dsp:txXfrm>
    </dsp:sp>
    <dsp:sp modelId="{3A09E5D9-5219-4DB0-9399-D788E049867B}">
      <dsp:nvSpPr>
        <dsp:cNvPr id="0" name=""/>
        <dsp:cNvSpPr/>
      </dsp:nvSpPr>
      <dsp:spPr>
        <a:xfrm>
          <a:off x="7034323" y="0"/>
          <a:ext cx="1758312" cy="600501"/>
        </a:xfrm>
        <a:prstGeom prst="chevron">
          <a:avLst/>
        </a:prstGeom>
        <a:noFill/>
        <a:ln w="12700" cap="flat" cmpd="sng" algn="ctr">
          <a:solidFill>
            <a:schemeClr val="accent1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" tIns="26670" rIns="13335" bIns="2667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000" b="1" kern="1200" dirty="0" smtClean="0">
              <a:solidFill>
                <a:schemeClr val="tx1"/>
              </a:solidFill>
              <a:latin typeface="Perpetua" panose="02020502060401020303" pitchFamily="18" charset="0"/>
            </a:rPr>
            <a:t>Apport d’autres sources</a:t>
          </a:r>
        </a:p>
      </dsp:txBody>
      <dsp:txXfrm>
        <a:off x="7334574" y="0"/>
        <a:ext cx="1157811" cy="600501"/>
      </dsp:txXfrm>
    </dsp:sp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538A3C9-1496-4C33-A1AF-C49D8497849A}">
      <dsp:nvSpPr>
        <dsp:cNvPr id="0" name=""/>
        <dsp:cNvSpPr/>
      </dsp:nvSpPr>
      <dsp:spPr>
        <a:xfrm>
          <a:off x="1073" y="0"/>
          <a:ext cx="1758312" cy="600501"/>
        </a:xfrm>
        <a:prstGeom prst="homePlate">
          <a:avLst/>
        </a:prstGeom>
        <a:noFill/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32004" rIns="16002" bIns="32004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b="1" kern="1200" dirty="0" smtClean="0">
              <a:solidFill>
                <a:schemeClr val="tx1"/>
              </a:solidFill>
              <a:latin typeface="Perpetua" panose="02020502060401020303" pitchFamily="18" charset="0"/>
            </a:rPr>
            <a:t>Contexte</a:t>
          </a:r>
          <a:endParaRPr lang="fr-FR" sz="1200" b="1" kern="1200" dirty="0">
            <a:solidFill>
              <a:schemeClr val="tx1"/>
            </a:solidFill>
            <a:latin typeface="Perpetua" panose="02020502060401020303" pitchFamily="18" charset="0"/>
          </a:endParaRPr>
        </a:p>
      </dsp:txBody>
      <dsp:txXfrm>
        <a:off x="1073" y="0"/>
        <a:ext cx="1608187" cy="600501"/>
      </dsp:txXfrm>
    </dsp:sp>
    <dsp:sp modelId="{5757CB1D-ED42-4E5E-BFA6-E36824ACDBC5}">
      <dsp:nvSpPr>
        <dsp:cNvPr id="0" name=""/>
        <dsp:cNvSpPr/>
      </dsp:nvSpPr>
      <dsp:spPr>
        <a:xfrm>
          <a:off x="1407723" y="0"/>
          <a:ext cx="1758312" cy="600501"/>
        </a:xfrm>
        <a:prstGeom prst="chevron">
          <a:avLst/>
        </a:prstGeom>
        <a:noFill/>
        <a:ln w="12700" cap="flat" cmpd="sng" algn="ctr">
          <a:solidFill>
            <a:schemeClr val="accent1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006" tIns="32004" rIns="16002" bIns="32004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b="1" kern="1200" dirty="0" smtClean="0">
              <a:solidFill>
                <a:schemeClr val="tx1"/>
              </a:solidFill>
              <a:latin typeface="Perpetua" panose="02020502060401020303" pitchFamily="18" charset="0"/>
            </a:rPr>
            <a:t>Données utilisées</a:t>
          </a:r>
        </a:p>
      </dsp:txBody>
      <dsp:txXfrm>
        <a:off x="1707974" y="0"/>
        <a:ext cx="1157811" cy="600501"/>
      </dsp:txXfrm>
    </dsp:sp>
    <dsp:sp modelId="{92C0C068-D4AD-4E7B-94E7-17E3A66FE874}">
      <dsp:nvSpPr>
        <dsp:cNvPr id="0" name=""/>
        <dsp:cNvSpPr/>
      </dsp:nvSpPr>
      <dsp:spPr>
        <a:xfrm>
          <a:off x="2814373" y="0"/>
          <a:ext cx="1758312" cy="600501"/>
        </a:xfrm>
        <a:prstGeom prst="chevron">
          <a:avLst/>
        </a:prstGeom>
        <a:solidFill>
          <a:schemeClr val="accent1">
            <a:lumMod val="60000"/>
            <a:lumOff val="40000"/>
          </a:schemeClr>
        </a:solidFill>
        <a:ln w="12700" cap="flat" cmpd="sng" algn="ctr">
          <a:solidFill>
            <a:schemeClr val="accent1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" tIns="26670" rIns="13335" bIns="2667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000" b="1" kern="1200" dirty="0" smtClean="0">
              <a:solidFill>
                <a:schemeClr val="tx1"/>
              </a:solidFill>
              <a:latin typeface="Perpetua" panose="02020502060401020303" pitchFamily="18" charset="0"/>
            </a:rPr>
            <a:t>Traitement des données d’enquête dans les comptes</a:t>
          </a:r>
        </a:p>
      </dsp:txBody>
      <dsp:txXfrm>
        <a:off x="3114624" y="0"/>
        <a:ext cx="1157811" cy="600501"/>
      </dsp:txXfrm>
    </dsp:sp>
    <dsp:sp modelId="{076AEE9F-5FD4-4C82-B861-82327C7E8900}">
      <dsp:nvSpPr>
        <dsp:cNvPr id="0" name=""/>
        <dsp:cNvSpPr/>
      </dsp:nvSpPr>
      <dsp:spPr>
        <a:xfrm>
          <a:off x="4221023" y="0"/>
          <a:ext cx="1758312" cy="600501"/>
        </a:xfrm>
        <a:prstGeom prst="chevron">
          <a:avLst/>
        </a:prstGeom>
        <a:noFill/>
        <a:ln w="12700" cap="flat" cmpd="sng" algn="ctr">
          <a:solidFill>
            <a:schemeClr val="accent1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" tIns="26670" rIns="13335" bIns="2667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000" b="1" kern="1200" dirty="0" smtClean="0">
              <a:solidFill>
                <a:schemeClr val="tx1"/>
              </a:solidFill>
              <a:latin typeface="Perpetua" panose="02020502060401020303" pitchFamily="18" charset="0"/>
            </a:rPr>
            <a:t>Couverture des activités et produits par l’enquête</a:t>
          </a:r>
        </a:p>
      </dsp:txBody>
      <dsp:txXfrm>
        <a:off x="4521274" y="0"/>
        <a:ext cx="1157811" cy="600501"/>
      </dsp:txXfrm>
    </dsp:sp>
    <dsp:sp modelId="{C002C0F8-ACAE-491E-AB56-34A5ACB02EE1}">
      <dsp:nvSpPr>
        <dsp:cNvPr id="0" name=""/>
        <dsp:cNvSpPr/>
      </dsp:nvSpPr>
      <dsp:spPr>
        <a:xfrm>
          <a:off x="5627673" y="0"/>
          <a:ext cx="1758312" cy="600501"/>
        </a:xfrm>
        <a:prstGeom prst="chevron">
          <a:avLst/>
        </a:prstGeom>
        <a:noFill/>
        <a:ln w="12700" cap="flat" cmpd="sng" algn="ctr">
          <a:solidFill>
            <a:schemeClr val="accent1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" tIns="26670" rIns="13335" bIns="2667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000" b="1" kern="1200" dirty="0" smtClean="0">
              <a:solidFill>
                <a:schemeClr val="tx1"/>
              </a:solidFill>
              <a:latin typeface="Perpetua" panose="02020502060401020303" pitchFamily="18" charset="0"/>
            </a:rPr>
            <a:t>Appréciation</a:t>
          </a:r>
        </a:p>
      </dsp:txBody>
      <dsp:txXfrm>
        <a:off x="5927924" y="0"/>
        <a:ext cx="1157811" cy="600501"/>
      </dsp:txXfrm>
    </dsp:sp>
    <dsp:sp modelId="{3A09E5D9-5219-4DB0-9399-D788E049867B}">
      <dsp:nvSpPr>
        <dsp:cNvPr id="0" name=""/>
        <dsp:cNvSpPr/>
      </dsp:nvSpPr>
      <dsp:spPr>
        <a:xfrm>
          <a:off x="7034323" y="0"/>
          <a:ext cx="1758312" cy="600501"/>
        </a:xfrm>
        <a:prstGeom prst="chevron">
          <a:avLst/>
        </a:prstGeom>
        <a:noFill/>
        <a:ln w="12700" cap="flat" cmpd="sng" algn="ctr">
          <a:solidFill>
            <a:schemeClr val="accent1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" tIns="26670" rIns="13335" bIns="2667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000" b="1" kern="1200" dirty="0" smtClean="0">
              <a:solidFill>
                <a:schemeClr val="tx1"/>
              </a:solidFill>
              <a:latin typeface="Perpetua" panose="02020502060401020303" pitchFamily="18" charset="0"/>
            </a:rPr>
            <a:t>Apport d’autres sources</a:t>
          </a:r>
        </a:p>
      </dsp:txBody>
      <dsp:txXfrm>
        <a:off x="7334574" y="0"/>
        <a:ext cx="1157811" cy="600501"/>
      </dsp:txXfrm>
    </dsp:sp>
  </dsp:spTree>
</dsp:drawing>
</file>

<file path=ppt/diagrams/drawing1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538A3C9-1496-4C33-A1AF-C49D8497849A}">
      <dsp:nvSpPr>
        <dsp:cNvPr id="0" name=""/>
        <dsp:cNvSpPr/>
      </dsp:nvSpPr>
      <dsp:spPr>
        <a:xfrm>
          <a:off x="1073" y="0"/>
          <a:ext cx="1758312" cy="600501"/>
        </a:xfrm>
        <a:prstGeom prst="homePlate">
          <a:avLst/>
        </a:prstGeom>
        <a:noFill/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32004" rIns="16002" bIns="32004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b="1" kern="1200" dirty="0" smtClean="0">
              <a:solidFill>
                <a:schemeClr val="tx1"/>
              </a:solidFill>
              <a:latin typeface="Perpetua" panose="02020502060401020303" pitchFamily="18" charset="0"/>
            </a:rPr>
            <a:t>Contexte</a:t>
          </a:r>
          <a:endParaRPr lang="fr-FR" sz="1200" b="1" kern="1200" dirty="0">
            <a:solidFill>
              <a:schemeClr val="tx1"/>
            </a:solidFill>
            <a:latin typeface="Perpetua" panose="02020502060401020303" pitchFamily="18" charset="0"/>
          </a:endParaRPr>
        </a:p>
      </dsp:txBody>
      <dsp:txXfrm>
        <a:off x="1073" y="0"/>
        <a:ext cx="1608187" cy="600501"/>
      </dsp:txXfrm>
    </dsp:sp>
    <dsp:sp modelId="{5757CB1D-ED42-4E5E-BFA6-E36824ACDBC5}">
      <dsp:nvSpPr>
        <dsp:cNvPr id="0" name=""/>
        <dsp:cNvSpPr/>
      </dsp:nvSpPr>
      <dsp:spPr>
        <a:xfrm>
          <a:off x="1407723" y="0"/>
          <a:ext cx="1758312" cy="600501"/>
        </a:xfrm>
        <a:prstGeom prst="chevron">
          <a:avLst/>
        </a:prstGeom>
        <a:noFill/>
        <a:ln w="12700" cap="flat" cmpd="sng" algn="ctr">
          <a:solidFill>
            <a:schemeClr val="accent1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006" tIns="32004" rIns="16002" bIns="32004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b="1" kern="1200" dirty="0" smtClean="0">
              <a:solidFill>
                <a:schemeClr val="tx1"/>
              </a:solidFill>
              <a:latin typeface="Perpetua" panose="02020502060401020303" pitchFamily="18" charset="0"/>
            </a:rPr>
            <a:t>Données utilisées</a:t>
          </a:r>
        </a:p>
      </dsp:txBody>
      <dsp:txXfrm>
        <a:off x="1707974" y="0"/>
        <a:ext cx="1157811" cy="600501"/>
      </dsp:txXfrm>
    </dsp:sp>
    <dsp:sp modelId="{92C0C068-D4AD-4E7B-94E7-17E3A66FE874}">
      <dsp:nvSpPr>
        <dsp:cNvPr id="0" name=""/>
        <dsp:cNvSpPr/>
      </dsp:nvSpPr>
      <dsp:spPr>
        <a:xfrm>
          <a:off x="2814373" y="0"/>
          <a:ext cx="1758312" cy="600501"/>
        </a:xfrm>
        <a:prstGeom prst="chevron">
          <a:avLst/>
        </a:prstGeom>
        <a:noFill/>
        <a:ln w="12700" cap="flat" cmpd="sng" algn="ctr">
          <a:solidFill>
            <a:schemeClr val="accent1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" tIns="26670" rIns="13335" bIns="2667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000" b="1" kern="1200" dirty="0" smtClean="0">
              <a:solidFill>
                <a:schemeClr val="tx1"/>
              </a:solidFill>
              <a:latin typeface="Perpetua" panose="02020502060401020303" pitchFamily="18" charset="0"/>
            </a:rPr>
            <a:t>Traitement des données d’enquête dans les comptes</a:t>
          </a:r>
        </a:p>
      </dsp:txBody>
      <dsp:txXfrm>
        <a:off x="3114624" y="0"/>
        <a:ext cx="1157811" cy="600501"/>
      </dsp:txXfrm>
    </dsp:sp>
    <dsp:sp modelId="{076AEE9F-5FD4-4C82-B861-82327C7E8900}">
      <dsp:nvSpPr>
        <dsp:cNvPr id="0" name=""/>
        <dsp:cNvSpPr/>
      </dsp:nvSpPr>
      <dsp:spPr>
        <a:xfrm>
          <a:off x="4221023" y="0"/>
          <a:ext cx="1758312" cy="600501"/>
        </a:xfrm>
        <a:prstGeom prst="chevron">
          <a:avLst/>
        </a:prstGeom>
        <a:solidFill>
          <a:schemeClr val="accent1">
            <a:lumMod val="60000"/>
            <a:lumOff val="40000"/>
          </a:schemeClr>
        </a:solidFill>
        <a:ln w="12700" cap="flat" cmpd="sng" algn="ctr">
          <a:solidFill>
            <a:schemeClr val="accent1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" tIns="26670" rIns="13335" bIns="2667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000" b="1" kern="1200" dirty="0" smtClean="0">
              <a:solidFill>
                <a:schemeClr val="tx1"/>
              </a:solidFill>
              <a:latin typeface="Perpetua" panose="02020502060401020303" pitchFamily="18" charset="0"/>
            </a:rPr>
            <a:t>Couverture des activités et produits par l’enquête</a:t>
          </a:r>
        </a:p>
      </dsp:txBody>
      <dsp:txXfrm>
        <a:off x="4521274" y="0"/>
        <a:ext cx="1157811" cy="600501"/>
      </dsp:txXfrm>
    </dsp:sp>
    <dsp:sp modelId="{C002C0F8-ACAE-491E-AB56-34A5ACB02EE1}">
      <dsp:nvSpPr>
        <dsp:cNvPr id="0" name=""/>
        <dsp:cNvSpPr/>
      </dsp:nvSpPr>
      <dsp:spPr>
        <a:xfrm>
          <a:off x="5627673" y="0"/>
          <a:ext cx="1758312" cy="600501"/>
        </a:xfrm>
        <a:prstGeom prst="chevron">
          <a:avLst/>
        </a:prstGeom>
        <a:noFill/>
        <a:ln w="12700" cap="flat" cmpd="sng" algn="ctr">
          <a:solidFill>
            <a:schemeClr val="accent1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" tIns="26670" rIns="13335" bIns="2667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000" b="1" kern="1200" dirty="0" smtClean="0">
              <a:solidFill>
                <a:schemeClr val="tx1"/>
              </a:solidFill>
              <a:latin typeface="Perpetua" panose="02020502060401020303" pitchFamily="18" charset="0"/>
            </a:rPr>
            <a:t>Appréciation</a:t>
          </a:r>
        </a:p>
      </dsp:txBody>
      <dsp:txXfrm>
        <a:off x="5927924" y="0"/>
        <a:ext cx="1157811" cy="600501"/>
      </dsp:txXfrm>
    </dsp:sp>
    <dsp:sp modelId="{3A09E5D9-5219-4DB0-9399-D788E049867B}">
      <dsp:nvSpPr>
        <dsp:cNvPr id="0" name=""/>
        <dsp:cNvSpPr/>
      </dsp:nvSpPr>
      <dsp:spPr>
        <a:xfrm>
          <a:off x="7034323" y="0"/>
          <a:ext cx="1758312" cy="600501"/>
        </a:xfrm>
        <a:prstGeom prst="chevron">
          <a:avLst/>
        </a:prstGeom>
        <a:noFill/>
        <a:ln w="12700" cap="flat" cmpd="sng" algn="ctr">
          <a:solidFill>
            <a:schemeClr val="accent1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" tIns="26670" rIns="13335" bIns="2667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000" b="1" kern="1200" dirty="0" smtClean="0">
              <a:solidFill>
                <a:schemeClr val="tx1"/>
              </a:solidFill>
              <a:latin typeface="Perpetua" panose="02020502060401020303" pitchFamily="18" charset="0"/>
            </a:rPr>
            <a:t>Apport d’autres sources</a:t>
          </a:r>
        </a:p>
      </dsp:txBody>
      <dsp:txXfrm>
        <a:off x="7334574" y="0"/>
        <a:ext cx="1157811" cy="600501"/>
      </dsp:txXfrm>
    </dsp:sp>
  </dsp:spTree>
</dsp:drawing>
</file>

<file path=ppt/diagrams/drawing1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538A3C9-1496-4C33-A1AF-C49D8497849A}">
      <dsp:nvSpPr>
        <dsp:cNvPr id="0" name=""/>
        <dsp:cNvSpPr/>
      </dsp:nvSpPr>
      <dsp:spPr>
        <a:xfrm>
          <a:off x="1073" y="0"/>
          <a:ext cx="1758312" cy="600501"/>
        </a:xfrm>
        <a:prstGeom prst="homePlate">
          <a:avLst/>
        </a:prstGeom>
        <a:noFill/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32004" rIns="16002" bIns="32004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b="1" kern="1200" dirty="0" smtClean="0">
              <a:solidFill>
                <a:schemeClr val="tx1"/>
              </a:solidFill>
              <a:latin typeface="Perpetua" panose="02020502060401020303" pitchFamily="18" charset="0"/>
            </a:rPr>
            <a:t>Contexte</a:t>
          </a:r>
          <a:endParaRPr lang="fr-FR" sz="1200" b="1" kern="1200" dirty="0">
            <a:solidFill>
              <a:schemeClr val="tx1"/>
            </a:solidFill>
            <a:latin typeface="Perpetua" panose="02020502060401020303" pitchFamily="18" charset="0"/>
          </a:endParaRPr>
        </a:p>
      </dsp:txBody>
      <dsp:txXfrm>
        <a:off x="1073" y="0"/>
        <a:ext cx="1608187" cy="600501"/>
      </dsp:txXfrm>
    </dsp:sp>
    <dsp:sp modelId="{5757CB1D-ED42-4E5E-BFA6-E36824ACDBC5}">
      <dsp:nvSpPr>
        <dsp:cNvPr id="0" name=""/>
        <dsp:cNvSpPr/>
      </dsp:nvSpPr>
      <dsp:spPr>
        <a:xfrm>
          <a:off x="1407723" y="0"/>
          <a:ext cx="1758312" cy="600501"/>
        </a:xfrm>
        <a:prstGeom prst="chevron">
          <a:avLst/>
        </a:prstGeom>
        <a:noFill/>
        <a:ln w="12700" cap="flat" cmpd="sng" algn="ctr">
          <a:solidFill>
            <a:schemeClr val="accent1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006" tIns="32004" rIns="16002" bIns="32004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b="1" kern="1200" dirty="0" smtClean="0">
              <a:solidFill>
                <a:schemeClr val="tx1"/>
              </a:solidFill>
              <a:latin typeface="Perpetua" panose="02020502060401020303" pitchFamily="18" charset="0"/>
            </a:rPr>
            <a:t>Données utilisées</a:t>
          </a:r>
        </a:p>
      </dsp:txBody>
      <dsp:txXfrm>
        <a:off x="1707974" y="0"/>
        <a:ext cx="1157811" cy="600501"/>
      </dsp:txXfrm>
    </dsp:sp>
    <dsp:sp modelId="{92C0C068-D4AD-4E7B-94E7-17E3A66FE874}">
      <dsp:nvSpPr>
        <dsp:cNvPr id="0" name=""/>
        <dsp:cNvSpPr/>
      </dsp:nvSpPr>
      <dsp:spPr>
        <a:xfrm>
          <a:off x="2814373" y="0"/>
          <a:ext cx="1758312" cy="600501"/>
        </a:xfrm>
        <a:prstGeom prst="chevron">
          <a:avLst/>
        </a:prstGeom>
        <a:noFill/>
        <a:ln w="12700" cap="flat" cmpd="sng" algn="ctr">
          <a:solidFill>
            <a:schemeClr val="accent1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" tIns="26670" rIns="13335" bIns="2667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000" b="1" kern="1200" dirty="0" smtClean="0">
              <a:solidFill>
                <a:schemeClr val="tx1"/>
              </a:solidFill>
              <a:latin typeface="Perpetua" panose="02020502060401020303" pitchFamily="18" charset="0"/>
            </a:rPr>
            <a:t>Traitement des données d’enquête dans les comptes</a:t>
          </a:r>
        </a:p>
      </dsp:txBody>
      <dsp:txXfrm>
        <a:off x="3114624" y="0"/>
        <a:ext cx="1157811" cy="600501"/>
      </dsp:txXfrm>
    </dsp:sp>
    <dsp:sp modelId="{076AEE9F-5FD4-4C82-B861-82327C7E8900}">
      <dsp:nvSpPr>
        <dsp:cNvPr id="0" name=""/>
        <dsp:cNvSpPr/>
      </dsp:nvSpPr>
      <dsp:spPr>
        <a:xfrm>
          <a:off x="4221023" y="0"/>
          <a:ext cx="1758312" cy="600501"/>
        </a:xfrm>
        <a:prstGeom prst="chevron">
          <a:avLst/>
        </a:prstGeom>
        <a:noFill/>
        <a:ln w="12700" cap="flat" cmpd="sng" algn="ctr">
          <a:solidFill>
            <a:schemeClr val="accent1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" tIns="26670" rIns="13335" bIns="2667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000" b="1" kern="1200" dirty="0" smtClean="0">
              <a:solidFill>
                <a:schemeClr val="tx1"/>
              </a:solidFill>
              <a:latin typeface="Perpetua" panose="02020502060401020303" pitchFamily="18" charset="0"/>
            </a:rPr>
            <a:t>Couverture des activités et produits par l’enquête</a:t>
          </a:r>
        </a:p>
      </dsp:txBody>
      <dsp:txXfrm>
        <a:off x="4521274" y="0"/>
        <a:ext cx="1157811" cy="600501"/>
      </dsp:txXfrm>
    </dsp:sp>
    <dsp:sp modelId="{C002C0F8-ACAE-491E-AB56-34A5ACB02EE1}">
      <dsp:nvSpPr>
        <dsp:cNvPr id="0" name=""/>
        <dsp:cNvSpPr/>
      </dsp:nvSpPr>
      <dsp:spPr>
        <a:xfrm>
          <a:off x="5627673" y="0"/>
          <a:ext cx="1758312" cy="600501"/>
        </a:xfrm>
        <a:prstGeom prst="chevron">
          <a:avLst/>
        </a:prstGeom>
        <a:solidFill>
          <a:schemeClr val="accent1">
            <a:lumMod val="60000"/>
            <a:lumOff val="40000"/>
          </a:schemeClr>
        </a:solidFill>
        <a:ln w="12700" cap="flat" cmpd="sng" algn="ctr">
          <a:solidFill>
            <a:schemeClr val="accent1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" tIns="26670" rIns="13335" bIns="2667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000" b="1" kern="1200" dirty="0" smtClean="0">
              <a:solidFill>
                <a:schemeClr val="tx1"/>
              </a:solidFill>
              <a:latin typeface="Perpetua" panose="02020502060401020303" pitchFamily="18" charset="0"/>
            </a:rPr>
            <a:t>Appréciation</a:t>
          </a:r>
        </a:p>
      </dsp:txBody>
      <dsp:txXfrm>
        <a:off x="5927924" y="0"/>
        <a:ext cx="1157811" cy="600501"/>
      </dsp:txXfrm>
    </dsp:sp>
    <dsp:sp modelId="{3A09E5D9-5219-4DB0-9399-D788E049867B}">
      <dsp:nvSpPr>
        <dsp:cNvPr id="0" name=""/>
        <dsp:cNvSpPr/>
      </dsp:nvSpPr>
      <dsp:spPr>
        <a:xfrm>
          <a:off x="7034323" y="0"/>
          <a:ext cx="1758312" cy="600501"/>
        </a:xfrm>
        <a:prstGeom prst="chevron">
          <a:avLst/>
        </a:prstGeom>
        <a:noFill/>
        <a:ln w="12700" cap="flat" cmpd="sng" algn="ctr">
          <a:solidFill>
            <a:schemeClr val="accent1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" tIns="26670" rIns="13335" bIns="2667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000" b="1" kern="1200" dirty="0" smtClean="0">
              <a:solidFill>
                <a:schemeClr val="tx1"/>
              </a:solidFill>
              <a:latin typeface="Perpetua" panose="02020502060401020303" pitchFamily="18" charset="0"/>
            </a:rPr>
            <a:t>Apport d’autres sources</a:t>
          </a:r>
        </a:p>
      </dsp:txBody>
      <dsp:txXfrm>
        <a:off x="7334574" y="0"/>
        <a:ext cx="1157811" cy="600501"/>
      </dsp:txXfrm>
    </dsp:sp>
  </dsp:spTree>
</dsp:drawing>
</file>

<file path=ppt/diagrams/drawing1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538A3C9-1496-4C33-A1AF-C49D8497849A}">
      <dsp:nvSpPr>
        <dsp:cNvPr id="0" name=""/>
        <dsp:cNvSpPr/>
      </dsp:nvSpPr>
      <dsp:spPr>
        <a:xfrm>
          <a:off x="1073" y="0"/>
          <a:ext cx="1758312" cy="600501"/>
        </a:xfrm>
        <a:prstGeom prst="homePlate">
          <a:avLst/>
        </a:prstGeom>
        <a:noFill/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32004" rIns="16002" bIns="32004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b="1" kern="1200" dirty="0" smtClean="0">
              <a:solidFill>
                <a:schemeClr val="tx1"/>
              </a:solidFill>
              <a:latin typeface="Perpetua" panose="02020502060401020303" pitchFamily="18" charset="0"/>
            </a:rPr>
            <a:t>Contexte</a:t>
          </a:r>
          <a:endParaRPr lang="fr-FR" sz="1200" b="1" kern="1200" dirty="0">
            <a:solidFill>
              <a:schemeClr val="tx1"/>
            </a:solidFill>
            <a:latin typeface="Perpetua" panose="02020502060401020303" pitchFamily="18" charset="0"/>
          </a:endParaRPr>
        </a:p>
      </dsp:txBody>
      <dsp:txXfrm>
        <a:off x="1073" y="0"/>
        <a:ext cx="1608187" cy="600501"/>
      </dsp:txXfrm>
    </dsp:sp>
    <dsp:sp modelId="{5757CB1D-ED42-4E5E-BFA6-E36824ACDBC5}">
      <dsp:nvSpPr>
        <dsp:cNvPr id="0" name=""/>
        <dsp:cNvSpPr/>
      </dsp:nvSpPr>
      <dsp:spPr>
        <a:xfrm>
          <a:off x="1407723" y="0"/>
          <a:ext cx="1758312" cy="600501"/>
        </a:xfrm>
        <a:prstGeom prst="chevron">
          <a:avLst/>
        </a:prstGeom>
        <a:noFill/>
        <a:ln w="12700" cap="flat" cmpd="sng" algn="ctr">
          <a:solidFill>
            <a:schemeClr val="accent1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006" tIns="32004" rIns="16002" bIns="32004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b="1" kern="1200" dirty="0" smtClean="0">
              <a:solidFill>
                <a:schemeClr val="tx1"/>
              </a:solidFill>
              <a:latin typeface="Perpetua" panose="02020502060401020303" pitchFamily="18" charset="0"/>
            </a:rPr>
            <a:t>Données utilisées</a:t>
          </a:r>
        </a:p>
      </dsp:txBody>
      <dsp:txXfrm>
        <a:off x="1707974" y="0"/>
        <a:ext cx="1157811" cy="600501"/>
      </dsp:txXfrm>
    </dsp:sp>
    <dsp:sp modelId="{92C0C068-D4AD-4E7B-94E7-17E3A66FE874}">
      <dsp:nvSpPr>
        <dsp:cNvPr id="0" name=""/>
        <dsp:cNvSpPr/>
      </dsp:nvSpPr>
      <dsp:spPr>
        <a:xfrm>
          <a:off x="2814373" y="0"/>
          <a:ext cx="1758312" cy="600501"/>
        </a:xfrm>
        <a:prstGeom prst="chevron">
          <a:avLst/>
        </a:prstGeom>
        <a:noFill/>
        <a:ln w="12700" cap="flat" cmpd="sng" algn="ctr">
          <a:solidFill>
            <a:schemeClr val="accent1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" tIns="26670" rIns="13335" bIns="2667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000" b="1" kern="1200" dirty="0" smtClean="0">
              <a:solidFill>
                <a:schemeClr val="tx1"/>
              </a:solidFill>
              <a:latin typeface="Perpetua" panose="02020502060401020303" pitchFamily="18" charset="0"/>
            </a:rPr>
            <a:t>Traitement des données d’enquête dans les comptes</a:t>
          </a:r>
        </a:p>
      </dsp:txBody>
      <dsp:txXfrm>
        <a:off x="3114624" y="0"/>
        <a:ext cx="1157811" cy="600501"/>
      </dsp:txXfrm>
    </dsp:sp>
    <dsp:sp modelId="{076AEE9F-5FD4-4C82-B861-82327C7E8900}">
      <dsp:nvSpPr>
        <dsp:cNvPr id="0" name=""/>
        <dsp:cNvSpPr/>
      </dsp:nvSpPr>
      <dsp:spPr>
        <a:xfrm>
          <a:off x="4221023" y="0"/>
          <a:ext cx="1758312" cy="600501"/>
        </a:xfrm>
        <a:prstGeom prst="chevron">
          <a:avLst/>
        </a:prstGeom>
        <a:noFill/>
        <a:ln w="12700" cap="flat" cmpd="sng" algn="ctr">
          <a:solidFill>
            <a:schemeClr val="accent1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" tIns="26670" rIns="13335" bIns="2667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000" b="1" kern="1200" dirty="0" smtClean="0">
              <a:solidFill>
                <a:schemeClr val="tx1"/>
              </a:solidFill>
              <a:latin typeface="Perpetua" panose="02020502060401020303" pitchFamily="18" charset="0"/>
            </a:rPr>
            <a:t>Couverture des activités et produits par l’enquête</a:t>
          </a:r>
        </a:p>
      </dsp:txBody>
      <dsp:txXfrm>
        <a:off x="4521274" y="0"/>
        <a:ext cx="1157811" cy="600501"/>
      </dsp:txXfrm>
    </dsp:sp>
    <dsp:sp modelId="{C002C0F8-ACAE-491E-AB56-34A5ACB02EE1}">
      <dsp:nvSpPr>
        <dsp:cNvPr id="0" name=""/>
        <dsp:cNvSpPr/>
      </dsp:nvSpPr>
      <dsp:spPr>
        <a:xfrm>
          <a:off x="5627673" y="0"/>
          <a:ext cx="1758312" cy="600501"/>
        </a:xfrm>
        <a:prstGeom prst="chevron">
          <a:avLst/>
        </a:prstGeom>
        <a:solidFill>
          <a:schemeClr val="accent1">
            <a:lumMod val="60000"/>
            <a:lumOff val="40000"/>
          </a:schemeClr>
        </a:solidFill>
        <a:ln w="12700" cap="flat" cmpd="sng" algn="ctr">
          <a:solidFill>
            <a:schemeClr val="accent1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" tIns="26670" rIns="13335" bIns="2667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000" b="1" kern="1200" dirty="0" smtClean="0">
              <a:solidFill>
                <a:schemeClr val="tx1"/>
              </a:solidFill>
              <a:latin typeface="Perpetua" panose="02020502060401020303" pitchFamily="18" charset="0"/>
            </a:rPr>
            <a:t>Appréciation</a:t>
          </a:r>
        </a:p>
      </dsp:txBody>
      <dsp:txXfrm>
        <a:off x="5927924" y="0"/>
        <a:ext cx="1157811" cy="600501"/>
      </dsp:txXfrm>
    </dsp:sp>
    <dsp:sp modelId="{3A09E5D9-5219-4DB0-9399-D788E049867B}">
      <dsp:nvSpPr>
        <dsp:cNvPr id="0" name=""/>
        <dsp:cNvSpPr/>
      </dsp:nvSpPr>
      <dsp:spPr>
        <a:xfrm>
          <a:off x="7034323" y="0"/>
          <a:ext cx="1758312" cy="600501"/>
        </a:xfrm>
        <a:prstGeom prst="chevron">
          <a:avLst/>
        </a:prstGeom>
        <a:noFill/>
        <a:ln w="12700" cap="flat" cmpd="sng" algn="ctr">
          <a:solidFill>
            <a:schemeClr val="accent1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" tIns="26670" rIns="13335" bIns="2667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000" b="1" kern="1200" dirty="0" smtClean="0">
              <a:solidFill>
                <a:schemeClr val="tx1"/>
              </a:solidFill>
              <a:latin typeface="Perpetua" panose="02020502060401020303" pitchFamily="18" charset="0"/>
            </a:rPr>
            <a:t>Apport d’autres sources</a:t>
          </a:r>
        </a:p>
      </dsp:txBody>
      <dsp:txXfrm>
        <a:off x="7334574" y="0"/>
        <a:ext cx="1157811" cy="600501"/>
      </dsp:txXfrm>
    </dsp:sp>
  </dsp:spTree>
</dsp:drawing>
</file>

<file path=ppt/diagrams/drawing1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538A3C9-1496-4C33-A1AF-C49D8497849A}">
      <dsp:nvSpPr>
        <dsp:cNvPr id="0" name=""/>
        <dsp:cNvSpPr/>
      </dsp:nvSpPr>
      <dsp:spPr>
        <a:xfrm>
          <a:off x="1073" y="0"/>
          <a:ext cx="1758312" cy="600501"/>
        </a:xfrm>
        <a:prstGeom prst="homePlate">
          <a:avLst/>
        </a:prstGeom>
        <a:noFill/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32004" rIns="16002" bIns="32004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b="1" kern="1200" dirty="0" smtClean="0">
              <a:solidFill>
                <a:schemeClr val="tx1"/>
              </a:solidFill>
              <a:latin typeface="Perpetua" panose="02020502060401020303" pitchFamily="18" charset="0"/>
            </a:rPr>
            <a:t>Contexte</a:t>
          </a:r>
          <a:endParaRPr lang="fr-FR" sz="1200" b="1" kern="1200" dirty="0">
            <a:solidFill>
              <a:schemeClr val="tx1"/>
            </a:solidFill>
            <a:latin typeface="Perpetua" panose="02020502060401020303" pitchFamily="18" charset="0"/>
          </a:endParaRPr>
        </a:p>
      </dsp:txBody>
      <dsp:txXfrm>
        <a:off x="1073" y="0"/>
        <a:ext cx="1608187" cy="600501"/>
      </dsp:txXfrm>
    </dsp:sp>
    <dsp:sp modelId="{5757CB1D-ED42-4E5E-BFA6-E36824ACDBC5}">
      <dsp:nvSpPr>
        <dsp:cNvPr id="0" name=""/>
        <dsp:cNvSpPr/>
      </dsp:nvSpPr>
      <dsp:spPr>
        <a:xfrm>
          <a:off x="1407723" y="0"/>
          <a:ext cx="1758312" cy="600501"/>
        </a:xfrm>
        <a:prstGeom prst="chevron">
          <a:avLst/>
        </a:prstGeom>
        <a:noFill/>
        <a:ln w="12700" cap="flat" cmpd="sng" algn="ctr">
          <a:solidFill>
            <a:schemeClr val="accent1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006" tIns="32004" rIns="16002" bIns="32004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b="1" kern="1200" dirty="0" smtClean="0">
              <a:solidFill>
                <a:schemeClr val="tx1"/>
              </a:solidFill>
              <a:latin typeface="Perpetua" panose="02020502060401020303" pitchFamily="18" charset="0"/>
            </a:rPr>
            <a:t>Données utilisées</a:t>
          </a:r>
        </a:p>
      </dsp:txBody>
      <dsp:txXfrm>
        <a:off x="1707974" y="0"/>
        <a:ext cx="1157811" cy="600501"/>
      </dsp:txXfrm>
    </dsp:sp>
    <dsp:sp modelId="{92C0C068-D4AD-4E7B-94E7-17E3A66FE874}">
      <dsp:nvSpPr>
        <dsp:cNvPr id="0" name=""/>
        <dsp:cNvSpPr/>
      </dsp:nvSpPr>
      <dsp:spPr>
        <a:xfrm>
          <a:off x="2814373" y="0"/>
          <a:ext cx="1758312" cy="600501"/>
        </a:xfrm>
        <a:prstGeom prst="chevron">
          <a:avLst/>
        </a:prstGeom>
        <a:noFill/>
        <a:ln w="12700" cap="flat" cmpd="sng" algn="ctr">
          <a:solidFill>
            <a:schemeClr val="accent1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" tIns="26670" rIns="13335" bIns="2667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000" b="1" kern="1200" dirty="0" smtClean="0">
              <a:solidFill>
                <a:schemeClr val="tx1"/>
              </a:solidFill>
              <a:latin typeface="Perpetua" panose="02020502060401020303" pitchFamily="18" charset="0"/>
            </a:rPr>
            <a:t>Traitement des données d’enquête dans les comptes</a:t>
          </a:r>
        </a:p>
      </dsp:txBody>
      <dsp:txXfrm>
        <a:off x="3114624" y="0"/>
        <a:ext cx="1157811" cy="600501"/>
      </dsp:txXfrm>
    </dsp:sp>
    <dsp:sp modelId="{076AEE9F-5FD4-4C82-B861-82327C7E8900}">
      <dsp:nvSpPr>
        <dsp:cNvPr id="0" name=""/>
        <dsp:cNvSpPr/>
      </dsp:nvSpPr>
      <dsp:spPr>
        <a:xfrm>
          <a:off x="4221023" y="0"/>
          <a:ext cx="1758312" cy="600501"/>
        </a:xfrm>
        <a:prstGeom prst="chevron">
          <a:avLst/>
        </a:prstGeom>
        <a:noFill/>
        <a:ln w="12700" cap="flat" cmpd="sng" algn="ctr">
          <a:solidFill>
            <a:schemeClr val="accent1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" tIns="26670" rIns="13335" bIns="2667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000" b="1" kern="1200" dirty="0" smtClean="0">
              <a:solidFill>
                <a:schemeClr val="tx1"/>
              </a:solidFill>
              <a:latin typeface="Perpetua" panose="02020502060401020303" pitchFamily="18" charset="0"/>
            </a:rPr>
            <a:t>Couverture des activités et produits par l’enquête</a:t>
          </a:r>
        </a:p>
      </dsp:txBody>
      <dsp:txXfrm>
        <a:off x="4521274" y="0"/>
        <a:ext cx="1157811" cy="600501"/>
      </dsp:txXfrm>
    </dsp:sp>
    <dsp:sp modelId="{C002C0F8-ACAE-491E-AB56-34A5ACB02EE1}">
      <dsp:nvSpPr>
        <dsp:cNvPr id="0" name=""/>
        <dsp:cNvSpPr/>
      </dsp:nvSpPr>
      <dsp:spPr>
        <a:xfrm>
          <a:off x="5627673" y="0"/>
          <a:ext cx="1758312" cy="600501"/>
        </a:xfrm>
        <a:prstGeom prst="chevron">
          <a:avLst/>
        </a:prstGeom>
        <a:noFill/>
        <a:ln w="12700" cap="flat" cmpd="sng" algn="ctr">
          <a:solidFill>
            <a:schemeClr val="accent1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" tIns="26670" rIns="13335" bIns="2667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000" b="1" kern="1200" dirty="0" smtClean="0">
              <a:solidFill>
                <a:schemeClr val="tx1"/>
              </a:solidFill>
              <a:latin typeface="Perpetua" panose="02020502060401020303" pitchFamily="18" charset="0"/>
            </a:rPr>
            <a:t>Appréciation</a:t>
          </a:r>
        </a:p>
      </dsp:txBody>
      <dsp:txXfrm>
        <a:off x="5927924" y="0"/>
        <a:ext cx="1157811" cy="600501"/>
      </dsp:txXfrm>
    </dsp:sp>
    <dsp:sp modelId="{3A09E5D9-5219-4DB0-9399-D788E049867B}">
      <dsp:nvSpPr>
        <dsp:cNvPr id="0" name=""/>
        <dsp:cNvSpPr/>
      </dsp:nvSpPr>
      <dsp:spPr>
        <a:xfrm>
          <a:off x="7034323" y="0"/>
          <a:ext cx="1758312" cy="600501"/>
        </a:xfrm>
        <a:prstGeom prst="chevron">
          <a:avLst/>
        </a:prstGeom>
        <a:solidFill>
          <a:schemeClr val="accent1">
            <a:lumMod val="60000"/>
            <a:lumOff val="40000"/>
          </a:schemeClr>
        </a:solidFill>
        <a:ln w="12700" cap="flat" cmpd="sng" algn="ctr">
          <a:solidFill>
            <a:schemeClr val="accent1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" tIns="26670" rIns="13335" bIns="2667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000" b="1" kern="1200" dirty="0" smtClean="0">
              <a:solidFill>
                <a:schemeClr val="tx1"/>
              </a:solidFill>
              <a:latin typeface="Perpetua" panose="02020502060401020303" pitchFamily="18" charset="0"/>
            </a:rPr>
            <a:t>Apport d’autres sources</a:t>
          </a:r>
        </a:p>
      </dsp:txBody>
      <dsp:txXfrm>
        <a:off x="7334574" y="0"/>
        <a:ext cx="1157811" cy="60050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538A3C9-1496-4C33-A1AF-C49D8497849A}">
      <dsp:nvSpPr>
        <dsp:cNvPr id="0" name=""/>
        <dsp:cNvSpPr/>
      </dsp:nvSpPr>
      <dsp:spPr>
        <a:xfrm>
          <a:off x="1288" y="0"/>
          <a:ext cx="1515712" cy="600501"/>
        </a:xfrm>
        <a:prstGeom prst="homePlate">
          <a:avLst/>
        </a:prstGeom>
        <a:solidFill>
          <a:schemeClr val="accent1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32004" rIns="16002" bIns="32004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b="1" kern="1200" dirty="0" smtClean="0">
              <a:solidFill>
                <a:schemeClr val="tx1"/>
              </a:solidFill>
              <a:latin typeface="Perpetua" panose="02020502060401020303" pitchFamily="18" charset="0"/>
            </a:rPr>
            <a:t>Plan</a:t>
          </a:r>
          <a:endParaRPr lang="fr-FR" sz="1200" b="1" kern="1200" dirty="0">
            <a:solidFill>
              <a:schemeClr val="tx1"/>
            </a:solidFill>
            <a:latin typeface="Perpetua" panose="02020502060401020303" pitchFamily="18" charset="0"/>
          </a:endParaRPr>
        </a:p>
      </dsp:txBody>
      <dsp:txXfrm>
        <a:off x="1288" y="0"/>
        <a:ext cx="1365587" cy="600501"/>
      </dsp:txXfrm>
    </dsp:sp>
    <dsp:sp modelId="{9B7220D6-1D96-4BFA-856F-408C5FBA00E1}">
      <dsp:nvSpPr>
        <dsp:cNvPr id="0" name=""/>
        <dsp:cNvSpPr/>
      </dsp:nvSpPr>
      <dsp:spPr>
        <a:xfrm>
          <a:off x="1213858" y="0"/>
          <a:ext cx="1515712" cy="600501"/>
        </a:xfrm>
        <a:prstGeom prst="chevron">
          <a:avLst/>
        </a:prstGeom>
        <a:noFill/>
        <a:ln w="12700" cap="flat" cmpd="sng" algn="ctr">
          <a:solidFill>
            <a:schemeClr val="accent1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006" tIns="32004" rIns="16002" bIns="32004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b="1" kern="1200" dirty="0" smtClean="0">
              <a:solidFill>
                <a:schemeClr val="tx1"/>
              </a:solidFill>
              <a:latin typeface="Perpetua" panose="02020502060401020303" pitchFamily="18" charset="0"/>
            </a:rPr>
            <a:t>Contexte</a:t>
          </a:r>
          <a:endParaRPr lang="fr-FR" sz="1200" kern="1200" dirty="0">
            <a:solidFill>
              <a:schemeClr val="tx1"/>
            </a:solidFill>
          </a:endParaRPr>
        </a:p>
      </dsp:txBody>
      <dsp:txXfrm>
        <a:off x="1514109" y="0"/>
        <a:ext cx="915211" cy="600501"/>
      </dsp:txXfrm>
    </dsp:sp>
    <dsp:sp modelId="{5757CB1D-ED42-4E5E-BFA6-E36824ACDBC5}">
      <dsp:nvSpPr>
        <dsp:cNvPr id="0" name=""/>
        <dsp:cNvSpPr/>
      </dsp:nvSpPr>
      <dsp:spPr>
        <a:xfrm>
          <a:off x="2426428" y="0"/>
          <a:ext cx="1515712" cy="600501"/>
        </a:xfrm>
        <a:prstGeom prst="chevron">
          <a:avLst/>
        </a:prstGeom>
        <a:noFill/>
        <a:ln w="12700" cap="flat" cmpd="sng" algn="ctr">
          <a:solidFill>
            <a:schemeClr val="accent1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006" tIns="32004" rIns="16002" bIns="32004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b="1" kern="1200" dirty="0" smtClean="0">
              <a:solidFill>
                <a:schemeClr val="tx1"/>
              </a:solidFill>
              <a:latin typeface="Perpetua" panose="02020502060401020303" pitchFamily="18" charset="0"/>
            </a:rPr>
            <a:t>Données utilisées</a:t>
          </a:r>
        </a:p>
      </dsp:txBody>
      <dsp:txXfrm>
        <a:off x="2726679" y="0"/>
        <a:ext cx="915211" cy="600501"/>
      </dsp:txXfrm>
    </dsp:sp>
    <dsp:sp modelId="{92C0C068-D4AD-4E7B-94E7-17E3A66FE874}">
      <dsp:nvSpPr>
        <dsp:cNvPr id="0" name=""/>
        <dsp:cNvSpPr/>
      </dsp:nvSpPr>
      <dsp:spPr>
        <a:xfrm>
          <a:off x="3638998" y="0"/>
          <a:ext cx="1515712" cy="600501"/>
        </a:xfrm>
        <a:prstGeom prst="chevron">
          <a:avLst/>
        </a:prstGeom>
        <a:noFill/>
        <a:ln w="12700" cap="flat" cmpd="sng" algn="ctr">
          <a:solidFill>
            <a:schemeClr val="accent1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" tIns="26670" rIns="13335" bIns="2667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000" b="1" kern="1200" dirty="0" smtClean="0">
              <a:solidFill>
                <a:schemeClr val="tx1"/>
              </a:solidFill>
              <a:latin typeface="Perpetua" panose="02020502060401020303" pitchFamily="18" charset="0"/>
            </a:rPr>
            <a:t>Traitement des données d’enquête dans les comptes</a:t>
          </a:r>
        </a:p>
      </dsp:txBody>
      <dsp:txXfrm>
        <a:off x="3939249" y="0"/>
        <a:ext cx="915211" cy="600501"/>
      </dsp:txXfrm>
    </dsp:sp>
    <dsp:sp modelId="{076AEE9F-5FD4-4C82-B861-82327C7E8900}">
      <dsp:nvSpPr>
        <dsp:cNvPr id="0" name=""/>
        <dsp:cNvSpPr/>
      </dsp:nvSpPr>
      <dsp:spPr>
        <a:xfrm>
          <a:off x="4851568" y="0"/>
          <a:ext cx="1515712" cy="600501"/>
        </a:xfrm>
        <a:prstGeom prst="chevron">
          <a:avLst/>
        </a:prstGeom>
        <a:noFill/>
        <a:ln w="12700" cap="flat" cmpd="sng" algn="ctr">
          <a:solidFill>
            <a:schemeClr val="accent1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" tIns="26670" rIns="13335" bIns="2667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000" b="1" kern="1200" dirty="0" smtClean="0">
              <a:solidFill>
                <a:schemeClr val="tx1"/>
              </a:solidFill>
              <a:latin typeface="Perpetua" panose="02020502060401020303" pitchFamily="18" charset="0"/>
            </a:rPr>
            <a:t>Couverture des activités et produits par l’enquête</a:t>
          </a:r>
        </a:p>
      </dsp:txBody>
      <dsp:txXfrm>
        <a:off x="5151819" y="0"/>
        <a:ext cx="915211" cy="600501"/>
      </dsp:txXfrm>
    </dsp:sp>
    <dsp:sp modelId="{C002C0F8-ACAE-491E-AB56-34A5ACB02EE1}">
      <dsp:nvSpPr>
        <dsp:cNvPr id="0" name=""/>
        <dsp:cNvSpPr/>
      </dsp:nvSpPr>
      <dsp:spPr>
        <a:xfrm>
          <a:off x="6064138" y="0"/>
          <a:ext cx="1515712" cy="600501"/>
        </a:xfrm>
        <a:prstGeom prst="chevron">
          <a:avLst/>
        </a:prstGeom>
        <a:noFill/>
        <a:ln w="12700" cap="flat" cmpd="sng" algn="ctr">
          <a:solidFill>
            <a:schemeClr val="accent1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" tIns="26670" rIns="13335" bIns="2667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000" b="1" kern="1200" dirty="0" smtClean="0">
              <a:solidFill>
                <a:schemeClr val="tx1"/>
              </a:solidFill>
              <a:latin typeface="Perpetua" panose="02020502060401020303" pitchFamily="18" charset="0"/>
            </a:rPr>
            <a:t>Appréciation</a:t>
          </a:r>
        </a:p>
      </dsp:txBody>
      <dsp:txXfrm>
        <a:off x="6364389" y="0"/>
        <a:ext cx="915211" cy="600501"/>
      </dsp:txXfrm>
    </dsp:sp>
    <dsp:sp modelId="{3A09E5D9-5219-4DB0-9399-D788E049867B}">
      <dsp:nvSpPr>
        <dsp:cNvPr id="0" name=""/>
        <dsp:cNvSpPr/>
      </dsp:nvSpPr>
      <dsp:spPr>
        <a:xfrm>
          <a:off x="7276708" y="0"/>
          <a:ext cx="1515712" cy="600501"/>
        </a:xfrm>
        <a:prstGeom prst="chevron">
          <a:avLst/>
        </a:prstGeom>
        <a:noFill/>
        <a:ln w="12700" cap="flat" cmpd="sng" algn="ctr">
          <a:solidFill>
            <a:schemeClr val="accent1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" tIns="26670" rIns="13335" bIns="2667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000" b="1" kern="1200" dirty="0" smtClean="0">
              <a:solidFill>
                <a:schemeClr val="tx1"/>
              </a:solidFill>
              <a:latin typeface="Perpetua" panose="02020502060401020303" pitchFamily="18" charset="0"/>
            </a:rPr>
            <a:t>Apport d’autres sources</a:t>
          </a:r>
        </a:p>
      </dsp:txBody>
      <dsp:txXfrm>
        <a:off x="7576959" y="0"/>
        <a:ext cx="915211" cy="600501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538A3C9-1496-4C33-A1AF-C49D8497849A}">
      <dsp:nvSpPr>
        <dsp:cNvPr id="0" name=""/>
        <dsp:cNvSpPr/>
      </dsp:nvSpPr>
      <dsp:spPr>
        <a:xfrm>
          <a:off x="1073" y="0"/>
          <a:ext cx="1758312" cy="600501"/>
        </a:xfrm>
        <a:prstGeom prst="homePlate">
          <a:avLst/>
        </a:prstGeom>
        <a:solidFill>
          <a:schemeClr val="accent1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32004" rIns="16002" bIns="32004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b="1" kern="1200" dirty="0" smtClean="0">
              <a:solidFill>
                <a:schemeClr val="tx1"/>
              </a:solidFill>
              <a:latin typeface="Perpetua" panose="02020502060401020303" pitchFamily="18" charset="0"/>
            </a:rPr>
            <a:t>Contexte</a:t>
          </a:r>
          <a:endParaRPr lang="fr-FR" sz="1200" b="1" kern="1200" dirty="0">
            <a:solidFill>
              <a:schemeClr val="tx1"/>
            </a:solidFill>
            <a:latin typeface="Perpetua" panose="02020502060401020303" pitchFamily="18" charset="0"/>
          </a:endParaRPr>
        </a:p>
      </dsp:txBody>
      <dsp:txXfrm>
        <a:off x="1073" y="0"/>
        <a:ext cx="1608187" cy="600501"/>
      </dsp:txXfrm>
    </dsp:sp>
    <dsp:sp modelId="{5757CB1D-ED42-4E5E-BFA6-E36824ACDBC5}">
      <dsp:nvSpPr>
        <dsp:cNvPr id="0" name=""/>
        <dsp:cNvSpPr/>
      </dsp:nvSpPr>
      <dsp:spPr>
        <a:xfrm>
          <a:off x="1407723" y="0"/>
          <a:ext cx="1758312" cy="600501"/>
        </a:xfrm>
        <a:prstGeom prst="chevron">
          <a:avLst/>
        </a:prstGeom>
        <a:noFill/>
        <a:ln w="12700" cap="flat" cmpd="sng" algn="ctr">
          <a:solidFill>
            <a:schemeClr val="accent1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006" tIns="32004" rIns="16002" bIns="32004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b="1" kern="1200" dirty="0" smtClean="0">
              <a:solidFill>
                <a:schemeClr val="tx1"/>
              </a:solidFill>
              <a:latin typeface="Perpetua" panose="02020502060401020303" pitchFamily="18" charset="0"/>
            </a:rPr>
            <a:t>Données utilisées</a:t>
          </a:r>
        </a:p>
      </dsp:txBody>
      <dsp:txXfrm>
        <a:off x="1707974" y="0"/>
        <a:ext cx="1157811" cy="600501"/>
      </dsp:txXfrm>
    </dsp:sp>
    <dsp:sp modelId="{92C0C068-D4AD-4E7B-94E7-17E3A66FE874}">
      <dsp:nvSpPr>
        <dsp:cNvPr id="0" name=""/>
        <dsp:cNvSpPr/>
      </dsp:nvSpPr>
      <dsp:spPr>
        <a:xfrm>
          <a:off x="2814373" y="0"/>
          <a:ext cx="1758312" cy="600501"/>
        </a:xfrm>
        <a:prstGeom prst="chevron">
          <a:avLst/>
        </a:prstGeom>
        <a:noFill/>
        <a:ln w="12700" cap="flat" cmpd="sng" algn="ctr">
          <a:solidFill>
            <a:schemeClr val="accent1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" tIns="26670" rIns="13335" bIns="2667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000" b="1" kern="1200" dirty="0" smtClean="0">
              <a:solidFill>
                <a:schemeClr val="tx1"/>
              </a:solidFill>
              <a:latin typeface="Perpetua" panose="02020502060401020303" pitchFamily="18" charset="0"/>
            </a:rPr>
            <a:t>Traitement des données d’enquête dans les comptes</a:t>
          </a:r>
        </a:p>
      </dsp:txBody>
      <dsp:txXfrm>
        <a:off x="3114624" y="0"/>
        <a:ext cx="1157811" cy="600501"/>
      </dsp:txXfrm>
    </dsp:sp>
    <dsp:sp modelId="{076AEE9F-5FD4-4C82-B861-82327C7E8900}">
      <dsp:nvSpPr>
        <dsp:cNvPr id="0" name=""/>
        <dsp:cNvSpPr/>
      </dsp:nvSpPr>
      <dsp:spPr>
        <a:xfrm>
          <a:off x="4221023" y="0"/>
          <a:ext cx="1758312" cy="600501"/>
        </a:xfrm>
        <a:prstGeom prst="chevron">
          <a:avLst/>
        </a:prstGeom>
        <a:noFill/>
        <a:ln w="12700" cap="flat" cmpd="sng" algn="ctr">
          <a:solidFill>
            <a:schemeClr val="accent1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" tIns="26670" rIns="13335" bIns="2667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000" b="1" kern="1200" dirty="0" smtClean="0">
              <a:solidFill>
                <a:schemeClr val="tx1"/>
              </a:solidFill>
              <a:latin typeface="Perpetua" panose="02020502060401020303" pitchFamily="18" charset="0"/>
            </a:rPr>
            <a:t>Couverture des activités et produits par l’enquête</a:t>
          </a:r>
        </a:p>
      </dsp:txBody>
      <dsp:txXfrm>
        <a:off x="4521274" y="0"/>
        <a:ext cx="1157811" cy="600501"/>
      </dsp:txXfrm>
    </dsp:sp>
    <dsp:sp modelId="{C002C0F8-ACAE-491E-AB56-34A5ACB02EE1}">
      <dsp:nvSpPr>
        <dsp:cNvPr id="0" name=""/>
        <dsp:cNvSpPr/>
      </dsp:nvSpPr>
      <dsp:spPr>
        <a:xfrm>
          <a:off x="5627673" y="0"/>
          <a:ext cx="1758312" cy="600501"/>
        </a:xfrm>
        <a:prstGeom prst="chevron">
          <a:avLst/>
        </a:prstGeom>
        <a:noFill/>
        <a:ln w="12700" cap="flat" cmpd="sng" algn="ctr">
          <a:solidFill>
            <a:schemeClr val="accent1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" tIns="26670" rIns="13335" bIns="2667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000" b="1" kern="1200" dirty="0" smtClean="0">
              <a:solidFill>
                <a:schemeClr val="tx1"/>
              </a:solidFill>
              <a:latin typeface="Perpetua" panose="02020502060401020303" pitchFamily="18" charset="0"/>
            </a:rPr>
            <a:t>Appréciation</a:t>
          </a:r>
        </a:p>
      </dsp:txBody>
      <dsp:txXfrm>
        <a:off x="5927924" y="0"/>
        <a:ext cx="1157811" cy="600501"/>
      </dsp:txXfrm>
    </dsp:sp>
    <dsp:sp modelId="{3A09E5D9-5219-4DB0-9399-D788E049867B}">
      <dsp:nvSpPr>
        <dsp:cNvPr id="0" name=""/>
        <dsp:cNvSpPr/>
      </dsp:nvSpPr>
      <dsp:spPr>
        <a:xfrm>
          <a:off x="7034323" y="0"/>
          <a:ext cx="1758312" cy="600501"/>
        </a:xfrm>
        <a:prstGeom prst="chevron">
          <a:avLst/>
        </a:prstGeom>
        <a:noFill/>
        <a:ln w="12700" cap="flat" cmpd="sng" algn="ctr">
          <a:solidFill>
            <a:schemeClr val="accent1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" tIns="26670" rIns="13335" bIns="2667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000" b="1" kern="1200" dirty="0" smtClean="0">
              <a:solidFill>
                <a:schemeClr val="tx1"/>
              </a:solidFill>
              <a:latin typeface="Perpetua" panose="02020502060401020303" pitchFamily="18" charset="0"/>
            </a:rPr>
            <a:t>Apport d’autres sources</a:t>
          </a:r>
        </a:p>
      </dsp:txBody>
      <dsp:txXfrm>
        <a:off x="7334574" y="0"/>
        <a:ext cx="1157811" cy="600501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538A3C9-1496-4C33-A1AF-C49D8497849A}">
      <dsp:nvSpPr>
        <dsp:cNvPr id="0" name=""/>
        <dsp:cNvSpPr/>
      </dsp:nvSpPr>
      <dsp:spPr>
        <a:xfrm>
          <a:off x="1073" y="0"/>
          <a:ext cx="1758312" cy="600501"/>
        </a:xfrm>
        <a:prstGeom prst="homePlate">
          <a:avLst/>
        </a:prstGeom>
        <a:noFill/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32004" rIns="16002" bIns="32004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b="1" kern="1200" dirty="0" smtClean="0">
              <a:solidFill>
                <a:schemeClr val="tx1"/>
              </a:solidFill>
              <a:latin typeface="Perpetua" panose="02020502060401020303" pitchFamily="18" charset="0"/>
            </a:rPr>
            <a:t>Contexte</a:t>
          </a:r>
          <a:endParaRPr lang="fr-FR" sz="1200" b="1" kern="1200" dirty="0">
            <a:solidFill>
              <a:schemeClr val="tx1"/>
            </a:solidFill>
            <a:latin typeface="Perpetua" panose="02020502060401020303" pitchFamily="18" charset="0"/>
          </a:endParaRPr>
        </a:p>
      </dsp:txBody>
      <dsp:txXfrm>
        <a:off x="1073" y="0"/>
        <a:ext cx="1608187" cy="600501"/>
      </dsp:txXfrm>
    </dsp:sp>
    <dsp:sp modelId="{5757CB1D-ED42-4E5E-BFA6-E36824ACDBC5}">
      <dsp:nvSpPr>
        <dsp:cNvPr id="0" name=""/>
        <dsp:cNvSpPr/>
      </dsp:nvSpPr>
      <dsp:spPr>
        <a:xfrm>
          <a:off x="1407723" y="0"/>
          <a:ext cx="1758312" cy="600501"/>
        </a:xfrm>
        <a:prstGeom prst="chevron">
          <a:avLst/>
        </a:prstGeom>
        <a:solidFill>
          <a:schemeClr val="accent1">
            <a:lumMod val="60000"/>
            <a:lumOff val="40000"/>
          </a:schemeClr>
        </a:solidFill>
        <a:ln w="12700" cap="flat" cmpd="sng" algn="ctr">
          <a:solidFill>
            <a:schemeClr val="accent1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006" tIns="32004" rIns="16002" bIns="32004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b="1" kern="1200" dirty="0" smtClean="0">
              <a:solidFill>
                <a:schemeClr val="tx1"/>
              </a:solidFill>
              <a:latin typeface="Perpetua" panose="02020502060401020303" pitchFamily="18" charset="0"/>
            </a:rPr>
            <a:t>Données utilisées</a:t>
          </a:r>
        </a:p>
      </dsp:txBody>
      <dsp:txXfrm>
        <a:off x="1707974" y="0"/>
        <a:ext cx="1157811" cy="600501"/>
      </dsp:txXfrm>
    </dsp:sp>
    <dsp:sp modelId="{92C0C068-D4AD-4E7B-94E7-17E3A66FE874}">
      <dsp:nvSpPr>
        <dsp:cNvPr id="0" name=""/>
        <dsp:cNvSpPr/>
      </dsp:nvSpPr>
      <dsp:spPr>
        <a:xfrm>
          <a:off x="2814373" y="0"/>
          <a:ext cx="1758312" cy="600501"/>
        </a:xfrm>
        <a:prstGeom prst="chevron">
          <a:avLst/>
        </a:prstGeom>
        <a:noFill/>
        <a:ln w="12700" cap="flat" cmpd="sng" algn="ctr">
          <a:solidFill>
            <a:schemeClr val="accent1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" tIns="26670" rIns="13335" bIns="2667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000" b="1" kern="1200" dirty="0" smtClean="0">
              <a:solidFill>
                <a:schemeClr val="tx1"/>
              </a:solidFill>
              <a:latin typeface="Perpetua" panose="02020502060401020303" pitchFamily="18" charset="0"/>
            </a:rPr>
            <a:t>Traitement des données d’enquête dans les comptes</a:t>
          </a:r>
        </a:p>
      </dsp:txBody>
      <dsp:txXfrm>
        <a:off x="3114624" y="0"/>
        <a:ext cx="1157811" cy="600501"/>
      </dsp:txXfrm>
    </dsp:sp>
    <dsp:sp modelId="{076AEE9F-5FD4-4C82-B861-82327C7E8900}">
      <dsp:nvSpPr>
        <dsp:cNvPr id="0" name=""/>
        <dsp:cNvSpPr/>
      </dsp:nvSpPr>
      <dsp:spPr>
        <a:xfrm>
          <a:off x="4221023" y="0"/>
          <a:ext cx="1758312" cy="600501"/>
        </a:xfrm>
        <a:prstGeom prst="chevron">
          <a:avLst/>
        </a:prstGeom>
        <a:noFill/>
        <a:ln w="12700" cap="flat" cmpd="sng" algn="ctr">
          <a:solidFill>
            <a:schemeClr val="accent1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" tIns="26670" rIns="13335" bIns="2667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000" b="1" kern="1200" dirty="0" smtClean="0">
              <a:solidFill>
                <a:schemeClr val="tx1"/>
              </a:solidFill>
              <a:latin typeface="Perpetua" panose="02020502060401020303" pitchFamily="18" charset="0"/>
            </a:rPr>
            <a:t>Couverture des activités et produits par l’enquête</a:t>
          </a:r>
        </a:p>
      </dsp:txBody>
      <dsp:txXfrm>
        <a:off x="4521274" y="0"/>
        <a:ext cx="1157811" cy="600501"/>
      </dsp:txXfrm>
    </dsp:sp>
    <dsp:sp modelId="{C002C0F8-ACAE-491E-AB56-34A5ACB02EE1}">
      <dsp:nvSpPr>
        <dsp:cNvPr id="0" name=""/>
        <dsp:cNvSpPr/>
      </dsp:nvSpPr>
      <dsp:spPr>
        <a:xfrm>
          <a:off x="5627673" y="0"/>
          <a:ext cx="1758312" cy="600501"/>
        </a:xfrm>
        <a:prstGeom prst="chevron">
          <a:avLst/>
        </a:prstGeom>
        <a:noFill/>
        <a:ln w="12700" cap="flat" cmpd="sng" algn="ctr">
          <a:solidFill>
            <a:schemeClr val="accent1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" tIns="26670" rIns="13335" bIns="2667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000" b="1" kern="1200" dirty="0" smtClean="0">
              <a:solidFill>
                <a:schemeClr val="tx1"/>
              </a:solidFill>
              <a:latin typeface="Perpetua" panose="02020502060401020303" pitchFamily="18" charset="0"/>
            </a:rPr>
            <a:t>Appréciation</a:t>
          </a:r>
        </a:p>
      </dsp:txBody>
      <dsp:txXfrm>
        <a:off x="5927924" y="0"/>
        <a:ext cx="1157811" cy="600501"/>
      </dsp:txXfrm>
    </dsp:sp>
    <dsp:sp modelId="{3A09E5D9-5219-4DB0-9399-D788E049867B}">
      <dsp:nvSpPr>
        <dsp:cNvPr id="0" name=""/>
        <dsp:cNvSpPr/>
      </dsp:nvSpPr>
      <dsp:spPr>
        <a:xfrm>
          <a:off x="7034323" y="0"/>
          <a:ext cx="1758312" cy="600501"/>
        </a:xfrm>
        <a:prstGeom prst="chevron">
          <a:avLst/>
        </a:prstGeom>
        <a:noFill/>
        <a:ln w="12700" cap="flat" cmpd="sng" algn="ctr">
          <a:solidFill>
            <a:schemeClr val="accent1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" tIns="26670" rIns="13335" bIns="2667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000" b="1" kern="1200" dirty="0" smtClean="0">
              <a:solidFill>
                <a:schemeClr val="tx1"/>
              </a:solidFill>
              <a:latin typeface="Perpetua" panose="02020502060401020303" pitchFamily="18" charset="0"/>
            </a:rPr>
            <a:t>Apport d’autres sources</a:t>
          </a:r>
        </a:p>
      </dsp:txBody>
      <dsp:txXfrm>
        <a:off x="7334574" y="0"/>
        <a:ext cx="1157811" cy="600501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538A3C9-1496-4C33-A1AF-C49D8497849A}">
      <dsp:nvSpPr>
        <dsp:cNvPr id="0" name=""/>
        <dsp:cNvSpPr/>
      </dsp:nvSpPr>
      <dsp:spPr>
        <a:xfrm>
          <a:off x="1073" y="0"/>
          <a:ext cx="1758312" cy="600501"/>
        </a:xfrm>
        <a:prstGeom prst="homePlate">
          <a:avLst/>
        </a:prstGeom>
        <a:noFill/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32004" rIns="16002" bIns="32004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b="1" kern="1200" dirty="0" smtClean="0">
              <a:solidFill>
                <a:schemeClr val="tx1"/>
              </a:solidFill>
              <a:latin typeface="Perpetua" panose="02020502060401020303" pitchFamily="18" charset="0"/>
            </a:rPr>
            <a:t>Contexte</a:t>
          </a:r>
          <a:endParaRPr lang="fr-FR" sz="1200" b="1" kern="1200" dirty="0">
            <a:solidFill>
              <a:schemeClr val="tx1"/>
            </a:solidFill>
            <a:latin typeface="Perpetua" panose="02020502060401020303" pitchFamily="18" charset="0"/>
          </a:endParaRPr>
        </a:p>
      </dsp:txBody>
      <dsp:txXfrm>
        <a:off x="1073" y="0"/>
        <a:ext cx="1608187" cy="600501"/>
      </dsp:txXfrm>
    </dsp:sp>
    <dsp:sp modelId="{5757CB1D-ED42-4E5E-BFA6-E36824ACDBC5}">
      <dsp:nvSpPr>
        <dsp:cNvPr id="0" name=""/>
        <dsp:cNvSpPr/>
      </dsp:nvSpPr>
      <dsp:spPr>
        <a:xfrm>
          <a:off x="1407723" y="0"/>
          <a:ext cx="1758312" cy="600501"/>
        </a:xfrm>
        <a:prstGeom prst="chevron">
          <a:avLst/>
        </a:prstGeom>
        <a:solidFill>
          <a:schemeClr val="accent1">
            <a:lumMod val="60000"/>
            <a:lumOff val="40000"/>
          </a:schemeClr>
        </a:solidFill>
        <a:ln w="12700" cap="flat" cmpd="sng" algn="ctr">
          <a:solidFill>
            <a:schemeClr val="accent1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006" tIns="32004" rIns="16002" bIns="32004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b="1" kern="1200" dirty="0" smtClean="0">
              <a:solidFill>
                <a:schemeClr val="tx1"/>
              </a:solidFill>
              <a:latin typeface="Perpetua" panose="02020502060401020303" pitchFamily="18" charset="0"/>
            </a:rPr>
            <a:t>Données utilisées</a:t>
          </a:r>
        </a:p>
      </dsp:txBody>
      <dsp:txXfrm>
        <a:off x="1707974" y="0"/>
        <a:ext cx="1157811" cy="600501"/>
      </dsp:txXfrm>
    </dsp:sp>
    <dsp:sp modelId="{92C0C068-D4AD-4E7B-94E7-17E3A66FE874}">
      <dsp:nvSpPr>
        <dsp:cNvPr id="0" name=""/>
        <dsp:cNvSpPr/>
      </dsp:nvSpPr>
      <dsp:spPr>
        <a:xfrm>
          <a:off x="2814373" y="0"/>
          <a:ext cx="1758312" cy="600501"/>
        </a:xfrm>
        <a:prstGeom prst="chevron">
          <a:avLst/>
        </a:prstGeom>
        <a:noFill/>
        <a:ln w="12700" cap="flat" cmpd="sng" algn="ctr">
          <a:solidFill>
            <a:schemeClr val="accent1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" tIns="26670" rIns="13335" bIns="2667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000" b="1" kern="1200" dirty="0" smtClean="0">
              <a:solidFill>
                <a:schemeClr val="tx1"/>
              </a:solidFill>
              <a:latin typeface="Perpetua" panose="02020502060401020303" pitchFamily="18" charset="0"/>
            </a:rPr>
            <a:t>Traitement des données d’enquête dans les comptes</a:t>
          </a:r>
        </a:p>
      </dsp:txBody>
      <dsp:txXfrm>
        <a:off x="3114624" y="0"/>
        <a:ext cx="1157811" cy="600501"/>
      </dsp:txXfrm>
    </dsp:sp>
    <dsp:sp modelId="{076AEE9F-5FD4-4C82-B861-82327C7E8900}">
      <dsp:nvSpPr>
        <dsp:cNvPr id="0" name=""/>
        <dsp:cNvSpPr/>
      </dsp:nvSpPr>
      <dsp:spPr>
        <a:xfrm>
          <a:off x="4221023" y="0"/>
          <a:ext cx="1758312" cy="600501"/>
        </a:xfrm>
        <a:prstGeom prst="chevron">
          <a:avLst/>
        </a:prstGeom>
        <a:noFill/>
        <a:ln w="12700" cap="flat" cmpd="sng" algn="ctr">
          <a:solidFill>
            <a:schemeClr val="accent1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" tIns="26670" rIns="13335" bIns="2667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000" b="1" kern="1200" dirty="0" smtClean="0">
              <a:solidFill>
                <a:schemeClr val="tx1"/>
              </a:solidFill>
              <a:latin typeface="Perpetua" panose="02020502060401020303" pitchFamily="18" charset="0"/>
            </a:rPr>
            <a:t>Couverture des activités et produits par l’enquête</a:t>
          </a:r>
        </a:p>
      </dsp:txBody>
      <dsp:txXfrm>
        <a:off x="4521274" y="0"/>
        <a:ext cx="1157811" cy="600501"/>
      </dsp:txXfrm>
    </dsp:sp>
    <dsp:sp modelId="{C002C0F8-ACAE-491E-AB56-34A5ACB02EE1}">
      <dsp:nvSpPr>
        <dsp:cNvPr id="0" name=""/>
        <dsp:cNvSpPr/>
      </dsp:nvSpPr>
      <dsp:spPr>
        <a:xfrm>
          <a:off x="5627673" y="0"/>
          <a:ext cx="1758312" cy="600501"/>
        </a:xfrm>
        <a:prstGeom prst="chevron">
          <a:avLst/>
        </a:prstGeom>
        <a:noFill/>
        <a:ln w="12700" cap="flat" cmpd="sng" algn="ctr">
          <a:solidFill>
            <a:schemeClr val="accent1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" tIns="26670" rIns="13335" bIns="2667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000" b="1" kern="1200" dirty="0" smtClean="0">
              <a:solidFill>
                <a:schemeClr val="tx1"/>
              </a:solidFill>
              <a:latin typeface="Perpetua" panose="02020502060401020303" pitchFamily="18" charset="0"/>
            </a:rPr>
            <a:t>Appréciation</a:t>
          </a:r>
        </a:p>
      </dsp:txBody>
      <dsp:txXfrm>
        <a:off x="5927924" y="0"/>
        <a:ext cx="1157811" cy="600501"/>
      </dsp:txXfrm>
    </dsp:sp>
    <dsp:sp modelId="{3A09E5D9-5219-4DB0-9399-D788E049867B}">
      <dsp:nvSpPr>
        <dsp:cNvPr id="0" name=""/>
        <dsp:cNvSpPr/>
      </dsp:nvSpPr>
      <dsp:spPr>
        <a:xfrm>
          <a:off x="7034323" y="0"/>
          <a:ext cx="1758312" cy="600501"/>
        </a:xfrm>
        <a:prstGeom prst="chevron">
          <a:avLst/>
        </a:prstGeom>
        <a:noFill/>
        <a:ln w="12700" cap="flat" cmpd="sng" algn="ctr">
          <a:solidFill>
            <a:schemeClr val="accent1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" tIns="26670" rIns="13335" bIns="2667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000" b="1" kern="1200" dirty="0" smtClean="0">
              <a:solidFill>
                <a:schemeClr val="tx1"/>
              </a:solidFill>
              <a:latin typeface="Perpetua" panose="02020502060401020303" pitchFamily="18" charset="0"/>
            </a:rPr>
            <a:t>Apport d’autres sources</a:t>
          </a:r>
        </a:p>
      </dsp:txBody>
      <dsp:txXfrm>
        <a:off x="7334574" y="0"/>
        <a:ext cx="1157811" cy="600501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538A3C9-1496-4C33-A1AF-C49D8497849A}">
      <dsp:nvSpPr>
        <dsp:cNvPr id="0" name=""/>
        <dsp:cNvSpPr/>
      </dsp:nvSpPr>
      <dsp:spPr>
        <a:xfrm>
          <a:off x="1073" y="0"/>
          <a:ext cx="1758312" cy="600501"/>
        </a:xfrm>
        <a:prstGeom prst="homePlate">
          <a:avLst/>
        </a:prstGeom>
        <a:noFill/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32004" rIns="16002" bIns="32004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b="1" kern="1200" dirty="0" smtClean="0">
              <a:solidFill>
                <a:schemeClr val="tx1"/>
              </a:solidFill>
              <a:latin typeface="Perpetua" panose="02020502060401020303" pitchFamily="18" charset="0"/>
            </a:rPr>
            <a:t>Contexte</a:t>
          </a:r>
          <a:endParaRPr lang="fr-FR" sz="1200" b="1" kern="1200" dirty="0">
            <a:solidFill>
              <a:schemeClr val="tx1"/>
            </a:solidFill>
            <a:latin typeface="Perpetua" panose="02020502060401020303" pitchFamily="18" charset="0"/>
          </a:endParaRPr>
        </a:p>
      </dsp:txBody>
      <dsp:txXfrm>
        <a:off x="1073" y="0"/>
        <a:ext cx="1608187" cy="600501"/>
      </dsp:txXfrm>
    </dsp:sp>
    <dsp:sp modelId="{5757CB1D-ED42-4E5E-BFA6-E36824ACDBC5}">
      <dsp:nvSpPr>
        <dsp:cNvPr id="0" name=""/>
        <dsp:cNvSpPr/>
      </dsp:nvSpPr>
      <dsp:spPr>
        <a:xfrm>
          <a:off x="1407723" y="0"/>
          <a:ext cx="1758312" cy="600501"/>
        </a:xfrm>
        <a:prstGeom prst="chevron">
          <a:avLst/>
        </a:prstGeom>
        <a:noFill/>
        <a:ln w="12700" cap="flat" cmpd="sng" algn="ctr">
          <a:solidFill>
            <a:schemeClr val="accent1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006" tIns="32004" rIns="16002" bIns="32004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b="1" kern="1200" dirty="0" smtClean="0">
              <a:solidFill>
                <a:schemeClr val="tx1"/>
              </a:solidFill>
              <a:latin typeface="Perpetua" panose="02020502060401020303" pitchFamily="18" charset="0"/>
            </a:rPr>
            <a:t>Données utilisées</a:t>
          </a:r>
        </a:p>
      </dsp:txBody>
      <dsp:txXfrm>
        <a:off x="1707974" y="0"/>
        <a:ext cx="1157811" cy="600501"/>
      </dsp:txXfrm>
    </dsp:sp>
    <dsp:sp modelId="{92C0C068-D4AD-4E7B-94E7-17E3A66FE874}">
      <dsp:nvSpPr>
        <dsp:cNvPr id="0" name=""/>
        <dsp:cNvSpPr/>
      </dsp:nvSpPr>
      <dsp:spPr>
        <a:xfrm>
          <a:off x="2814373" y="0"/>
          <a:ext cx="1758312" cy="600501"/>
        </a:xfrm>
        <a:prstGeom prst="chevron">
          <a:avLst/>
        </a:prstGeom>
        <a:solidFill>
          <a:schemeClr val="accent1">
            <a:lumMod val="60000"/>
            <a:lumOff val="40000"/>
          </a:schemeClr>
        </a:solidFill>
        <a:ln w="12700" cap="flat" cmpd="sng" algn="ctr">
          <a:solidFill>
            <a:schemeClr val="accent1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" tIns="26670" rIns="13335" bIns="2667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000" b="1" kern="1200" dirty="0" smtClean="0">
              <a:solidFill>
                <a:schemeClr val="tx1"/>
              </a:solidFill>
              <a:latin typeface="Perpetua" panose="02020502060401020303" pitchFamily="18" charset="0"/>
            </a:rPr>
            <a:t>Traitement des données d’enquête dans les comptes</a:t>
          </a:r>
        </a:p>
      </dsp:txBody>
      <dsp:txXfrm>
        <a:off x="3114624" y="0"/>
        <a:ext cx="1157811" cy="600501"/>
      </dsp:txXfrm>
    </dsp:sp>
    <dsp:sp modelId="{076AEE9F-5FD4-4C82-B861-82327C7E8900}">
      <dsp:nvSpPr>
        <dsp:cNvPr id="0" name=""/>
        <dsp:cNvSpPr/>
      </dsp:nvSpPr>
      <dsp:spPr>
        <a:xfrm>
          <a:off x="4221023" y="0"/>
          <a:ext cx="1758312" cy="600501"/>
        </a:xfrm>
        <a:prstGeom prst="chevron">
          <a:avLst/>
        </a:prstGeom>
        <a:noFill/>
        <a:ln w="12700" cap="flat" cmpd="sng" algn="ctr">
          <a:solidFill>
            <a:schemeClr val="accent1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" tIns="26670" rIns="13335" bIns="2667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000" b="1" kern="1200" dirty="0" smtClean="0">
              <a:solidFill>
                <a:schemeClr val="tx1"/>
              </a:solidFill>
              <a:latin typeface="Perpetua" panose="02020502060401020303" pitchFamily="18" charset="0"/>
            </a:rPr>
            <a:t>Couverture des activités et produits par l’enquête</a:t>
          </a:r>
        </a:p>
      </dsp:txBody>
      <dsp:txXfrm>
        <a:off x="4521274" y="0"/>
        <a:ext cx="1157811" cy="600501"/>
      </dsp:txXfrm>
    </dsp:sp>
    <dsp:sp modelId="{C002C0F8-ACAE-491E-AB56-34A5ACB02EE1}">
      <dsp:nvSpPr>
        <dsp:cNvPr id="0" name=""/>
        <dsp:cNvSpPr/>
      </dsp:nvSpPr>
      <dsp:spPr>
        <a:xfrm>
          <a:off x="5627673" y="0"/>
          <a:ext cx="1758312" cy="600501"/>
        </a:xfrm>
        <a:prstGeom prst="chevron">
          <a:avLst/>
        </a:prstGeom>
        <a:noFill/>
        <a:ln w="12700" cap="flat" cmpd="sng" algn="ctr">
          <a:solidFill>
            <a:schemeClr val="accent1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" tIns="26670" rIns="13335" bIns="2667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000" b="1" kern="1200" dirty="0" smtClean="0">
              <a:solidFill>
                <a:schemeClr val="tx1"/>
              </a:solidFill>
              <a:latin typeface="Perpetua" panose="02020502060401020303" pitchFamily="18" charset="0"/>
            </a:rPr>
            <a:t>Appréciation</a:t>
          </a:r>
        </a:p>
      </dsp:txBody>
      <dsp:txXfrm>
        <a:off x="5927924" y="0"/>
        <a:ext cx="1157811" cy="600501"/>
      </dsp:txXfrm>
    </dsp:sp>
    <dsp:sp modelId="{3A09E5D9-5219-4DB0-9399-D788E049867B}">
      <dsp:nvSpPr>
        <dsp:cNvPr id="0" name=""/>
        <dsp:cNvSpPr/>
      </dsp:nvSpPr>
      <dsp:spPr>
        <a:xfrm>
          <a:off x="7034323" y="0"/>
          <a:ext cx="1758312" cy="600501"/>
        </a:xfrm>
        <a:prstGeom prst="chevron">
          <a:avLst/>
        </a:prstGeom>
        <a:noFill/>
        <a:ln w="12700" cap="flat" cmpd="sng" algn="ctr">
          <a:solidFill>
            <a:schemeClr val="accent1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" tIns="26670" rIns="13335" bIns="2667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000" b="1" kern="1200" dirty="0" smtClean="0">
              <a:solidFill>
                <a:schemeClr val="tx1"/>
              </a:solidFill>
              <a:latin typeface="Perpetua" panose="02020502060401020303" pitchFamily="18" charset="0"/>
            </a:rPr>
            <a:t>Apport d’autres sources</a:t>
          </a:r>
        </a:p>
      </dsp:txBody>
      <dsp:txXfrm>
        <a:off x="7334574" y="0"/>
        <a:ext cx="1157811" cy="600501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538A3C9-1496-4C33-A1AF-C49D8497849A}">
      <dsp:nvSpPr>
        <dsp:cNvPr id="0" name=""/>
        <dsp:cNvSpPr/>
      </dsp:nvSpPr>
      <dsp:spPr>
        <a:xfrm>
          <a:off x="1073" y="0"/>
          <a:ext cx="1758312" cy="600501"/>
        </a:xfrm>
        <a:prstGeom prst="homePlate">
          <a:avLst/>
        </a:prstGeom>
        <a:noFill/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32004" rIns="16002" bIns="32004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b="1" kern="1200" dirty="0" smtClean="0">
              <a:solidFill>
                <a:schemeClr val="tx1"/>
              </a:solidFill>
              <a:latin typeface="Perpetua" panose="02020502060401020303" pitchFamily="18" charset="0"/>
            </a:rPr>
            <a:t>Contexte</a:t>
          </a:r>
          <a:endParaRPr lang="fr-FR" sz="1200" b="1" kern="1200" dirty="0">
            <a:solidFill>
              <a:schemeClr val="tx1"/>
            </a:solidFill>
            <a:latin typeface="Perpetua" panose="02020502060401020303" pitchFamily="18" charset="0"/>
          </a:endParaRPr>
        </a:p>
      </dsp:txBody>
      <dsp:txXfrm>
        <a:off x="1073" y="0"/>
        <a:ext cx="1608187" cy="600501"/>
      </dsp:txXfrm>
    </dsp:sp>
    <dsp:sp modelId="{5757CB1D-ED42-4E5E-BFA6-E36824ACDBC5}">
      <dsp:nvSpPr>
        <dsp:cNvPr id="0" name=""/>
        <dsp:cNvSpPr/>
      </dsp:nvSpPr>
      <dsp:spPr>
        <a:xfrm>
          <a:off x="1407723" y="0"/>
          <a:ext cx="1758312" cy="600501"/>
        </a:xfrm>
        <a:prstGeom prst="chevron">
          <a:avLst/>
        </a:prstGeom>
        <a:noFill/>
        <a:ln w="12700" cap="flat" cmpd="sng" algn="ctr">
          <a:solidFill>
            <a:schemeClr val="accent1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006" tIns="32004" rIns="16002" bIns="32004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b="1" kern="1200" dirty="0" smtClean="0">
              <a:solidFill>
                <a:schemeClr val="tx1"/>
              </a:solidFill>
              <a:latin typeface="Perpetua" panose="02020502060401020303" pitchFamily="18" charset="0"/>
            </a:rPr>
            <a:t>Données utilisées</a:t>
          </a:r>
        </a:p>
      </dsp:txBody>
      <dsp:txXfrm>
        <a:off x="1707974" y="0"/>
        <a:ext cx="1157811" cy="600501"/>
      </dsp:txXfrm>
    </dsp:sp>
    <dsp:sp modelId="{92C0C068-D4AD-4E7B-94E7-17E3A66FE874}">
      <dsp:nvSpPr>
        <dsp:cNvPr id="0" name=""/>
        <dsp:cNvSpPr/>
      </dsp:nvSpPr>
      <dsp:spPr>
        <a:xfrm>
          <a:off x="2814373" y="0"/>
          <a:ext cx="1758312" cy="600501"/>
        </a:xfrm>
        <a:prstGeom prst="chevron">
          <a:avLst/>
        </a:prstGeom>
        <a:solidFill>
          <a:schemeClr val="accent1">
            <a:lumMod val="60000"/>
            <a:lumOff val="40000"/>
          </a:schemeClr>
        </a:solidFill>
        <a:ln w="12700" cap="flat" cmpd="sng" algn="ctr">
          <a:solidFill>
            <a:schemeClr val="accent1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" tIns="26670" rIns="13335" bIns="2667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000" b="1" kern="1200" dirty="0" smtClean="0">
              <a:solidFill>
                <a:schemeClr val="tx1"/>
              </a:solidFill>
              <a:latin typeface="Perpetua" panose="02020502060401020303" pitchFamily="18" charset="0"/>
            </a:rPr>
            <a:t>Traitement des données d’enquête dans les comptes</a:t>
          </a:r>
        </a:p>
      </dsp:txBody>
      <dsp:txXfrm>
        <a:off x="3114624" y="0"/>
        <a:ext cx="1157811" cy="600501"/>
      </dsp:txXfrm>
    </dsp:sp>
    <dsp:sp modelId="{076AEE9F-5FD4-4C82-B861-82327C7E8900}">
      <dsp:nvSpPr>
        <dsp:cNvPr id="0" name=""/>
        <dsp:cNvSpPr/>
      </dsp:nvSpPr>
      <dsp:spPr>
        <a:xfrm>
          <a:off x="4221023" y="0"/>
          <a:ext cx="1758312" cy="600501"/>
        </a:xfrm>
        <a:prstGeom prst="chevron">
          <a:avLst/>
        </a:prstGeom>
        <a:noFill/>
        <a:ln w="12700" cap="flat" cmpd="sng" algn="ctr">
          <a:solidFill>
            <a:schemeClr val="accent1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" tIns="26670" rIns="13335" bIns="2667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000" b="1" kern="1200" dirty="0" smtClean="0">
              <a:solidFill>
                <a:schemeClr val="tx1"/>
              </a:solidFill>
              <a:latin typeface="Perpetua" panose="02020502060401020303" pitchFamily="18" charset="0"/>
            </a:rPr>
            <a:t>Couverture des activités et produits par l’enquête</a:t>
          </a:r>
        </a:p>
      </dsp:txBody>
      <dsp:txXfrm>
        <a:off x="4521274" y="0"/>
        <a:ext cx="1157811" cy="600501"/>
      </dsp:txXfrm>
    </dsp:sp>
    <dsp:sp modelId="{C002C0F8-ACAE-491E-AB56-34A5ACB02EE1}">
      <dsp:nvSpPr>
        <dsp:cNvPr id="0" name=""/>
        <dsp:cNvSpPr/>
      </dsp:nvSpPr>
      <dsp:spPr>
        <a:xfrm>
          <a:off x="5627673" y="0"/>
          <a:ext cx="1758312" cy="600501"/>
        </a:xfrm>
        <a:prstGeom prst="chevron">
          <a:avLst/>
        </a:prstGeom>
        <a:noFill/>
        <a:ln w="12700" cap="flat" cmpd="sng" algn="ctr">
          <a:solidFill>
            <a:schemeClr val="accent1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" tIns="26670" rIns="13335" bIns="2667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000" b="1" kern="1200" dirty="0" smtClean="0">
              <a:solidFill>
                <a:schemeClr val="tx1"/>
              </a:solidFill>
              <a:latin typeface="Perpetua" panose="02020502060401020303" pitchFamily="18" charset="0"/>
            </a:rPr>
            <a:t>Appréciation</a:t>
          </a:r>
        </a:p>
      </dsp:txBody>
      <dsp:txXfrm>
        <a:off x="5927924" y="0"/>
        <a:ext cx="1157811" cy="600501"/>
      </dsp:txXfrm>
    </dsp:sp>
    <dsp:sp modelId="{3A09E5D9-5219-4DB0-9399-D788E049867B}">
      <dsp:nvSpPr>
        <dsp:cNvPr id="0" name=""/>
        <dsp:cNvSpPr/>
      </dsp:nvSpPr>
      <dsp:spPr>
        <a:xfrm>
          <a:off x="7034323" y="0"/>
          <a:ext cx="1758312" cy="600501"/>
        </a:xfrm>
        <a:prstGeom prst="chevron">
          <a:avLst/>
        </a:prstGeom>
        <a:noFill/>
        <a:ln w="12700" cap="flat" cmpd="sng" algn="ctr">
          <a:solidFill>
            <a:schemeClr val="accent1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" tIns="26670" rIns="13335" bIns="2667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000" b="1" kern="1200" dirty="0" smtClean="0">
              <a:solidFill>
                <a:schemeClr val="tx1"/>
              </a:solidFill>
              <a:latin typeface="Perpetua" panose="02020502060401020303" pitchFamily="18" charset="0"/>
            </a:rPr>
            <a:t>Apport d’autres sources</a:t>
          </a:r>
        </a:p>
      </dsp:txBody>
      <dsp:txXfrm>
        <a:off x="7334574" y="0"/>
        <a:ext cx="1157811" cy="600501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538A3C9-1496-4C33-A1AF-C49D8497849A}">
      <dsp:nvSpPr>
        <dsp:cNvPr id="0" name=""/>
        <dsp:cNvSpPr/>
      </dsp:nvSpPr>
      <dsp:spPr>
        <a:xfrm>
          <a:off x="1073" y="0"/>
          <a:ext cx="1758312" cy="600501"/>
        </a:xfrm>
        <a:prstGeom prst="homePlate">
          <a:avLst/>
        </a:prstGeom>
        <a:noFill/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32004" rIns="16002" bIns="32004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b="1" kern="1200" dirty="0" smtClean="0">
              <a:solidFill>
                <a:schemeClr val="tx1"/>
              </a:solidFill>
              <a:latin typeface="Perpetua" panose="02020502060401020303" pitchFamily="18" charset="0"/>
            </a:rPr>
            <a:t>Contexte</a:t>
          </a:r>
          <a:endParaRPr lang="fr-FR" sz="1200" b="1" kern="1200" dirty="0">
            <a:solidFill>
              <a:schemeClr val="tx1"/>
            </a:solidFill>
            <a:latin typeface="Perpetua" panose="02020502060401020303" pitchFamily="18" charset="0"/>
          </a:endParaRPr>
        </a:p>
      </dsp:txBody>
      <dsp:txXfrm>
        <a:off x="1073" y="0"/>
        <a:ext cx="1608187" cy="600501"/>
      </dsp:txXfrm>
    </dsp:sp>
    <dsp:sp modelId="{5757CB1D-ED42-4E5E-BFA6-E36824ACDBC5}">
      <dsp:nvSpPr>
        <dsp:cNvPr id="0" name=""/>
        <dsp:cNvSpPr/>
      </dsp:nvSpPr>
      <dsp:spPr>
        <a:xfrm>
          <a:off x="1407723" y="0"/>
          <a:ext cx="1758312" cy="600501"/>
        </a:xfrm>
        <a:prstGeom prst="chevron">
          <a:avLst/>
        </a:prstGeom>
        <a:noFill/>
        <a:ln w="12700" cap="flat" cmpd="sng" algn="ctr">
          <a:solidFill>
            <a:schemeClr val="accent1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006" tIns="32004" rIns="16002" bIns="32004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b="1" kern="1200" dirty="0" smtClean="0">
              <a:solidFill>
                <a:schemeClr val="tx1"/>
              </a:solidFill>
              <a:latin typeface="Perpetua" panose="02020502060401020303" pitchFamily="18" charset="0"/>
            </a:rPr>
            <a:t>Données utilisées</a:t>
          </a:r>
        </a:p>
      </dsp:txBody>
      <dsp:txXfrm>
        <a:off x="1707974" y="0"/>
        <a:ext cx="1157811" cy="600501"/>
      </dsp:txXfrm>
    </dsp:sp>
    <dsp:sp modelId="{92C0C068-D4AD-4E7B-94E7-17E3A66FE874}">
      <dsp:nvSpPr>
        <dsp:cNvPr id="0" name=""/>
        <dsp:cNvSpPr/>
      </dsp:nvSpPr>
      <dsp:spPr>
        <a:xfrm>
          <a:off x="2814373" y="0"/>
          <a:ext cx="1758312" cy="600501"/>
        </a:xfrm>
        <a:prstGeom prst="chevron">
          <a:avLst/>
        </a:prstGeom>
        <a:solidFill>
          <a:schemeClr val="accent1">
            <a:lumMod val="60000"/>
            <a:lumOff val="40000"/>
          </a:schemeClr>
        </a:solidFill>
        <a:ln w="12700" cap="flat" cmpd="sng" algn="ctr">
          <a:solidFill>
            <a:schemeClr val="accent1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" tIns="26670" rIns="13335" bIns="2667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000" b="1" kern="1200" dirty="0" smtClean="0">
              <a:solidFill>
                <a:schemeClr val="tx1"/>
              </a:solidFill>
              <a:latin typeface="Perpetua" panose="02020502060401020303" pitchFamily="18" charset="0"/>
            </a:rPr>
            <a:t>Traitement des données d’enquête dans les comptes</a:t>
          </a:r>
        </a:p>
      </dsp:txBody>
      <dsp:txXfrm>
        <a:off x="3114624" y="0"/>
        <a:ext cx="1157811" cy="600501"/>
      </dsp:txXfrm>
    </dsp:sp>
    <dsp:sp modelId="{076AEE9F-5FD4-4C82-B861-82327C7E8900}">
      <dsp:nvSpPr>
        <dsp:cNvPr id="0" name=""/>
        <dsp:cNvSpPr/>
      </dsp:nvSpPr>
      <dsp:spPr>
        <a:xfrm>
          <a:off x="4221023" y="0"/>
          <a:ext cx="1758312" cy="600501"/>
        </a:xfrm>
        <a:prstGeom prst="chevron">
          <a:avLst/>
        </a:prstGeom>
        <a:noFill/>
        <a:ln w="12700" cap="flat" cmpd="sng" algn="ctr">
          <a:solidFill>
            <a:schemeClr val="accent1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" tIns="26670" rIns="13335" bIns="2667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000" b="1" kern="1200" dirty="0" smtClean="0">
              <a:solidFill>
                <a:schemeClr val="tx1"/>
              </a:solidFill>
              <a:latin typeface="Perpetua" panose="02020502060401020303" pitchFamily="18" charset="0"/>
            </a:rPr>
            <a:t>Couverture des activités et produits par l’enquête</a:t>
          </a:r>
        </a:p>
      </dsp:txBody>
      <dsp:txXfrm>
        <a:off x="4521274" y="0"/>
        <a:ext cx="1157811" cy="600501"/>
      </dsp:txXfrm>
    </dsp:sp>
    <dsp:sp modelId="{C002C0F8-ACAE-491E-AB56-34A5ACB02EE1}">
      <dsp:nvSpPr>
        <dsp:cNvPr id="0" name=""/>
        <dsp:cNvSpPr/>
      </dsp:nvSpPr>
      <dsp:spPr>
        <a:xfrm>
          <a:off x="5627673" y="0"/>
          <a:ext cx="1758312" cy="600501"/>
        </a:xfrm>
        <a:prstGeom prst="chevron">
          <a:avLst/>
        </a:prstGeom>
        <a:noFill/>
        <a:ln w="12700" cap="flat" cmpd="sng" algn="ctr">
          <a:solidFill>
            <a:schemeClr val="accent1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" tIns="26670" rIns="13335" bIns="2667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000" b="1" kern="1200" dirty="0" smtClean="0">
              <a:solidFill>
                <a:schemeClr val="tx1"/>
              </a:solidFill>
              <a:latin typeface="Perpetua" panose="02020502060401020303" pitchFamily="18" charset="0"/>
            </a:rPr>
            <a:t>Appréciation</a:t>
          </a:r>
        </a:p>
      </dsp:txBody>
      <dsp:txXfrm>
        <a:off x="5927924" y="0"/>
        <a:ext cx="1157811" cy="600501"/>
      </dsp:txXfrm>
    </dsp:sp>
    <dsp:sp modelId="{3A09E5D9-5219-4DB0-9399-D788E049867B}">
      <dsp:nvSpPr>
        <dsp:cNvPr id="0" name=""/>
        <dsp:cNvSpPr/>
      </dsp:nvSpPr>
      <dsp:spPr>
        <a:xfrm>
          <a:off x="7034323" y="0"/>
          <a:ext cx="1758312" cy="600501"/>
        </a:xfrm>
        <a:prstGeom prst="chevron">
          <a:avLst/>
        </a:prstGeom>
        <a:noFill/>
        <a:ln w="12700" cap="flat" cmpd="sng" algn="ctr">
          <a:solidFill>
            <a:schemeClr val="accent1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" tIns="26670" rIns="13335" bIns="2667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000" b="1" kern="1200" dirty="0" smtClean="0">
              <a:solidFill>
                <a:schemeClr val="tx1"/>
              </a:solidFill>
              <a:latin typeface="Perpetua" panose="02020502060401020303" pitchFamily="18" charset="0"/>
            </a:rPr>
            <a:t>Apport d’autres sources</a:t>
          </a:r>
        </a:p>
      </dsp:txBody>
      <dsp:txXfrm>
        <a:off x="7334574" y="0"/>
        <a:ext cx="1157811" cy="600501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538A3C9-1496-4C33-A1AF-C49D8497849A}">
      <dsp:nvSpPr>
        <dsp:cNvPr id="0" name=""/>
        <dsp:cNvSpPr/>
      </dsp:nvSpPr>
      <dsp:spPr>
        <a:xfrm>
          <a:off x="1073" y="0"/>
          <a:ext cx="1758312" cy="600501"/>
        </a:xfrm>
        <a:prstGeom prst="homePlate">
          <a:avLst/>
        </a:prstGeom>
        <a:noFill/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32004" rIns="16002" bIns="32004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b="1" kern="1200" dirty="0" smtClean="0">
              <a:solidFill>
                <a:schemeClr val="tx1"/>
              </a:solidFill>
              <a:latin typeface="Perpetua" panose="02020502060401020303" pitchFamily="18" charset="0"/>
            </a:rPr>
            <a:t>Contexte</a:t>
          </a:r>
          <a:endParaRPr lang="fr-FR" sz="1200" b="1" kern="1200" dirty="0">
            <a:solidFill>
              <a:schemeClr val="tx1"/>
            </a:solidFill>
            <a:latin typeface="Perpetua" panose="02020502060401020303" pitchFamily="18" charset="0"/>
          </a:endParaRPr>
        </a:p>
      </dsp:txBody>
      <dsp:txXfrm>
        <a:off x="1073" y="0"/>
        <a:ext cx="1608187" cy="600501"/>
      </dsp:txXfrm>
    </dsp:sp>
    <dsp:sp modelId="{5757CB1D-ED42-4E5E-BFA6-E36824ACDBC5}">
      <dsp:nvSpPr>
        <dsp:cNvPr id="0" name=""/>
        <dsp:cNvSpPr/>
      </dsp:nvSpPr>
      <dsp:spPr>
        <a:xfrm>
          <a:off x="1407723" y="0"/>
          <a:ext cx="1758312" cy="600501"/>
        </a:xfrm>
        <a:prstGeom prst="chevron">
          <a:avLst/>
        </a:prstGeom>
        <a:noFill/>
        <a:ln w="12700" cap="flat" cmpd="sng" algn="ctr">
          <a:solidFill>
            <a:schemeClr val="accent1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006" tIns="32004" rIns="16002" bIns="32004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b="1" kern="1200" dirty="0" smtClean="0">
              <a:solidFill>
                <a:schemeClr val="tx1"/>
              </a:solidFill>
              <a:latin typeface="Perpetua" panose="02020502060401020303" pitchFamily="18" charset="0"/>
            </a:rPr>
            <a:t>Données utilisées</a:t>
          </a:r>
        </a:p>
      </dsp:txBody>
      <dsp:txXfrm>
        <a:off x="1707974" y="0"/>
        <a:ext cx="1157811" cy="600501"/>
      </dsp:txXfrm>
    </dsp:sp>
    <dsp:sp modelId="{92C0C068-D4AD-4E7B-94E7-17E3A66FE874}">
      <dsp:nvSpPr>
        <dsp:cNvPr id="0" name=""/>
        <dsp:cNvSpPr/>
      </dsp:nvSpPr>
      <dsp:spPr>
        <a:xfrm>
          <a:off x="2814373" y="0"/>
          <a:ext cx="1758312" cy="600501"/>
        </a:xfrm>
        <a:prstGeom prst="chevron">
          <a:avLst/>
        </a:prstGeom>
        <a:solidFill>
          <a:schemeClr val="accent1">
            <a:lumMod val="60000"/>
            <a:lumOff val="40000"/>
          </a:schemeClr>
        </a:solidFill>
        <a:ln w="12700" cap="flat" cmpd="sng" algn="ctr">
          <a:solidFill>
            <a:schemeClr val="accent1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" tIns="26670" rIns="13335" bIns="2667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000" b="1" kern="1200" dirty="0" smtClean="0">
              <a:solidFill>
                <a:schemeClr val="tx1"/>
              </a:solidFill>
              <a:latin typeface="Perpetua" panose="02020502060401020303" pitchFamily="18" charset="0"/>
            </a:rPr>
            <a:t>Traitement des données d’enquête dans les comptes</a:t>
          </a:r>
        </a:p>
      </dsp:txBody>
      <dsp:txXfrm>
        <a:off x="3114624" y="0"/>
        <a:ext cx="1157811" cy="600501"/>
      </dsp:txXfrm>
    </dsp:sp>
    <dsp:sp modelId="{076AEE9F-5FD4-4C82-B861-82327C7E8900}">
      <dsp:nvSpPr>
        <dsp:cNvPr id="0" name=""/>
        <dsp:cNvSpPr/>
      </dsp:nvSpPr>
      <dsp:spPr>
        <a:xfrm>
          <a:off x="4221023" y="0"/>
          <a:ext cx="1758312" cy="600501"/>
        </a:xfrm>
        <a:prstGeom prst="chevron">
          <a:avLst/>
        </a:prstGeom>
        <a:noFill/>
        <a:ln w="12700" cap="flat" cmpd="sng" algn="ctr">
          <a:solidFill>
            <a:schemeClr val="accent1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" tIns="26670" rIns="13335" bIns="2667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000" b="1" kern="1200" dirty="0" smtClean="0">
              <a:solidFill>
                <a:schemeClr val="tx1"/>
              </a:solidFill>
              <a:latin typeface="Perpetua" panose="02020502060401020303" pitchFamily="18" charset="0"/>
            </a:rPr>
            <a:t>Couverture des activités et produits par l’enquête</a:t>
          </a:r>
        </a:p>
      </dsp:txBody>
      <dsp:txXfrm>
        <a:off x="4521274" y="0"/>
        <a:ext cx="1157811" cy="600501"/>
      </dsp:txXfrm>
    </dsp:sp>
    <dsp:sp modelId="{C002C0F8-ACAE-491E-AB56-34A5ACB02EE1}">
      <dsp:nvSpPr>
        <dsp:cNvPr id="0" name=""/>
        <dsp:cNvSpPr/>
      </dsp:nvSpPr>
      <dsp:spPr>
        <a:xfrm>
          <a:off x="5627673" y="0"/>
          <a:ext cx="1758312" cy="600501"/>
        </a:xfrm>
        <a:prstGeom prst="chevron">
          <a:avLst/>
        </a:prstGeom>
        <a:noFill/>
        <a:ln w="12700" cap="flat" cmpd="sng" algn="ctr">
          <a:solidFill>
            <a:schemeClr val="accent1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" tIns="26670" rIns="13335" bIns="2667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000" b="1" kern="1200" dirty="0" smtClean="0">
              <a:solidFill>
                <a:schemeClr val="tx1"/>
              </a:solidFill>
              <a:latin typeface="Perpetua" panose="02020502060401020303" pitchFamily="18" charset="0"/>
            </a:rPr>
            <a:t>Appréciation</a:t>
          </a:r>
        </a:p>
      </dsp:txBody>
      <dsp:txXfrm>
        <a:off x="5927924" y="0"/>
        <a:ext cx="1157811" cy="600501"/>
      </dsp:txXfrm>
    </dsp:sp>
    <dsp:sp modelId="{3A09E5D9-5219-4DB0-9399-D788E049867B}">
      <dsp:nvSpPr>
        <dsp:cNvPr id="0" name=""/>
        <dsp:cNvSpPr/>
      </dsp:nvSpPr>
      <dsp:spPr>
        <a:xfrm>
          <a:off x="7034323" y="0"/>
          <a:ext cx="1758312" cy="600501"/>
        </a:xfrm>
        <a:prstGeom prst="chevron">
          <a:avLst/>
        </a:prstGeom>
        <a:noFill/>
        <a:ln w="12700" cap="flat" cmpd="sng" algn="ctr">
          <a:solidFill>
            <a:schemeClr val="accent1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" tIns="26670" rIns="13335" bIns="2667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000" b="1" kern="1200" dirty="0" smtClean="0">
              <a:solidFill>
                <a:schemeClr val="tx1"/>
              </a:solidFill>
              <a:latin typeface="Perpetua" panose="02020502060401020303" pitchFamily="18" charset="0"/>
            </a:rPr>
            <a:t>Apport d’autres sources</a:t>
          </a:r>
        </a:p>
      </dsp:txBody>
      <dsp:txXfrm>
        <a:off x="7334574" y="0"/>
        <a:ext cx="1157811" cy="60050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17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18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0105670-978B-4394-879A-72C27F3A85C7}" type="datetimeFigureOut">
              <a:rPr lang="fr-FR" smtClean="0"/>
              <a:t>04/09/2019</a:t>
            </a:fld>
            <a:endParaRPr lang="fr-FR" dirty="0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 dirty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24F895-CB63-4632-9FC4-5A72B2DE5D1C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2351046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EA96CB-2E9B-44EF-A518-369B85A34784}" type="datetimeFigureOut">
              <a:rPr lang="fr-FR" smtClean="0"/>
              <a:t>04/09/2019</a:t>
            </a:fld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EC65B-CE36-441F-81FA-8EFA497B3C56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9848527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EA96CB-2E9B-44EF-A518-369B85A34784}" type="datetimeFigureOut">
              <a:rPr lang="fr-FR" smtClean="0"/>
              <a:t>04/09/2019</a:t>
            </a:fld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EC65B-CE36-441F-81FA-8EFA497B3C56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2764594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EA96CB-2E9B-44EF-A518-369B85A34784}" type="datetimeFigureOut">
              <a:rPr lang="fr-FR" smtClean="0"/>
              <a:t>04/09/2019</a:t>
            </a:fld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EC65B-CE36-441F-81FA-8EFA497B3C56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6139917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Diapositive de titre"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à coins arrondis 6"/>
          <p:cNvSpPr/>
          <p:nvPr userDrawn="1"/>
        </p:nvSpPr>
        <p:spPr>
          <a:xfrm>
            <a:off x="77274" y="650386"/>
            <a:ext cx="8952426" cy="631065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 sz="1800" dirty="0"/>
          </a:p>
        </p:txBody>
      </p:sp>
      <p:sp>
        <p:nvSpPr>
          <p:cNvPr id="8" name="Rectangle à coins arrondis 7"/>
          <p:cNvSpPr/>
          <p:nvPr userDrawn="1"/>
        </p:nvSpPr>
        <p:spPr>
          <a:xfrm>
            <a:off x="77274" y="1365160"/>
            <a:ext cx="8952426" cy="5422005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 sz="1800" dirty="0"/>
          </a:p>
        </p:txBody>
      </p:sp>
      <p:sp>
        <p:nvSpPr>
          <p:cNvPr id="9" name="Rectangle à coins arrondis 8"/>
          <p:cNvSpPr/>
          <p:nvPr userDrawn="1"/>
        </p:nvSpPr>
        <p:spPr>
          <a:xfrm>
            <a:off x="1295400" y="90982"/>
            <a:ext cx="6540500" cy="502276"/>
          </a:xfrm>
          <a:prstGeom prst="round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 sz="1800" dirty="0"/>
          </a:p>
        </p:txBody>
      </p:sp>
      <p:sp>
        <p:nvSpPr>
          <p:cNvPr id="10" name="ZoneTexte 9"/>
          <p:cNvSpPr txBox="1"/>
          <p:nvPr userDrawn="1"/>
        </p:nvSpPr>
        <p:spPr>
          <a:xfrm>
            <a:off x="7928914" y="133885"/>
            <a:ext cx="1100786" cy="432792"/>
          </a:xfrm>
          <a:prstGeom prst="ellipse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fr-FR" sz="1400" b="1" dirty="0">
                <a:solidFill>
                  <a:schemeClr val="accent1">
                    <a:lumMod val="75000"/>
                  </a:schemeClr>
                </a:solidFill>
                <a:latin typeface="Perpetua" panose="02020502060401020303" pitchFamily="18" charset="0"/>
              </a:rPr>
              <a:t>INSEED</a:t>
            </a:r>
          </a:p>
        </p:txBody>
      </p:sp>
      <p:sp>
        <p:nvSpPr>
          <p:cNvPr id="12" name="ZoneTexte 11"/>
          <p:cNvSpPr txBox="1"/>
          <p:nvPr userDrawn="1"/>
        </p:nvSpPr>
        <p:spPr>
          <a:xfrm>
            <a:off x="39409" y="100040"/>
            <a:ext cx="1100786" cy="432792"/>
          </a:xfrm>
          <a:prstGeom prst="ellipse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fr-FR" sz="1400" b="1" dirty="0">
                <a:solidFill>
                  <a:schemeClr val="accent1">
                    <a:lumMod val="75000"/>
                  </a:schemeClr>
                </a:solidFill>
                <a:latin typeface="Perpetua" panose="02020502060401020303" pitchFamily="18" charset="0"/>
              </a:rPr>
              <a:t>INSEED</a:t>
            </a:r>
          </a:p>
        </p:txBody>
      </p:sp>
    </p:spTree>
    <p:extLst>
      <p:ext uri="{BB962C8B-B14F-4D97-AF65-F5344CB8AC3E}">
        <p14:creationId xmlns:p14="http://schemas.microsoft.com/office/powerpoint/2010/main" val="45314557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EA96CB-2E9B-44EF-A518-369B85A34784}" type="datetimeFigureOut">
              <a:rPr lang="fr-FR" smtClean="0"/>
              <a:t>04/09/2019</a:t>
            </a:fld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EC65B-CE36-441F-81FA-8EFA497B3C56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5149579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EA96CB-2E9B-44EF-A518-369B85A34784}" type="datetimeFigureOut">
              <a:rPr lang="fr-FR" smtClean="0"/>
              <a:t>04/09/2019</a:t>
            </a:fld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EC65B-CE36-441F-81FA-8EFA497B3C56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221726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EA96CB-2E9B-44EF-A518-369B85A34784}" type="datetimeFigureOut">
              <a:rPr lang="fr-FR" smtClean="0"/>
              <a:t>04/09/2019</a:t>
            </a:fld>
            <a:endParaRPr lang="fr-F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EC65B-CE36-441F-81FA-8EFA497B3C56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2984650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EA96CB-2E9B-44EF-A518-369B85A34784}" type="datetimeFigureOut">
              <a:rPr lang="fr-FR" smtClean="0"/>
              <a:t>04/09/2019</a:t>
            </a:fld>
            <a:endParaRPr lang="fr-F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EC65B-CE36-441F-81FA-8EFA497B3C56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8813885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EA96CB-2E9B-44EF-A518-369B85A34784}" type="datetimeFigureOut">
              <a:rPr lang="fr-FR" smtClean="0"/>
              <a:t>04/09/2019</a:t>
            </a:fld>
            <a:endParaRPr lang="fr-F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EC65B-CE36-441F-81FA-8EFA497B3C56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5129525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EA96CB-2E9B-44EF-A518-369B85A34784}" type="datetimeFigureOut">
              <a:rPr lang="fr-FR" smtClean="0"/>
              <a:t>04/09/2019</a:t>
            </a:fld>
            <a:endParaRPr lang="fr-FR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EC65B-CE36-441F-81FA-8EFA497B3C56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6381790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EA96CB-2E9B-44EF-A518-369B85A34784}" type="datetimeFigureOut">
              <a:rPr lang="fr-FR" smtClean="0"/>
              <a:t>04/09/2019</a:t>
            </a:fld>
            <a:endParaRPr lang="fr-F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EC65B-CE36-441F-81FA-8EFA497B3C56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6267789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dirty="0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EA96CB-2E9B-44EF-A518-369B85A34784}" type="datetimeFigureOut">
              <a:rPr lang="fr-FR" smtClean="0"/>
              <a:t>04/09/2019</a:t>
            </a:fld>
            <a:endParaRPr lang="fr-F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EC65B-CE36-441F-81FA-8EFA497B3C56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8068617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EA96CB-2E9B-44EF-A518-369B85A34784}" type="datetimeFigureOut">
              <a:rPr lang="fr-FR" smtClean="0"/>
              <a:t>04/09/2019</a:t>
            </a:fld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5EC65B-CE36-441F-81FA-8EFA497B3C56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3039030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7" Type="http://schemas.openxmlformats.org/officeDocument/2006/relationships/image" Target="../media/image3.png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7" Type="http://schemas.openxmlformats.org/officeDocument/2006/relationships/image" Target="../media/image4.png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12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3.xml"/><Relationship Id="rId2" Type="http://schemas.openxmlformats.org/officeDocument/2006/relationships/diagramData" Target="../diagrams/data13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13.xml"/><Relationship Id="rId5" Type="http://schemas.openxmlformats.org/officeDocument/2006/relationships/diagramColors" Target="../diagrams/colors13.xml"/><Relationship Id="rId4" Type="http://schemas.openxmlformats.org/officeDocument/2006/relationships/diagramQuickStyle" Target="../diagrams/quickStyle1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4.xml"/><Relationship Id="rId2" Type="http://schemas.openxmlformats.org/officeDocument/2006/relationships/diagramData" Target="../diagrams/data14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14.xml"/><Relationship Id="rId5" Type="http://schemas.openxmlformats.org/officeDocument/2006/relationships/diagramColors" Target="../diagrams/colors14.xml"/><Relationship Id="rId4" Type="http://schemas.openxmlformats.org/officeDocument/2006/relationships/diagramQuickStyle" Target="../diagrams/quickStyle1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5.xml"/><Relationship Id="rId2" Type="http://schemas.openxmlformats.org/officeDocument/2006/relationships/diagramData" Target="../diagrams/data15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15.xml"/><Relationship Id="rId5" Type="http://schemas.openxmlformats.org/officeDocument/2006/relationships/diagramColors" Target="../diagrams/colors15.xml"/><Relationship Id="rId4" Type="http://schemas.openxmlformats.org/officeDocument/2006/relationships/diagramQuickStyle" Target="../diagrams/quickStyle15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6.xml"/><Relationship Id="rId2" Type="http://schemas.openxmlformats.org/officeDocument/2006/relationships/diagramData" Target="../diagrams/data16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16.xml"/><Relationship Id="rId5" Type="http://schemas.openxmlformats.org/officeDocument/2006/relationships/diagramColors" Target="../diagrams/colors16.xml"/><Relationship Id="rId4" Type="http://schemas.openxmlformats.org/officeDocument/2006/relationships/diagramQuickStyle" Target="../diagrams/quickStyle1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7.xml"/><Relationship Id="rId2" Type="http://schemas.openxmlformats.org/officeDocument/2006/relationships/diagramData" Target="../diagrams/data17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17.xml"/><Relationship Id="rId5" Type="http://schemas.openxmlformats.org/officeDocument/2006/relationships/diagramColors" Target="../diagrams/colors17.xml"/><Relationship Id="rId4" Type="http://schemas.openxmlformats.org/officeDocument/2006/relationships/diagramQuickStyle" Target="../diagrams/quickStyle1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8.xml"/><Relationship Id="rId2" Type="http://schemas.openxmlformats.org/officeDocument/2006/relationships/diagramData" Target="../diagrams/data18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18.xml"/><Relationship Id="rId5" Type="http://schemas.openxmlformats.org/officeDocument/2006/relationships/diagramColors" Target="../diagrams/colors18.xml"/><Relationship Id="rId4" Type="http://schemas.openxmlformats.org/officeDocument/2006/relationships/diagramQuickStyle" Target="../diagrams/quickStyle1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7" Type="http://schemas.openxmlformats.org/officeDocument/2006/relationships/image" Target="../media/image1.png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7" Type="http://schemas.openxmlformats.org/officeDocument/2006/relationships/image" Target="../media/image2.png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oneTexte 6"/>
          <p:cNvSpPr txBox="1"/>
          <p:nvPr/>
        </p:nvSpPr>
        <p:spPr>
          <a:xfrm>
            <a:off x="1323833" y="95534"/>
            <a:ext cx="65372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>
                <a:latin typeface="Times New Roman" pitchFamily="18" charset="0"/>
                <a:cs typeface="Times New Roman" pitchFamily="18" charset="0"/>
              </a:rPr>
              <a:t>ATELIER REGIONAL SUR LES COMPTES NATIONAUX</a:t>
            </a:r>
            <a:endParaRPr lang="fr-FR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859809" y="680309"/>
            <a:ext cx="71036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b="1" dirty="0" smtClean="0">
                <a:latin typeface="Edwardian Script ITC" panose="030303020407070D0804" pitchFamily="66" charset="0"/>
              </a:rPr>
              <a:t>Mercredi, 03 Septembre2019</a:t>
            </a:r>
            <a:endParaRPr lang="fr-FR" sz="3200" b="1" dirty="0">
              <a:latin typeface="Edwardian Script ITC" panose="030303020407070D0804" pitchFamily="66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180531" y="3643952"/>
            <a:ext cx="6769290" cy="81887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1" name="ZoneTexte 10"/>
          <p:cNvSpPr txBox="1"/>
          <p:nvPr/>
        </p:nvSpPr>
        <p:spPr>
          <a:xfrm>
            <a:off x="177420" y="4080681"/>
            <a:ext cx="4415051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dirty="0" smtClean="0">
                <a:latin typeface="Edwardian Script ITC" panose="030303020407070D0804" pitchFamily="66" charset="0"/>
              </a:rPr>
              <a:t>Présenté par:</a:t>
            </a:r>
          </a:p>
          <a:p>
            <a:r>
              <a:rPr lang="fr-FR" sz="2400" dirty="0" smtClean="0">
                <a:ln w="0"/>
                <a:solidFill>
                  <a:schemeClr val="tx2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Perpetua" panose="02020502060401020303" pitchFamily="18" charset="0"/>
              </a:rPr>
              <a:t>P’lanam Germain FAROUH</a:t>
            </a:r>
          </a:p>
          <a:p>
            <a:r>
              <a:rPr lang="fr-FR" sz="2400" dirty="0" err="1" smtClean="0">
                <a:ln w="0"/>
                <a:solidFill>
                  <a:schemeClr val="tx2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Perpetua" panose="02020502060401020303" pitchFamily="18" charset="0"/>
              </a:rPr>
              <a:t>Kodjovi</a:t>
            </a:r>
            <a:r>
              <a:rPr lang="fr-FR" sz="2400" dirty="0" smtClean="0">
                <a:ln w="0"/>
                <a:solidFill>
                  <a:schemeClr val="tx2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Perpetua" panose="02020502060401020303" pitchFamily="18" charset="0"/>
              </a:rPr>
              <a:t> </a:t>
            </a:r>
            <a:r>
              <a:rPr lang="fr-FR" sz="2400" dirty="0" err="1" smtClean="0">
                <a:ln w="0"/>
                <a:solidFill>
                  <a:schemeClr val="tx2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Perpetua" panose="02020502060401020303" pitchFamily="18" charset="0"/>
              </a:rPr>
              <a:t>Djigbodi</a:t>
            </a:r>
            <a:r>
              <a:rPr lang="fr-FR" sz="2400" dirty="0" smtClean="0">
                <a:ln w="0"/>
                <a:solidFill>
                  <a:schemeClr val="tx2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Perpetua" panose="02020502060401020303" pitchFamily="18" charset="0"/>
              </a:rPr>
              <a:t> NATOR</a:t>
            </a:r>
          </a:p>
          <a:p>
            <a:r>
              <a:rPr lang="fr-FR" sz="2400" dirty="0" smtClean="0">
                <a:ln w="0"/>
                <a:solidFill>
                  <a:schemeClr val="tx2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Perpetua" panose="02020502060401020303" pitchFamily="18" charset="0"/>
              </a:rPr>
              <a:t>François </a:t>
            </a:r>
            <a:r>
              <a:rPr lang="fr-FR" sz="2400" dirty="0" err="1" smtClean="0">
                <a:ln w="0"/>
                <a:solidFill>
                  <a:schemeClr val="tx2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Perpetua" panose="02020502060401020303" pitchFamily="18" charset="0"/>
              </a:rPr>
              <a:t>Lamégou</a:t>
            </a:r>
            <a:r>
              <a:rPr lang="fr-FR" sz="2400" dirty="0" smtClean="0">
                <a:ln w="0"/>
                <a:solidFill>
                  <a:schemeClr val="tx2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Perpetua" panose="02020502060401020303" pitchFamily="18" charset="0"/>
              </a:rPr>
              <a:t> BADJADOUNA</a:t>
            </a:r>
          </a:p>
        </p:txBody>
      </p:sp>
      <p:sp>
        <p:nvSpPr>
          <p:cNvPr id="2" name="ZoneTexte 1"/>
          <p:cNvSpPr txBox="1"/>
          <p:nvPr/>
        </p:nvSpPr>
        <p:spPr>
          <a:xfrm>
            <a:off x="1108953" y="1974714"/>
            <a:ext cx="733465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600" b="1" dirty="0" smtClean="0">
                <a:latin typeface="Perpetua" pitchFamily="18" charset="0"/>
              </a:rPr>
              <a:t>Intégration des données de l’enquête ERI-ESI dans les comptes nationaux</a:t>
            </a:r>
            <a:endParaRPr lang="fr-FR" sz="3600" b="1" dirty="0">
              <a:latin typeface="Perpetu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3051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1492D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873458" y="0"/>
            <a:ext cx="73152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400" dirty="0" smtClean="0">
                <a:latin typeface="Edwardian Script ITC" panose="030303020407070D0804" pitchFamily="66" charset="0"/>
              </a:rPr>
              <a:t>Plan de présentation</a:t>
            </a:r>
            <a:endParaRPr lang="fr-FR" sz="4400" dirty="0">
              <a:latin typeface="Edwardian Script ITC" panose="030303020407070D0804" pitchFamily="66" charset="0"/>
            </a:endParaRPr>
          </a:p>
        </p:txBody>
      </p:sp>
      <p:graphicFrame>
        <p:nvGraphicFramePr>
          <p:cNvPr id="3" name="Diagramme 2"/>
          <p:cNvGraphicFramePr/>
          <p:nvPr>
            <p:extLst>
              <p:ext uri="{D42A27DB-BD31-4B8C-83A1-F6EECF244321}">
                <p14:modId xmlns:p14="http://schemas.microsoft.com/office/powerpoint/2010/main" val="2915521982"/>
              </p:ext>
            </p:extLst>
          </p:nvPr>
        </p:nvGraphicFramePr>
        <p:xfrm>
          <a:off x="159222" y="668740"/>
          <a:ext cx="8793709" cy="60050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Rectangle à coins arrondis 4"/>
          <p:cNvSpPr/>
          <p:nvPr/>
        </p:nvSpPr>
        <p:spPr>
          <a:xfrm>
            <a:off x="403392" y="1971675"/>
            <a:ext cx="3393742" cy="578882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ctr"/>
            <a:r>
              <a:rPr lang="fr-FR" sz="1400" b="1" dirty="0" smtClean="0">
                <a:solidFill>
                  <a:schemeClr val="tx1"/>
                </a:solidFill>
                <a:latin typeface="Perpetua" pitchFamily="18" charset="0"/>
              </a:rPr>
              <a:t>CA des activité de production du dernier mois d’activité</a:t>
            </a:r>
            <a:endParaRPr lang="fr-FR" sz="1400" b="1" dirty="0">
              <a:solidFill>
                <a:schemeClr val="tx1"/>
              </a:solidFill>
              <a:latin typeface="Perpetua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82434" y="3699391"/>
            <a:ext cx="657225" cy="291465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fr-FR" dirty="0" smtClean="0">
                <a:solidFill>
                  <a:schemeClr val="tx1"/>
                </a:solidFill>
                <a:latin typeface="Perpetua" pitchFamily="18" charset="0"/>
              </a:rPr>
              <a:t>N1 produits</a:t>
            </a:r>
            <a:endParaRPr lang="fr-FR" dirty="0">
              <a:solidFill>
                <a:schemeClr val="tx1"/>
              </a:solidFill>
              <a:latin typeface="Perpetua" pitchFamily="18" charset="0"/>
            </a:endParaRPr>
          </a:p>
        </p:txBody>
      </p:sp>
      <p:sp>
        <p:nvSpPr>
          <p:cNvPr id="13" name="Rectangle à coins arrondis 12"/>
          <p:cNvSpPr/>
          <p:nvPr/>
        </p:nvSpPr>
        <p:spPr>
          <a:xfrm>
            <a:off x="342900" y="2954001"/>
            <a:ext cx="939634" cy="664012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ctr"/>
            <a:r>
              <a:rPr lang="fr-FR" sz="1100" b="1" dirty="0" smtClean="0">
                <a:solidFill>
                  <a:schemeClr val="tx1"/>
                </a:solidFill>
                <a:latin typeface="Perpetua" pitchFamily="18" charset="0"/>
              </a:rPr>
              <a:t>CA commerce (%)</a:t>
            </a:r>
            <a:endParaRPr lang="fr-FR" sz="1100" b="1" dirty="0">
              <a:solidFill>
                <a:schemeClr val="tx1"/>
              </a:solidFill>
              <a:latin typeface="Perpetua" pitchFamily="18" charset="0"/>
            </a:endParaRPr>
          </a:p>
        </p:txBody>
      </p:sp>
      <p:sp>
        <p:nvSpPr>
          <p:cNvPr id="14" name="Rectangle à coins arrondis 13"/>
          <p:cNvSpPr/>
          <p:nvPr/>
        </p:nvSpPr>
        <p:spPr>
          <a:xfrm>
            <a:off x="1630447" y="2954001"/>
            <a:ext cx="1033212" cy="664012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ctr"/>
            <a:r>
              <a:rPr lang="fr-FR" sz="1100" b="1" dirty="0" smtClean="0">
                <a:solidFill>
                  <a:schemeClr val="tx1"/>
                </a:solidFill>
                <a:latin typeface="Perpetua" pitchFamily="18" charset="0"/>
              </a:rPr>
              <a:t>CA industrie</a:t>
            </a:r>
          </a:p>
          <a:p>
            <a:pPr algn="ctr"/>
            <a:r>
              <a:rPr lang="fr-FR" sz="1100" b="1" dirty="0">
                <a:solidFill>
                  <a:schemeClr val="tx1"/>
                </a:solidFill>
                <a:latin typeface="Perpetua" pitchFamily="18" charset="0"/>
              </a:rPr>
              <a:t>(%)</a:t>
            </a:r>
          </a:p>
          <a:p>
            <a:pPr algn="ctr"/>
            <a:endParaRPr lang="fr-FR" sz="1100" b="1" dirty="0">
              <a:solidFill>
                <a:schemeClr val="tx1"/>
              </a:solidFill>
              <a:latin typeface="Perpetua" pitchFamily="18" charset="0"/>
            </a:endParaRPr>
          </a:p>
        </p:txBody>
      </p:sp>
      <p:sp>
        <p:nvSpPr>
          <p:cNvPr id="15" name="Rectangle à coins arrondis 14"/>
          <p:cNvSpPr/>
          <p:nvPr/>
        </p:nvSpPr>
        <p:spPr>
          <a:xfrm>
            <a:off x="2897270" y="3018831"/>
            <a:ext cx="939634" cy="476726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ctr"/>
            <a:r>
              <a:rPr lang="fr-FR" sz="1100" b="1" dirty="0" smtClean="0">
                <a:solidFill>
                  <a:schemeClr val="tx1"/>
                </a:solidFill>
                <a:latin typeface="Perpetua" pitchFamily="18" charset="0"/>
              </a:rPr>
              <a:t>CA service (%)</a:t>
            </a:r>
            <a:endParaRPr lang="fr-FR" sz="1100" b="1" dirty="0">
              <a:solidFill>
                <a:schemeClr val="tx1"/>
              </a:solidFill>
              <a:latin typeface="Perpetua" pitchFamily="18" charset="0"/>
            </a:endParaRPr>
          </a:p>
        </p:txBody>
      </p:sp>
      <p:sp>
        <p:nvSpPr>
          <p:cNvPr id="16" name="Rectangle à coins arrondis 15"/>
          <p:cNvSpPr/>
          <p:nvPr/>
        </p:nvSpPr>
        <p:spPr>
          <a:xfrm>
            <a:off x="5322134" y="1971675"/>
            <a:ext cx="3393742" cy="578882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ctr"/>
            <a:r>
              <a:rPr lang="fr-FR" sz="1400" b="1" dirty="0" smtClean="0">
                <a:solidFill>
                  <a:schemeClr val="tx1"/>
                </a:solidFill>
                <a:latin typeface="Perpetua" pitchFamily="18" charset="0"/>
              </a:rPr>
              <a:t>CA des activité de production des 11 mois précédents le dernier mois d’activité</a:t>
            </a:r>
            <a:endParaRPr lang="fr-FR" sz="1400" b="1" dirty="0">
              <a:solidFill>
                <a:schemeClr val="tx1"/>
              </a:solidFill>
              <a:latin typeface="Perpetua" pitchFamily="18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1771651" y="3699391"/>
            <a:ext cx="657225" cy="291465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fr-FR" dirty="0" smtClean="0">
                <a:solidFill>
                  <a:schemeClr val="tx1"/>
                </a:solidFill>
                <a:latin typeface="Perpetua" pitchFamily="18" charset="0"/>
              </a:rPr>
              <a:t>N2 produits</a:t>
            </a:r>
            <a:endParaRPr lang="fr-FR" dirty="0">
              <a:solidFill>
                <a:schemeClr val="tx1"/>
              </a:solidFill>
              <a:latin typeface="Perpetua" pitchFamily="18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3038474" y="3699391"/>
            <a:ext cx="657225" cy="291465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fr-FR" dirty="0" smtClean="0">
                <a:solidFill>
                  <a:schemeClr val="tx1"/>
                </a:solidFill>
                <a:latin typeface="Perpetua" pitchFamily="18" charset="0"/>
              </a:rPr>
              <a:t>N3 produits</a:t>
            </a:r>
            <a:endParaRPr lang="fr-FR" dirty="0">
              <a:solidFill>
                <a:schemeClr val="tx1"/>
              </a:solidFill>
              <a:latin typeface="Perpetua" pitchFamily="18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5455483" y="4095750"/>
            <a:ext cx="657225" cy="25278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fr-FR" dirty="0" smtClean="0">
                <a:solidFill>
                  <a:schemeClr val="tx1"/>
                </a:solidFill>
                <a:latin typeface="Perpetua" pitchFamily="18" charset="0"/>
              </a:rPr>
              <a:t>N1 produits</a:t>
            </a:r>
            <a:endParaRPr lang="fr-FR" dirty="0">
              <a:solidFill>
                <a:schemeClr val="tx1"/>
              </a:solidFill>
              <a:latin typeface="Perpetua" pitchFamily="18" charset="0"/>
            </a:endParaRPr>
          </a:p>
        </p:txBody>
      </p:sp>
      <p:sp>
        <p:nvSpPr>
          <p:cNvPr id="20" name="Rectangle à coins arrondis 19"/>
          <p:cNvSpPr/>
          <p:nvPr/>
        </p:nvSpPr>
        <p:spPr>
          <a:xfrm>
            <a:off x="5315949" y="3057169"/>
            <a:ext cx="939634" cy="476726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ctr"/>
            <a:r>
              <a:rPr lang="fr-FR" sz="1100" b="1" dirty="0" smtClean="0">
                <a:solidFill>
                  <a:schemeClr val="tx1"/>
                </a:solidFill>
                <a:latin typeface="Perpetua" pitchFamily="18" charset="0"/>
              </a:rPr>
              <a:t>CA commerce </a:t>
            </a:r>
            <a:endParaRPr lang="fr-FR" sz="1100" b="1" dirty="0">
              <a:solidFill>
                <a:schemeClr val="tx1"/>
              </a:solidFill>
              <a:latin typeface="Perpetua" pitchFamily="18" charset="0"/>
            </a:endParaRPr>
          </a:p>
        </p:txBody>
      </p:sp>
      <p:sp>
        <p:nvSpPr>
          <p:cNvPr id="21" name="Rectangle à coins arrondis 20"/>
          <p:cNvSpPr/>
          <p:nvPr/>
        </p:nvSpPr>
        <p:spPr>
          <a:xfrm>
            <a:off x="6603496" y="3057169"/>
            <a:ext cx="1033212" cy="476726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ctr"/>
            <a:r>
              <a:rPr lang="fr-FR" sz="1100" b="1" dirty="0" smtClean="0">
                <a:solidFill>
                  <a:schemeClr val="tx1"/>
                </a:solidFill>
                <a:latin typeface="Perpetua" pitchFamily="18" charset="0"/>
              </a:rPr>
              <a:t>CA industrie</a:t>
            </a:r>
            <a:endParaRPr lang="fr-FR" sz="1100" b="1" dirty="0">
              <a:solidFill>
                <a:schemeClr val="tx1"/>
              </a:solidFill>
              <a:latin typeface="Perpetua" pitchFamily="18" charset="0"/>
            </a:endParaRPr>
          </a:p>
          <a:p>
            <a:pPr algn="ctr"/>
            <a:endParaRPr lang="fr-FR" sz="1100" b="1" dirty="0">
              <a:solidFill>
                <a:schemeClr val="tx1"/>
              </a:solidFill>
              <a:latin typeface="Perpetua" pitchFamily="18" charset="0"/>
            </a:endParaRPr>
          </a:p>
        </p:txBody>
      </p:sp>
      <p:sp>
        <p:nvSpPr>
          <p:cNvPr id="22" name="Rectangle à coins arrondis 21"/>
          <p:cNvSpPr/>
          <p:nvPr/>
        </p:nvSpPr>
        <p:spPr>
          <a:xfrm>
            <a:off x="7870319" y="3121998"/>
            <a:ext cx="939634" cy="289441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ctr"/>
            <a:r>
              <a:rPr lang="fr-FR" sz="1100" b="1" dirty="0" smtClean="0">
                <a:solidFill>
                  <a:schemeClr val="tx1"/>
                </a:solidFill>
                <a:latin typeface="Perpetua" pitchFamily="18" charset="0"/>
              </a:rPr>
              <a:t>CA service </a:t>
            </a:r>
            <a:endParaRPr lang="fr-FR" sz="1100" b="1" dirty="0">
              <a:solidFill>
                <a:schemeClr val="tx1"/>
              </a:solidFill>
              <a:latin typeface="Perpetua" pitchFamily="18" charset="0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6744700" y="4095750"/>
            <a:ext cx="657225" cy="25278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fr-FR" dirty="0" smtClean="0">
                <a:solidFill>
                  <a:schemeClr val="tx1"/>
                </a:solidFill>
                <a:latin typeface="Perpetua" pitchFamily="18" charset="0"/>
              </a:rPr>
              <a:t>N2 produits</a:t>
            </a:r>
            <a:endParaRPr lang="fr-FR" dirty="0">
              <a:solidFill>
                <a:schemeClr val="tx1"/>
              </a:solidFill>
              <a:latin typeface="Perpetua" pitchFamily="18" charset="0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8011523" y="4095750"/>
            <a:ext cx="657225" cy="25278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fr-FR" dirty="0" smtClean="0">
                <a:solidFill>
                  <a:schemeClr val="tx1"/>
                </a:solidFill>
                <a:latin typeface="Perpetua" pitchFamily="18" charset="0"/>
              </a:rPr>
              <a:t>N3 produits</a:t>
            </a:r>
            <a:endParaRPr lang="fr-FR" dirty="0">
              <a:solidFill>
                <a:schemeClr val="tx1"/>
              </a:solidFill>
              <a:latin typeface="Perpetua" pitchFamily="18" charset="0"/>
            </a:endParaRPr>
          </a:p>
        </p:txBody>
      </p:sp>
      <p:sp>
        <p:nvSpPr>
          <p:cNvPr id="25" name="Flèche droite 24"/>
          <p:cNvSpPr/>
          <p:nvPr/>
        </p:nvSpPr>
        <p:spPr>
          <a:xfrm>
            <a:off x="3836904" y="4600575"/>
            <a:ext cx="1363746" cy="21907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27" name="Connecteur droit avec flèche 26"/>
          <p:cNvCxnSpPr>
            <a:stCxn id="15" idx="3"/>
          </p:cNvCxnSpPr>
          <p:nvPr/>
        </p:nvCxnSpPr>
        <p:spPr>
          <a:xfrm flipV="1">
            <a:off x="3836904" y="2550557"/>
            <a:ext cx="2275804" cy="706637"/>
          </a:xfrm>
          <a:prstGeom prst="straightConnector1">
            <a:avLst/>
          </a:prstGeom>
          <a:ln w="25400"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8" name="Connecteur droit avec flèche 27"/>
          <p:cNvCxnSpPr>
            <a:endCxn id="22" idx="0"/>
          </p:cNvCxnSpPr>
          <p:nvPr/>
        </p:nvCxnSpPr>
        <p:spPr>
          <a:xfrm>
            <a:off x="8188658" y="2550557"/>
            <a:ext cx="151478" cy="571441"/>
          </a:xfrm>
          <a:prstGeom prst="straightConnector1">
            <a:avLst/>
          </a:prstGeom>
          <a:ln w="25400"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35" name="Connecteur droit avec flèche 34"/>
          <p:cNvCxnSpPr>
            <a:endCxn id="16" idx="1"/>
          </p:cNvCxnSpPr>
          <p:nvPr/>
        </p:nvCxnSpPr>
        <p:spPr>
          <a:xfrm flipV="1">
            <a:off x="2663659" y="2261116"/>
            <a:ext cx="2658475" cy="796053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Connecteur droit avec flèche 35"/>
          <p:cNvCxnSpPr>
            <a:endCxn id="21" idx="0"/>
          </p:cNvCxnSpPr>
          <p:nvPr/>
        </p:nvCxnSpPr>
        <p:spPr>
          <a:xfrm>
            <a:off x="6744700" y="2544187"/>
            <a:ext cx="375402" cy="512982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Connecteur droit avec flèche 40"/>
          <p:cNvCxnSpPr>
            <a:endCxn id="24" idx="0"/>
          </p:cNvCxnSpPr>
          <p:nvPr/>
        </p:nvCxnSpPr>
        <p:spPr>
          <a:xfrm flipH="1">
            <a:off x="8340136" y="3411439"/>
            <a:ext cx="922" cy="684311"/>
          </a:xfrm>
          <a:prstGeom prst="straightConnector1">
            <a:avLst/>
          </a:prstGeom>
          <a:ln w="25400"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43" name="Connecteur droit avec flèche 42"/>
          <p:cNvCxnSpPr/>
          <p:nvPr/>
        </p:nvCxnSpPr>
        <p:spPr>
          <a:xfrm>
            <a:off x="7120102" y="3497103"/>
            <a:ext cx="80798" cy="598647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Connecteur droit avec flèche 45"/>
          <p:cNvCxnSpPr/>
          <p:nvPr/>
        </p:nvCxnSpPr>
        <p:spPr>
          <a:xfrm flipV="1">
            <a:off x="1282534" y="2085975"/>
            <a:ext cx="4039600" cy="868026"/>
          </a:xfrm>
          <a:prstGeom prst="straightConnector1">
            <a:avLst/>
          </a:prstGeom>
          <a:ln w="25400">
            <a:solidFill>
              <a:schemeClr val="accent6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Connecteur droit avec flèche 46"/>
          <p:cNvCxnSpPr>
            <a:endCxn id="20" idx="0"/>
          </p:cNvCxnSpPr>
          <p:nvPr/>
        </p:nvCxnSpPr>
        <p:spPr>
          <a:xfrm flipH="1">
            <a:off x="5785766" y="2512398"/>
            <a:ext cx="469817" cy="544771"/>
          </a:xfrm>
          <a:prstGeom prst="straightConnector1">
            <a:avLst/>
          </a:prstGeom>
          <a:ln w="25400">
            <a:solidFill>
              <a:schemeClr val="accent6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Connecteur droit avec flèche 49"/>
          <p:cNvCxnSpPr>
            <a:stCxn id="20" idx="2"/>
            <a:endCxn id="19" idx="0"/>
          </p:cNvCxnSpPr>
          <p:nvPr/>
        </p:nvCxnSpPr>
        <p:spPr>
          <a:xfrm flipH="1">
            <a:off x="5784096" y="3533895"/>
            <a:ext cx="1670" cy="561855"/>
          </a:xfrm>
          <a:prstGeom prst="straightConnector1">
            <a:avLst/>
          </a:prstGeom>
          <a:ln w="25400">
            <a:solidFill>
              <a:schemeClr val="accent6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ZoneTexte 52"/>
          <p:cNvSpPr txBox="1"/>
          <p:nvPr/>
        </p:nvSpPr>
        <p:spPr>
          <a:xfrm>
            <a:off x="1552575" y="1485900"/>
            <a:ext cx="65627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 smtClean="0">
                <a:latin typeface="Perpetua" pitchFamily="18" charset="0"/>
              </a:rPr>
              <a:t>Processus d’annualisation des agrégats d’une UPI </a:t>
            </a:r>
            <a:endParaRPr lang="fr-FR" b="1" dirty="0">
              <a:latin typeface="Perpetu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1340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873458" y="0"/>
            <a:ext cx="73152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400" dirty="0" smtClean="0">
                <a:latin typeface="Edwardian Script ITC" panose="030303020407070D0804" pitchFamily="66" charset="0"/>
              </a:rPr>
              <a:t>Plan de présentation</a:t>
            </a:r>
            <a:endParaRPr lang="fr-FR" sz="4400" dirty="0">
              <a:latin typeface="Edwardian Script ITC" panose="030303020407070D0804" pitchFamily="66" charset="0"/>
            </a:endParaRPr>
          </a:p>
        </p:txBody>
      </p:sp>
      <p:graphicFrame>
        <p:nvGraphicFramePr>
          <p:cNvPr id="3" name="Diagramme 2"/>
          <p:cNvGraphicFramePr/>
          <p:nvPr>
            <p:extLst>
              <p:ext uri="{D42A27DB-BD31-4B8C-83A1-F6EECF244321}">
                <p14:modId xmlns:p14="http://schemas.microsoft.com/office/powerpoint/2010/main" val="3453389951"/>
              </p:ext>
            </p:extLst>
          </p:nvPr>
        </p:nvGraphicFramePr>
        <p:xfrm>
          <a:off x="159222" y="668740"/>
          <a:ext cx="8793709" cy="60050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ZoneTexte 1"/>
          <p:cNvSpPr txBox="1"/>
          <p:nvPr/>
        </p:nvSpPr>
        <p:spPr>
          <a:xfrm>
            <a:off x="952500" y="1733550"/>
            <a:ext cx="72361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 smtClean="0">
                <a:latin typeface="Perpetua" pitchFamily="18" charset="0"/>
              </a:rPr>
              <a:t>Calcul de la production annuelle des UPI par produit</a:t>
            </a:r>
            <a:endParaRPr lang="fr-FR" b="1" dirty="0">
              <a:latin typeface="Perpetua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ZoneTexte 4"/>
              <p:cNvSpPr txBox="1"/>
              <p:nvPr/>
            </p:nvSpPr>
            <p:spPr>
              <a:xfrm>
                <a:off x="133350" y="2329934"/>
                <a:ext cx="8791576" cy="326326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285750" indent="-285750">
                  <a:buFont typeface="Wingdings" pitchFamily="2" charset="2"/>
                  <a:buChar char="v"/>
                </a:pPr>
                <a:r>
                  <a:rPr lang="fr-FR" sz="2400" dirty="0" smtClean="0">
                    <a:latin typeface="Perpetua" pitchFamily="18" charset="0"/>
                  </a:rPr>
                  <a:t>Services et industrie:</a:t>
                </a:r>
              </a:p>
              <a:p>
                <a:endParaRPr lang="fr-FR" sz="2400" dirty="0" smtClean="0">
                  <a:latin typeface="Perpetua" pitchFamily="18" charset="0"/>
                </a:endParaRPr>
              </a:p>
              <a:p>
                <a:r>
                  <a:rPr lang="fr-FR" sz="1600" b="1" dirty="0">
                    <a:latin typeface="Perpetua" pitchFamily="18" charset="0"/>
                  </a:rPr>
                  <a:t> </a:t>
                </a:r>
                <a:r>
                  <a:rPr lang="fr-FR" sz="1600" b="1" dirty="0" smtClean="0">
                    <a:latin typeface="Perpetua" pitchFamily="18" charset="0"/>
                  </a:rPr>
                  <a:t>        </a:t>
                </a:r>
                <a14:m>
                  <m:oMath xmlns:m="http://schemas.openxmlformats.org/officeDocument/2006/math">
                    <m:r>
                      <a:rPr lang="fr-FR" sz="1600" b="1" i="1" smtClean="0">
                        <a:latin typeface="Cambria Math"/>
                      </a:rPr>
                      <m:t>𝑷𝒓𝒐𝒅𝒖𝒄𝒕𝒊𝒐𝒏</m:t>
                    </m:r>
                    <m:r>
                      <a:rPr lang="fr-FR" sz="1600" b="1" i="1" smtClean="0">
                        <a:latin typeface="Cambria Math"/>
                      </a:rPr>
                      <m:t> </m:t>
                    </m:r>
                    <m:r>
                      <a:rPr lang="fr-FR" sz="1600" b="1" i="1" smtClean="0">
                        <a:latin typeface="Cambria Math"/>
                      </a:rPr>
                      <m:t>𝒂𝒏𝒏𝒖𝒆𝒍𝒍𝒆</m:t>
                    </m:r>
                    <m:d>
                      <m:dPr>
                        <m:ctrlPr>
                          <a:rPr lang="fr-FR" sz="1600" b="1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fr-FR" sz="1600" b="1" i="1" smtClean="0">
                            <a:latin typeface="Cambria Math"/>
                          </a:rPr>
                          <m:t>𝑷𝒓𝒐𝒅𝒖𝒊𝒕</m:t>
                        </m:r>
                        <m:r>
                          <a:rPr lang="fr-FR" sz="1600" b="1" i="1" smtClean="0">
                            <a:latin typeface="Cambria Math"/>
                          </a:rPr>
                          <m:t> </m:t>
                        </m:r>
                        <m:r>
                          <a:rPr lang="fr-FR" sz="1600" b="1" i="1" smtClean="0">
                            <a:latin typeface="Cambria Math"/>
                          </a:rPr>
                          <m:t>𝒊</m:t>
                        </m:r>
                      </m:e>
                    </m:d>
                    <m:r>
                      <a:rPr lang="fr-FR" sz="1600" b="1" i="1" smtClean="0">
                        <a:latin typeface="Cambria Math"/>
                      </a:rPr>
                      <m:t>=</m:t>
                    </m:r>
                    <m:r>
                      <a:rPr lang="fr-FR" sz="1600" b="1" i="1" smtClean="0">
                        <a:latin typeface="Cambria Math"/>
                      </a:rPr>
                      <m:t>𝑪𝑨</m:t>
                    </m:r>
                    <m:d>
                      <m:dPr>
                        <m:ctrlPr>
                          <a:rPr lang="fr-FR" sz="1600" b="1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fr-FR" sz="1600" b="1" i="1" smtClean="0">
                            <a:latin typeface="Cambria Math"/>
                          </a:rPr>
                          <m:t>𝒊</m:t>
                        </m:r>
                        <m:r>
                          <a:rPr lang="fr-FR" sz="1600" b="1" i="1" smtClean="0">
                            <a:latin typeface="Cambria Math"/>
                          </a:rPr>
                          <m:t>, </m:t>
                        </m:r>
                        <m:r>
                          <a:rPr lang="fr-FR" sz="1600" b="1" i="1" smtClean="0">
                            <a:latin typeface="Cambria Math"/>
                          </a:rPr>
                          <m:t>𝒅𝒆𝒓𝒏</m:t>
                        </m:r>
                        <m:r>
                          <a:rPr lang="fr-FR" sz="1600" b="1" i="1" smtClean="0">
                            <a:latin typeface="Cambria Math"/>
                          </a:rPr>
                          <m:t> </m:t>
                        </m:r>
                        <m:r>
                          <a:rPr lang="fr-FR" sz="1600" b="1" i="1" smtClean="0">
                            <a:latin typeface="Cambria Math"/>
                          </a:rPr>
                          <m:t>𝒎𝒐𝒊𝒔</m:t>
                        </m:r>
                      </m:e>
                    </m:d>
                    <m:r>
                      <a:rPr lang="fr-FR" sz="1600" b="1" i="1" smtClean="0">
                        <a:latin typeface="Cambria Math"/>
                      </a:rPr>
                      <m:t>+</m:t>
                    </m:r>
                    <m:r>
                      <a:rPr lang="fr-FR" sz="1600" b="1" i="1" smtClean="0">
                        <a:latin typeface="Cambria Math"/>
                      </a:rPr>
                      <m:t>𝑪𝑨</m:t>
                    </m:r>
                    <m:r>
                      <a:rPr lang="fr-FR" sz="1600" b="1" i="1" smtClean="0">
                        <a:latin typeface="Cambria Math"/>
                      </a:rPr>
                      <m:t> (</m:t>
                    </m:r>
                    <m:r>
                      <a:rPr lang="fr-FR" sz="1600" b="1" i="1" smtClean="0">
                        <a:latin typeface="Cambria Math"/>
                      </a:rPr>
                      <m:t>𝒊</m:t>
                    </m:r>
                    <m:r>
                      <a:rPr lang="fr-FR" sz="1600" b="1" i="1" smtClean="0">
                        <a:latin typeface="Cambria Math"/>
                      </a:rPr>
                      <m:t>, </m:t>
                    </m:r>
                    <m:r>
                      <a:rPr lang="fr-FR" sz="1600" b="1" i="1" smtClean="0">
                        <a:latin typeface="Cambria Math"/>
                      </a:rPr>
                      <m:t>𝟏𝟏</m:t>
                    </m:r>
                    <m:r>
                      <a:rPr lang="fr-FR" sz="1600" b="1" i="1" smtClean="0">
                        <a:latin typeface="Cambria Math"/>
                      </a:rPr>
                      <m:t> </m:t>
                    </m:r>
                    <m:r>
                      <a:rPr lang="fr-FR" sz="1600" b="1" i="1" smtClean="0">
                        <a:latin typeface="Cambria Math"/>
                      </a:rPr>
                      <m:t>𝒎𝒐𝒊𝒔</m:t>
                    </m:r>
                    <m:r>
                      <a:rPr lang="fr-FR" sz="1600" b="1" i="1" smtClean="0">
                        <a:latin typeface="Cambria Math"/>
                      </a:rPr>
                      <m:t>)</m:t>
                    </m:r>
                  </m:oMath>
                </a14:m>
                <a:endParaRPr lang="fr-FR" sz="1600" b="1" dirty="0" smtClean="0">
                  <a:latin typeface="Perpetua" pitchFamily="18" charset="0"/>
                </a:endParaRPr>
              </a:p>
              <a:p>
                <a:endParaRPr lang="fr-FR" sz="1600" b="1" dirty="0" smtClean="0">
                  <a:latin typeface="Perpetua" pitchFamily="18" charset="0"/>
                </a:endParaRPr>
              </a:p>
              <a:p>
                <a:pPr marL="285750" indent="-285750">
                  <a:buFont typeface="Wingdings" pitchFamily="2" charset="2"/>
                  <a:buChar char="v"/>
                </a:pPr>
                <a:r>
                  <a:rPr lang="fr-FR" sz="2400" dirty="0">
                    <a:latin typeface="Perpetua" pitchFamily="18" charset="0"/>
                  </a:rPr>
                  <a:t> </a:t>
                </a:r>
                <a:r>
                  <a:rPr lang="fr-FR" sz="2400" dirty="0" smtClean="0">
                    <a:latin typeface="Perpetua" pitchFamily="18" charset="0"/>
                  </a:rPr>
                  <a:t>  Commerce</a:t>
                </a:r>
              </a:p>
              <a:p>
                <a:endParaRPr lang="fr-FR" sz="2400" dirty="0" smtClean="0">
                  <a:latin typeface="Perpetua" pitchFamily="18" charset="0"/>
                </a:endParaRPr>
              </a:p>
              <a:p>
                <a:pPr algn="ctr"/>
                <a:r>
                  <a:rPr lang="fr-FR" sz="2000" b="1" dirty="0" smtClean="0">
                    <a:latin typeface="Perpetua" pitchFamily="18" charset="0"/>
                  </a:rPr>
                  <a:t>       </a:t>
                </a:r>
                <a14:m>
                  <m:oMath xmlns:m="http://schemas.openxmlformats.org/officeDocument/2006/math">
                    <m:r>
                      <a:rPr lang="fr-FR" b="1" i="1">
                        <a:latin typeface="Cambria Math"/>
                      </a:rPr>
                      <m:t>𝑷𝒓𝒐𝒅𝒖𝒄𝒕𝒊𝒐𝒏</m:t>
                    </m:r>
                    <m:r>
                      <a:rPr lang="fr-FR" b="1" i="1">
                        <a:latin typeface="Cambria Math"/>
                      </a:rPr>
                      <m:t> </m:t>
                    </m:r>
                    <m:r>
                      <a:rPr lang="fr-FR" b="1" i="1">
                        <a:latin typeface="Cambria Math"/>
                      </a:rPr>
                      <m:t>𝒂𝒏𝒏𝒖𝒆𝒍𝒍𝒆</m:t>
                    </m:r>
                    <m:d>
                      <m:dPr>
                        <m:ctrlPr>
                          <a:rPr lang="fr-FR" b="1" i="1">
                            <a:latin typeface="Cambria Math"/>
                          </a:rPr>
                        </m:ctrlPr>
                      </m:dPr>
                      <m:e>
                        <m:r>
                          <a:rPr lang="fr-FR" b="1" i="1">
                            <a:latin typeface="Cambria Math"/>
                          </a:rPr>
                          <m:t>𝑷𝒓𝒐𝒅𝒖𝒊𝒕</m:t>
                        </m:r>
                        <m:r>
                          <a:rPr lang="fr-FR" b="1" i="1">
                            <a:latin typeface="Cambria Math"/>
                          </a:rPr>
                          <m:t> </m:t>
                        </m:r>
                        <m:r>
                          <a:rPr lang="fr-FR" b="1" i="1">
                            <a:latin typeface="Cambria Math"/>
                          </a:rPr>
                          <m:t>𝒊</m:t>
                        </m:r>
                      </m:e>
                    </m:d>
                  </m:oMath>
                </a14:m>
                <a:endParaRPr lang="fr-FR" b="1" i="1" dirty="0" smtClean="0">
                  <a:latin typeface="Cambria Math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b="1" i="1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fr-FR" b="1" i="1" dirty="0" smtClean="0">
                  <a:latin typeface="Cambria Math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b="1" i="1" smtClean="0">
                          <a:latin typeface="Cambria Math"/>
                        </a:rPr>
                        <m:t>𝑴𝒂𝒓𝒈𝒆</m:t>
                      </m:r>
                      <m:d>
                        <m:dPr>
                          <m:ctrlPr>
                            <a:rPr lang="fr-FR" b="1" i="1">
                              <a:latin typeface="Cambria Math"/>
                            </a:rPr>
                          </m:ctrlPr>
                        </m:dPr>
                        <m:e>
                          <m:r>
                            <a:rPr lang="fr-FR" b="1" i="1">
                              <a:latin typeface="Cambria Math"/>
                            </a:rPr>
                            <m:t>𝒊</m:t>
                          </m:r>
                          <m:r>
                            <a:rPr lang="fr-FR" b="1" i="1">
                              <a:latin typeface="Cambria Math"/>
                            </a:rPr>
                            <m:t>, </m:t>
                          </m:r>
                          <m:r>
                            <a:rPr lang="fr-FR" b="1" i="1">
                              <a:latin typeface="Cambria Math"/>
                            </a:rPr>
                            <m:t>𝒅𝒆𝒓𝒏</m:t>
                          </m:r>
                          <m:r>
                            <a:rPr lang="fr-FR" b="1" i="1">
                              <a:latin typeface="Cambria Math"/>
                            </a:rPr>
                            <m:t> </m:t>
                          </m:r>
                          <m:r>
                            <a:rPr lang="fr-FR" b="1" i="1">
                              <a:latin typeface="Cambria Math"/>
                            </a:rPr>
                            <m:t>𝒎𝒐𝒊𝒔</m:t>
                          </m:r>
                        </m:e>
                      </m:d>
                      <m:r>
                        <a:rPr lang="fr-FR" b="1" i="1">
                          <a:latin typeface="Cambria Math"/>
                        </a:rPr>
                        <m:t>+</m:t>
                      </m:r>
                      <m:r>
                        <a:rPr lang="fr-FR" b="1" i="1">
                          <a:latin typeface="Cambria Math"/>
                        </a:rPr>
                        <m:t>𝑪𝑨</m:t>
                      </m:r>
                      <m:r>
                        <a:rPr lang="fr-FR" b="1" i="1">
                          <a:latin typeface="Cambria Math"/>
                        </a:rPr>
                        <m:t> (</m:t>
                      </m:r>
                      <m:r>
                        <a:rPr lang="fr-FR" b="1" i="1">
                          <a:latin typeface="Cambria Math"/>
                        </a:rPr>
                        <m:t>𝒊</m:t>
                      </m:r>
                      <m:r>
                        <a:rPr lang="fr-FR" b="1" i="1">
                          <a:latin typeface="Cambria Math"/>
                        </a:rPr>
                        <m:t>, </m:t>
                      </m:r>
                      <m:r>
                        <a:rPr lang="fr-FR" b="1" i="1">
                          <a:latin typeface="Cambria Math"/>
                        </a:rPr>
                        <m:t>𝟏𝟏</m:t>
                      </m:r>
                      <m:r>
                        <a:rPr lang="fr-FR" b="1" i="1">
                          <a:latin typeface="Cambria Math"/>
                        </a:rPr>
                        <m:t> </m:t>
                      </m:r>
                      <m:r>
                        <a:rPr lang="fr-FR" b="1" i="1">
                          <a:latin typeface="Cambria Math"/>
                        </a:rPr>
                        <m:t>𝒎𝒐𝒊𝒔</m:t>
                      </m:r>
                      <m:r>
                        <a:rPr lang="fr-FR" b="1" i="1">
                          <a:latin typeface="Cambria Math"/>
                        </a:rPr>
                        <m:t>)</m:t>
                      </m:r>
                      <m:d>
                        <m:dPr>
                          <m:begChr m:val="["/>
                          <m:endChr m:val="]"/>
                          <m:ctrlPr>
                            <a:rPr lang="fr-FR" b="1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fr-FR" b="1" i="1" smtClean="0">
                              <a:latin typeface="Cambria Math"/>
                            </a:rPr>
                            <m:t>𝟏</m:t>
                          </m:r>
                          <m:r>
                            <a:rPr lang="fr-FR" b="1" i="1" smtClean="0">
                              <a:latin typeface="Cambria Math"/>
                            </a:rPr>
                            <m:t>−</m:t>
                          </m:r>
                          <m:f>
                            <m:fPr>
                              <m:ctrlPr>
                                <a:rPr lang="fr-FR" b="1" i="1">
                                  <a:latin typeface="Cambria Math"/>
                                  <a:ea typeface="Cambria Math"/>
                                </a:rPr>
                              </m:ctrlPr>
                            </m:fPr>
                            <m:num>
                              <m:r>
                                <a:rPr lang="fr-FR" b="1" i="1">
                                  <a:latin typeface="Cambria Math"/>
                                  <a:ea typeface="Cambria Math"/>
                                </a:rPr>
                                <m:t>𝑨𝑪𝑯𝑴𝑨</m:t>
                              </m:r>
                              <m:r>
                                <a:rPr lang="fr-FR" b="1" i="1">
                                  <a:latin typeface="Cambria Math"/>
                                  <a:ea typeface="Cambria Math"/>
                                </a:rPr>
                                <m:t>(</m:t>
                              </m:r>
                              <m:r>
                                <a:rPr lang="fr-FR" b="1" i="1">
                                  <a:latin typeface="Cambria Math"/>
                                  <a:ea typeface="Cambria Math"/>
                                </a:rPr>
                                <m:t>𝒊</m:t>
                              </m:r>
                              <m:r>
                                <a:rPr lang="fr-FR" b="1" i="1">
                                  <a:latin typeface="Cambria Math"/>
                                  <a:ea typeface="Cambria Math"/>
                                </a:rPr>
                                <m:t>,</m:t>
                              </m:r>
                              <m:r>
                                <a:rPr lang="fr-FR" b="1" i="1">
                                  <a:latin typeface="Cambria Math"/>
                                  <a:ea typeface="Cambria Math"/>
                                </a:rPr>
                                <m:t>𝒅𝒆𝒓</m:t>
                              </m:r>
                              <m:r>
                                <a:rPr lang="fr-FR" b="1" i="1">
                                  <a:latin typeface="Cambria Math"/>
                                  <a:ea typeface="Cambria Math"/>
                                </a:rPr>
                                <m:t> </m:t>
                              </m:r>
                              <m:r>
                                <a:rPr lang="fr-FR" b="1" i="1">
                                  <a:latin typeface="Cambria Math"/>
                                  <a:ea typeface="Cambria Math"/>
                                </a:rPr>
                                <m:t>𝒎𝒐𝒊𝒔</m:t>
                              </m:r>
                              <m:r>
                                <a:rPr lang="fr-FR" b="1" i="1">
                                  <a:latin typeface="Cambria Math"/>
                                  <a:ea typeface="Cambria Math"/>
                                </a:rPr>
                                <m:t>)</m:t>
                              </m:r>
                            </m:num>
                            <m:den>
                              <m:r>
                                <a:rPr lang="fr-FR" b="1" i="1">
                                  <a:latin typeface="Cambria Math"/>
                                  <a:ea typeface="Cambria Math"/>
                                </a:rPr>
                                <m:t>𝑪𝑨</m:t>
                              </m:r>
                              <m:r>
                                <a:rPr lang="fr-FR" b="1" i="1">
                                  <a:latin typeface="Cambria Math"/>
                                  <a:ea typeface="Cambria Math"/>
                                </a:rPr>
                                <m:t> (</m:t>
                              </m:r>
                              <m:r>
                                <a:rPr lang="fr-FR" b="1" i="1">
                                  <a:latin typeface="Cambria Math"/>
                                  <a:ea typeface="Cambria Math"/>
                                </a:rPr>
                                <m:t>𝒊</m:t>
                              </m:r>
                              <m:r>
                                <a:rPr lang="fr-FR" b="1" i="1">
                                  <a:latin typeface="Cambria Math"/>
                                  <a:ea typeface="Cambria Math"/>
                                </a:rPr>
                                <m:t>,</m:t>
                              </m:r>
                              <m:r>
                                <a:rPr lang="fr-FR" b="1" i="1">
                                  <a:latin typeface="Cambria Math"/>
                                  <a:ea typeface="Cambria Math"/>
                                </a:rPr>
                                <m:t>𝒅𝒆𝒓</m:t>
                              </m:r>
                              <m:r>
                                <a:rPr lang="fr-FR" b="1" i="1">
                                  <a:latin typeface="Cambria Math"/>
                                  <a:ea typeface="Cambria Math"/>
                                </a:rPr>
                                <m:t> </m:t>
                              </m:r>
                              <m:r>
                                <a:rPr lang="fr-FR" b="1" i="1">
                                  <a:latin typeface="Cambria Math"/>
                                  <a:ea typeface="Cambria Math"/>
                                </a:rPr>
                                <m:t>𝒎𝒐𝒊𝒔</m:t>
                              </m:r>
                              <m:r>
                                <a:rPr lang="fr-FR" b="1" i="1">
                                  <a:latin typeface="Cambria Math"/>
                                  <a:ea typeface="Cambria Math"/>
                                </a:rPr>
                                <m:t>)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fr-FR" sz="2000" b="1" dirty="0">
                  <a:latin typeface="Perpetua" pitchFamily="18" charset="0"/>
                </a:endParaRPr>
              </a:p>
            </p:txBody>
          </p:sp>
        </mc:Choice>
        <mc:Fallback xmlns="">
          <p:sp>
            <p:nvSpPr>
              <p:cNvPr id="5" name="ZoneTexte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3350" y="2329934"/>
                <a:ext cx="8791576" cy="3263266"/>
              </a:xfrm>
              <a:prstGeom prst="rect">
                <a:avLst/>
              </a:prstGeom>
              <a:blipFill rotWithShape="1">
                <a:blip r:embed="rId7"/>
                <a:stretch>
                  <a:fillRect l="-971" t="-1679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01340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873458" y="0"/>
            <a:ext cx="73152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400" dirty="0" smtClean="0">
                <a:latin typeface="Edwardian Script ITC" panose="030303020407070D0804" pitchFamily="66" charset="0"/>
              </a:rPr>
              <a:t>Plan de présentation</a:t>
            </a:r>
            <a:endParaRPr lang="fr-FR" sz="4400" dirty="0">
              <a:latin typeface="Edwardian Script ITC" panose="030303020407070D0804" pitchFamily="66" charset="0"/>
            </a:endParaRPr>
          </a:p>
        </p:txBody>
      </p:sp>
      <p:graphicFrame>
        <p:nvGraphicFramePr>
          <p:cNvPr id="3" name="Diagramme 2"/>
          <p:cNvGraphicFramePr/>
          <p:nvPr>
            <p:extLst>
              <p:ext uri="{D42A27DB-BD31-4B8C-83A1-F6EECF244321}">
                <p14:modId xmlns:p14="http://schemas.microsoft.com/office/powerpoint/2010/main" val="1257117999"/>
              </p:ext>
            </p:extLst>
          </p:nvPr>
        </p:nvGraphicFramePr>
        <p:xfrm>
          <a:off x="159222" y="668740"/>
          <a:ext cx="8793709" cy="60050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ZoneTexte 5"/>
          <p:cNvSpPr txBox="1"/>
          <p:nvPr/>
        </p:nvSpPr>
        <p:spPr>
          <a:xfrm>
            <a:off x="1333500" y="1733550"/>
            <a:ext cx="67246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 smtClean="0">
                <a:latin typeface="Perpetua" pitchFamily="18" charset="0"/>
              </a:rPr>
              <a:t>Calcul des achats annuels de matières premières pour l’industrie</a:t>
            </a:r>
            <a:endParaRPr lang="fr-FR" b="1" dirty="0">
              <a:latin typeface="Perpetua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ZoneTexte 10"/>
              <p:cNvSpPr txBox="1"/>
              <p:nvPr/>
            </p:nvSpPr>
            <p:spPr>
              <a:xfrm>
                <a:off x="487695" y="3438525"/>
                <a:ext cx="8086725" cy="137447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1600" b="1" i="1" smtClean="0">
                          <a:latin typeface="Cambria Math"/>
                        </a:rPr>
                        <m:t>𝑨𝑪𝑯𝑴𝑷</m:t>
                      </m:r>
                      <m:d>
                        <m:dPr>
                          <m:ctrlPr>
                            <a:rPr lang="fr-FR" sz="1600" b="1" i="1">
                              <a:latin typeface="Cambria Math"/>
                            </a:rPr>
                          </m:ctrlPr>
                        </m:dPr>
                        <m:e>
                          <m:r>
                            <a:rPr lang="fr-FR" sz="1600" b="1" i="1">
                              <a:latin typeface="Cambria Math"/>
                            </a:rPr>
                            <m:t>𝑷𝒓𝒐𝒅𝒖𝒊𝒕</m:t>
                          </m:r>
                          <m:r>
                            <a:rPr lang="fr-FR" sz="1600" b="1" i="1">
                              <a:latin typeface="Cambria Math"/>
                            </a:rPr>
                            <m:t> </m:t>
                          </m:r>
                          <m:r>
                            <a:rPr lang="fr-FR" sz="1600" b="1" i="1">
                              <a:latin typeface="Cambria Math"/>
                            </a:rPr>
                            <m:t>𝒊</m:t>
                          </m:r>
                        </m:e>
                      </m:d>
                    </m:oMath>
                  </m:oMathPara>
                </a14:m>
                <a:endParaRPr lang="fr-FR" sz="1600" b="1" i="1" dirty="0">
                  <a:latin typeface="Cambria Math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1600" b="1" i="1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fr-FR" sz="1600" b="1" i="1" dirty="0">
                  <a:latin typeface="Cambria Math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1600" b="1" i="1">
                          <a:latin typeface="Cambria Math"/>
                        </a:rPr>
                        <m:t>𝑨𝑪𝑯𝑴𝑷</m:t>
                      </m:r>
                      <m:r>
                        <a:rPr lang="fr-FR" sz="1600" b="1" i="1">
                          <a:latin typeface="Cambria Math"/>
                        </a:rPr>
                        <m:t> </m:t>
                      </m:r>
                      <m:d>
                        <m:dPr>
                          <m:ctrlPr>
                            <a:rPr lang="fr-FR" sz="1600" b="1" i="1">
                              <a:latin typeface="Cambria Math"/>
                            </a:rPr>
                          </m:ctrlPr>
                        </m:dPr>
                        <m:e>
                          <m:r>
                            <a:rPr lang="fr-FR" sz="1600" b="1" i="1">
                              <a:latin typeface="Cambria Math"/>
                            </a:rPr>
                            <m:t>𝒊</m:t>
                          </m:r>
                          <m:r>
                            <a:rPr lang="fr-FR" sz="1600" b="1" i="1">
                              <a:latin typeface="Cambria Math"/>
                            </a:rPr>
                            <m:t>, </m:t>
                          </m:r>
                          <m:r>
                            <a:rPr lang="fr-FR" sz="1600" b="1" i="1">
                              <a:latin typeface="Cambria Math"/>
                            </a:rPr>
                            <m:t>𝒅𝒆𝒓𝒏</m:t>
                          </m:r>
                          <m:r>
                            <a:rPr lang="fr-FR" sz="1600" b="1" i="1">
                              <a:latin typeface="Cambria Math"/>
                            </a:rPr>
                            <m:t> </m:t>
                          </m:r>
                          <m:r>
                            <a:rPr lang="fr-FR" sz="1600" b="1" i="1">
                              <a:latin typeface="Cambria Math"/>
                            </a:rPr>
                            <m:t>𝒎𝒐𝒊𝒔</m:t>
                          </m:r>
                        </m:e>
                      </m:d>
                      <m:r>
                        <a:rPr lang="fr-FR" sz="1600" b="1" i="1" smtClean="0">
                          <a:latin typeface="Cambria Math"/>
                        </a:rPr>
                        <m:t>+</m:t>
                      </m:r>
                      <m:r>
                        <a:rPr lang="fr-FR" sz="1600" b="1" i="1" smtClean="0">
                          <a:latin typeface="Cambria Math"/>
                        </a:rPr>
                        <m:t>𝑪𝑨</m:t>
                      </m:r>
                      <m:r>
                        <a:rPr lang="fr-FR" sz="1600" b="1" i="1" smtClean="0">
                          <a:latin typeface="Cambria Math"/>
                        </a:rPr>
                        <m:t> </m:t>
                      </m:r>
                      <m:r>
                        <a:rPr lang="fr-FR" sz="1600" b="1" i="1" smtClean="0">
                          <a:latin typeface="Cambria Math"/>
                        </a:rPr>
                        <m:t>𝒊𝒏𝒅𝒖𝒔𝒕𝒓𝒊𝒆</m:t>
                      </m:r>
                      <m:r>
                        <a:rPr lang="fr-FR" sz="1600" b="1" i="1" smtClean="0">
                          <a:latin typeface="Cambria Math"/>
                        </a:rPr>
                        <m:t>(</m:t>
                      </m:r>
                      <m:r>
                        <a:rPr lang="fr-FR" sz="1600" b="1" i="1" smtClean="0">
                          <a:latin typeface="Cambria Math"/>
                        </a:rPr>
                        <m:t>𝒊</m:t>
                      </m:r>
                      <m:r>
                        <a:rPr lang="fr-FR" sz="1600" b="1" i="1" smtClean="0">
                          <a:latin typeface="Cambria Math"/>
                        </a:rPr>
                        <m:t>, </m:t>
                      </m:r>
                      <m:r>
                        <a:rPr lang="fr-FR" sz="1600" b="1" i="1" smtClean="0">
                          <a:latin typeface="Cambria Math"/>
                        </a:rPr>
                        <m:t>𝟏𝟏</m:t>
                      </m:r>
                      <m:r>
                        <a:rPr lang="fr-FR" sz="1600" b="1" i="1" smtClean="0">
                          <a:latin typeface="Cambria Math"/>
                        </a:rPr>
                        <m:t> </m:t>
                      </m:r>
                      <m:r>
                        <a:rPr lang="fr-FR" sz="1600" b="1" i="1" smtClean="0">
                          <a:latin typeface="Cambria Math"/>
                        </a:rPr>
                        <m:t>𝒎𝒐𝒊𝒔</m:t>
                      </m:r>
                      <m:r>
                        <a:rPr lang="fr-FR" sz="1600" b="1" i="1" smtClean="0">
                          <a:latin typeface="Cambria Math"/>
                        </a:rPr>
                        <m:t>)×</m:t>
                      </m:r>
                      <m:f>
                        <m:fPr>
                          <m:ctrlPr>
                            <a:rPr lang="fr-FR" sz="1600" b="1" i="1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fr-FR" sz="1600" b="1" i="1">
                              <a:latin typeface="Cambria Math"/>
                              <a:ea typeface="Cambria Math"/>
                            </a:rPr>
                            <m:t>𝑨𝑪𝑯𝑴𝑷</m:t>
                          </m:r>
                          <m:r>
                            <a:rPr lang="fr-FR" sz="1600" b="1" i="1">
                              <a:latin typeface="Cambria Math"/>
                              <a:ea typeface="Cambria Math"/>
                            </a:rPr>
                            <m:t>(</m:t>
                          </m:r>
                          <m:r>
                            <a:rPr lang="fr-FR" sz="1600" b="1" i="1">
                              <a:latin typeface="Cambria Math"/>
                              <a:ea typeface="Cambria Math"/>
                            </a:rPr>
                            <m:t>𝒊</m:t>
                          </m:r>
                          <m:r>
                            <a:rPr lang="fr-FR" sz="1600" b="1" i="1">
                              <a:latin typeface="Cambria Math"/>
                              <a:ea typeface="Cambria Math"/>
                            </a:rPr>
                            <m:t>,</m:t>
                          </m:r>
                          <m:r>
                            <a:rPr lang="fr-FR" sz="1600" b="1" i="1">
                              <a:latin typeface="Cambria Math"/>
                              <a:ea typeface="Cambria Math"/>
                            </a:rPr>
                            <m:t>𝒅𝒆𝒓</m:t>
                          </m:r>
                          <m:r>
                            <a:rPr lang="fr-FR" sz="1600" b="1" i="1">
                              <a:latin typeface="Cambria Math"/>
                              <a:ea typeface="Cambria Math"/>
                            </a:rPr>
                            <m:t> </m:t>
                          </m:r>
                          <m:r>
                            <a:rPr lang="fr-FR" sz="1600" b="1" i="1">
                              <a:latin typeface="Cambria Math"/>
                              <a:ea typeface="Cambria Math"/>
                            </a:rPr>
                            <m:t>𝒎𝒐𝒊𝒔</m:t>
                          </m:r>
                          <m:r>
                            <a:rPr lang="fr-FR" sz="1600" b="1" i="1">
                              <a:latin typeface="Cambria Math"/>
                              <a:ea typeface="Cambria Math"/>
                            </a:rPr>
                            <m:t>)</m:t>
                          </m:r>
                        </m:num>
                        <m:den>
                          <m:r>
                            <a:rPr lang="fr-FR" sz="1600" b="1" i="1" smtClean="0">
                              <a:latin typeface="Cambria Math"/>
                              <a:ea typeface="Cambria Math"/>
                            </a:rPr>
                            <m:t>𝑪𝑨</m:t>
                          </m:r>
                          <m:r>
                            <a:rPr lang="fr-FR" sz="1600" b="1" i="1">
                              <a:latin typeface="Cambria Math"/>
                              <a:ea typeface="Cambria Math"/>
                            </a:rPr>
                            <m:t> </m:t>
                          </m:r>
                          <m:r>
                            <a:rPr lang="fr-FR" sz="1600" b="1" i="1">
                              <a:latin typeface="Cambria Math"/>
                              <a:ea typeface="Cambria Math"/>
                            </a:rPr>
                            <m:t>𝒊𝒏𝒅𝒖𝒔𝒕𝒓𝒊𝒆</m:t>
                          </m:r>
                          <m:r>
                            <a:rPr lang="fr-FR" sz="1600" b="1" i="1">
                              <a:latin typeface="Cambria Math"/>
                              <a:ea typeface="Cambria Math"/>
                            </a:rPr>
                            <m:t> (</m:t>
                          </m:r>
                          <m:r>
                            <a:rPr lang="fr-FR" sz="1600" b="1" i="1">
                              <a:latin typeface="Cambria Math"/>
                              <a:ea typeface="Cambria Math"/>
                            </a:rPr>
                            <m:t>𝒊</m:t>
                          </m:r>
                          <m:r>
                            <a:rPr lang="fr-FR" sz="1600" b="1" i="1">
                              <a:latin typeface="Cambria Math"/>
                              <a:ea typeface="Cambria Math"/>
                            </a:rPr>
                            <m:t>,</m:t>
                          </m:r>
                          <m:r>
                            <a:rPr lang="fr-FR" sz="1600" b="1" i="1">
                              <a:latin typeface="Cambria Math"/>
                              <a:ea typeface="Cambria Math"/>
                            </a:rPr>
                            <m:t>𝒅𝒆𝒓</m:t>
                          </m:r>
                          <m:r>
                            <a:rPr lang="fr-FR" sz="1600" b="1" i="1">
                              <a:latin typeface="Cambria Math"/>
                              <a:ea typeface="Cambria Math"/>
                            </a:rPr>
                            <m:t> </m:t>
                          </m:r>
                          <m:r>
                            <a:rPr lang="fr-FR" sz="1600" b="1" i="1">
                              <a:latin typeface="Cambria Math"/>
                              <a:ea typeface="Cambria Math"/>
                            </a:rPr>
                            <m:t>𝒎𝒐𝒊𝒔</m:t>
                          </m:r>
                          <m:r>
                            <a:rPr lang="fr-FR" sz="1600" b="1" i="1">
                              <a:latin typeface="Cambria Math"/>
                              <a:ea typeface="Cambria Math"/>
                            </a:rPr>
                            <m:t>)</m:t>
                          </m:r>
                        </m:den>
                      </m:f>
                    </m:oMath>
                  </m:oMathPara>
                </a14:m>
                <a:endParaRPr lang="fr-FR" b="1" dirty="0">
                  <a:latin typeface="Perpetua" pitchFamily="18" charset="0"/>
                </a:endParaRPr>
              </a:p>
              <a:p>
                <a:endParaRPr lang="fr-FR" dirty="0"/>
              </a:p>
            </p:txBody>
          </p:sp>
        </mc:Choice>
        <mc:Fallback xmlns="">
          <p:sp>
            <p:nvSpPr>
              <p:cNvPr id="11" name="ZoneTexte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7695" y="3438525"/>
                <a:ext cx="8086725" cy="1374479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4115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873458" y="0"/>
            <a:ext cx="73152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400" dirty="0" smtClean="0">
                <a:latin typeface="Edwardian Script ITC" panose="030303020407070D0804" pitchFamily="66" charset="0"/>
              </a:rPr>
              <a:t>Plan de présentation</a:t>
            </a:r>
            <a:endParaRPr lang="fr-FR" sz="4400" dirty="0">
              <a:latin typeface="Edwardian Script ITC" panose="030303020407070D0804" pitchFamily="66" charset="0"/>
            </a:endParaRPr>
          </a:p>
        </p:txBody>
      </p:sp>
      <p:graphicFrame>
        <p:nvGraphicFramePr>
          <p:cNvPr id="3" name="Diagramme 2"/>
          <p:cNvGraphicFramePr/>
          <p:nvPr>
            <p:extLst>
              <p:ext uri="{D42A27DB-BD31-4B8C-83A1-F6EECF244321}">
                <p14:modId xmlns:p14="http://schemas.microsoft.com/office/powerpoint/2010/main" val="2798137147"/>
              </p:ext>
            </p:extLst>
          </p:nvPr>
        </p:nvGraphicFramePr>
        <p:xfrm>
          <a:off x="159222" y="668740"/>
          <a:ext cx="8793709" cy="60050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ZoneTexte 1"/>
          <p:cNvSpPr txBox="1"/>
          <p:nvPr/>
        </p:nvSpPr>
        <p:spPr>
          <a:xfrm>
            <a:off x="685800" y="1762125"/>
            <a:ext cx="787717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b="1" dirty="0" smtClean="0">
                <a:latin typeface="Perpetua" pitchFamily="18" charset="0"/>
              </a:rPr>
              <a:t>Détermination des branches d’activités et des secteurs institutionnels</a:t>
            </a:r>
            <a:endParaRPr lang="fr-FR" sz="2000" b="1" dirty="0">
              <a:latin typeface="Perpetua" pitchFamily="18" charset="0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247650" y="2438400"/>
            <a:ext cx="8686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itchFamily="2" charset="2"/>
              <a:buChar char="v"/>
            </a:pPr>
            <a:r>
              <a:rPr lang="fr-FR" dirty="0" smtClean="0">
                <a:latin typeface="Perpetua" pitchFamily="18" charset="0"/>
              </a:rPr>
              <a:t>La branche d’activité de l’UPI est celle du produit dont la valeur de la production annuelle au sein de l’UPI est la plus élevée</a:t>
            </a:r>
          </a:p>
          <a:p>
            <a:pPr marL="285750" indent="-285750">
              <a:buFont typeface="Wingdings" pitchFamily="2" charset="2"/>
              <a:buChar char="v"/>
            </a:pPr>
            <a:r>
              <a:rPr lang="fr-FR" dirty="0" smtClean="0">
                <a:latin typeface="Perpetua" pitchFamily="18" charset="0"/>
              </a:rPr>
              <a:t>La variable salaire a été utilisé et le statut de l’emploi : UPI qui paie salaire est Employeur et Indépendant sinon 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652462" y="3777734"/>
            <a:ext cx="787717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b="1" dirty="0" smtClean="0">
                <a:latin typeface="Perpetua" pitchFamily="18" charset="0"/>
              </a:rPr>
              <a:t>Traitement emploi (plein temps)</a:t>
            </a:r>
            <a:endParaRPr lang="fr-FR" sz="2000" b="1" dirty="0">
              <a:latin typeface="Perpetua" pitchFamily="18" charset="0"/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247650" y="4352925"/>
            <a:ext cx="8315325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itchFamily="2" charset="2"/>
              <a:buChar char="v"/>
            </a:pPr>
            <a:r>
              <a:rPr lang="fr-FR" dirty="0" smtClean="0">
                <a:latin typeface="Perpetua" pitchFamily="18" charset="0"/>
              </a:rPr>
              <a:t>Détermination par UPI du nombre d’heure de travail moyen des permanents au cours du dernier mois d’activité</a:t>
            </a:r>
          </a:p>
          <a:p>
            <a:pPr marL="285750" indent="-285750">
              <a:buFont typeface="Wingdings" pitchFamily="2" charset="2"/>
              <a:buChar char="v"/>
            </a:pPr>
            <a:r>
              <a:rPr lang="fr-FR" dirty="0" smtClean="0">
                <a:latin typeface="Perpetua" pitchFamily="18" charset="0"/>
              </a:rPr>
              <a:t>Rapport entre le nombre d’heure de travail de chaque employé de l’UPI et du </a:t>
            </a:r>
            <a:r>
              <a:rPr lang="fr-FR" dirty="0">
                <a:latin typeface="Perpetua" pitchFamily="18" charset="0"/>
              </a:rPr>
              <a:t>nombre d’heure de travail moyen des </a:t>
            </a:r>
            <a:r>
              <a:rPr lang="fr-FR" dirty="0" smtClean="0">
                <a:latin typeface="Perpetua" pitchFamily="18" charset="0"/>
              </a:rPr>
              <a:t>permanents. La somme des valeurs trouvées au sein de l’UPI nous donne le nombre d’employés temps plein de l’UPI</a:t>
            </a:r>
            <a:endParaRPr lang="fr-FR" dirty="0">
              <a:latin typeface="Perpetu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7362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873458" y="0"/>
            <a:ext cx="73152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400" dirty="0" smtClean="0">
                <a:latin typeface="Edwardian Script ITC" panose="030303020407070D0804" pitchFamily="66" charset="0"/>
              </a:rPr>
              <a:t>Plan de présentation</a:t>
            </a:r>
            <a:endParaRPr lang="fr-FR" sz="4400" dirty="0">
              <a:latin typeface="Edwardian Script ITC" panose="030303020407070D0804" pitchFamily="66" charset="0"/>
            </a:endParaRPr>
          </a:p>
        </p:txBody>
      </p:sp>
      <p:graphicFrame>
        <p:nvGraphicFramePr>
          <p:cNvPr id="3" name="Diagramme 2"/>
          <p:cNvGraphicFramePr/>
          <p:nvPr>
            <p:extLst>
              <p:ext uri="{D42A27DB-BD31-4B8C-83A1-F6EECF244321}">
                <p14:modId xmlns:p14="http://schemas.microsoft.com/office/powerpoint/2010/main" val="2798137147"/>
              </p:ext>
            </p:extLst>
          </p:nvPr>
        </p:nvGraphicFramePr>
        <p:xfrm>
          <a:off x="159222" y="668740"/>
          <a:ext cx="8793709" cy="60050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ZoneTexte 1"/>
          <p:cNvSpPr txBox="1"/>
          <p:nvPr/>
        </p:nvSpPr>
        <p:spPr>
          <a:xfrm>
            <a:off x="873458" y="1501259"/>
            <a:ext cx="74228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 smtClean="0">
                <a:latin typeface="Perpetua" pitchFamily="18" charset="0"/>
              </a:rPr>
              <a:t>Intégration des données dans les comptes nationaux 2016 (année de base)</a:t>
            </a:r>
            <a:endParaRPr lang="fr-FR" b="1" dirty="0">
              <a:latin typeface="Perpetua" pitchFamily="18" charset="0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173370" y="1943100"/>
            <a:ext cx="8715375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itchFamily="2" charset="2"/>
              <a:buChar char="v"/>
            </a:pPr>
            <a:r>
              <a:rPr lang="fr-FR" dirty="0" smtClean="0">
                <a:latin typeface="Perpetua" pitchFamily="18" charset="0"/>
              </a:rPr>
              <a:t>Au Togo l’enquête ERI-ESI s’est déroulé en Octobre 2017</a:t>
            </a:r>
          </a:p>
          <a:p>
            <a:pPr marL="285750" indent="-285750">
              <a:buFont typeface="Wingdings" pitchFamily="2" charset="2"/>
              <a:buChar char="v"/>
            </a:pPr>
            <a:r>
              <a:rPr lang="fr-FR" dirty="0" smtClean="0">
                <a:latin typeface="Perpetua" pitchFamily="18" charset="0"/>
              </a:rPr>
              <a:t>Les 12 derniers mois d’activités s’étalent donc sur 2016 (3 derniers mois) et 2017 (9 premiers mois)</a:t>
            </a:r>
          </a:p>
          <a:p>
            <a:pPr marL="285750" indent="-285750">
              <a:buFont typeface="Wingdings" pitchFamily="2" charset="2"/>
              <a:buChar char="v"/>
            </a:pPr>
            <a:r>
              <a:rPr lang="fr-FR" dirty="0" smtClean="0">
                <a:latin typeface="Perpetua" pitchFamily="18" charset="0"/>
              </a:rPr>
              <a:t>La part des CA des </a:t>
            </a:r>
            <a:r>
              <a:rPr lang="fr-FR" dirty="0">
                <a:latin typeface="Perpetua" pitchFamily="18" charset="0"/>
              </a:rPr>
              <a:t>9</a:t>
            </a:r>
            <a:r>
              <a:rPr lang="fr-FR" dirty="0" smtClean="0">
                <a:latin typeface="Perpetua" pitchFamily="18" charset="0"/>
              </a:rPr>
              <a:t> derniers mois sur les CA des 12 derniers mois est calculée pour chaque UPI</a:t>
            </a:r>
          </a:p>
          <a:p>
            <a:pPr marL="285750" indent="-285750">
              <a:buFont typeface="Wingdings" pitchFamily="2" charset="2"/>
              <a:buChar char="v"/>
            </a:pPr>
            <a:r>
              <a:rPr lang="fr-FR" dirty="0" smtClean="0">
                <a:latin typeface="Perpetua" pitchFamily="18" charset="0"/>
              </a:rPr>
              <a:t>Cette part est appliquée à  </a:t>
            </a:r>
            <a:r>
              <a:rPr lang="fr-FR" dirty="0" err="1" smtClean="0">
                <a:latin typeface="Perpetua" pitchFamily="18" charset="0"/>
              </a:rPr>
              <a:t>à</a:t>
            </a:r>
            <a:r>
              <a:rPr lang="fr-FR" dirty="0" smtClean="0">
                <a:latin typeface="Perpetua" pitchFamily="18" charset="0"/>
              </a:rPr>
              <a:t> la production annuelle pondérée </a:t>
            </a:r>
            <a:r>
              <a:rPr lang="fr-FR" dirty="0">
                <a:latin typeface="Perpetua" pitchFamily="18" charset="0"/>
              </a:rPr>
              <a:t>par produit </a:t>
            </a:r>
            <a:r>
              <a:rPr lang="fr-FR" dirty="0" smtClean="0">
                <a:latin typeface="Perpetua" pitchFamily="18" charset="0"/>
              </a:rPr>
              <a:t> de chaque UPI afin de déterminer la production de 2017 (9 derniers mois d’activités) et de celle de 2016 (3 derniers mois de 2016)</a:t>
            </a:r>
          </a:p>
          <a:p>
            <a:pPr marL="285750" indent="-285750">
              <a:buFont typeface="Wingdings" pitchFamily="2" charset="2"/>
              <a:buChar char="v"/>
            </a:pPr>
            <a:r>
              <a:rPr lang="fr-FR" dirty="0" smtClean="0">
                <a:latin typeface="Perpetua" pitchFamily="18" charset="0"/>
              </a:rPr>
              <a:t>La production de 2017 de chaque UPI </a:t>
            </a:r>
            <a:r>
              <a:rPr lang="fr-FR" dirty="0">
                <a:latin typeface="Perpetua" pitchFamily="18" charset="0"/>
              </a:rPr>
              <a:t>(9 derniers mois d’activités) </a:t>
            </a:r>
            <a:r>
              <a:rPr lang="fr-FR" dirty="0" smtClean="0">
                <a:latin typeface="Perpetua" pitchFamily="18" charset="0"/>
              </a:rPr>
              <a:t> par produit est déflaté son IHPC de (à défaut d’avoir IPPI et un indice de prix pour la production des services)</a:t>
            </a:r>
          </a:p>
          <a:p>
            <a:pPr marL="285750" indent="-285750">
              <a:buFont typeface="Wingdings" pitchFamily="2" charset="2"/>
              <a:buChar char="v"/>
            </a:pPr>
            <a:r>
              <a:rPr lang="fr-FR" dirty="0" smtClean="0">
                <a:latin typeface="Perpetua" pitchFamily="18" charset="0"/>
              </a:rPr>
              <a:t>La production de l’année 2016 (Prod_2016) sera donc égale à la somme entre la </a:t>
            </a:r>
            <a:r>
              <a:rPr lang="fr-FR" dirty="0">
                <a:latin typeface="Perpetua" pitchFamily="18" charset="0"/>
              </a:rPr>
              <a:t>production </a:t>
            </a:r>
            <a:r>
              <a:rPr lang="fr-FR" dirty="0" smtClean="0">
                <a:latin typeface="Perpetua" pitchFamily="18" charset="0"/>
              </a:rPr>
              <a:t>déflatée de </a:t>
            </a:r>
            <a:r>
              <a:rPr lang="fr-FR" dirty="0">
                <a:latin typeface="Perpetua" pitchFamily="18" charset="0"/>
              </a:rPr>
              <a:t>2017 (9 derniers mois d’activités) </a:t>
            </a:r>
            <a:r>
              <a:rPr lang="fr-FR" dirty="0" smtClean="0">
                <a:latin typeface="Perpetua" pitchFamily="18" charset="0"/>
              </a:rPr>
              <a:t> et celle des trois derniers mois de l’année 2016</a:t>
            </a:r>
          </a:p>
          <a:p>
            <a:pPr marL="285750" indent="-285750">
              <a:buFont typeface="Wingdings" pitchFamily="2" charset="2"/>
              <a:buChar char="v"/>
            </a:pPr>
            <a:r>
              <a:rPr lang="fr-FR" dirty="0" smtClean="0">
                <a:latin typeface="Perpetua" pitchFamily="18" charset="0"/>
              </a:rPr>
              <a:t>Pour les autres agrégats nous avons utilisé les ratios (Agrégats </a:t>
            </a:r>
            <a:r>
              <a:rPr lang="fr-FR" dirty="0">
                <a:latin typeface="Perpetua" pitchFamily="18" charset="0"/>
              </a:rPr>
              <a:t>ERI-ESI </a:t>
            </a:r>
            <a:r>
              <a:rPr lang="fr-FR" dirty="0" smtClean="0">
                <a:latin typeface="Perpetua" pitchFamily="18" charset="0"/>
              </a:rPr>
              <a:t>/Production ERI-ESI) que nous avons multiplié par Prod_2016 (réalisés seulement pour certaines opération)</a:t>
            </a:r>
          </a:p>
          <a:p>
            <a:pPr marL="285750" indent="-285750">
              <a:buFont typeface="Wingdings" pitchFamily="2" charset="2"/>
              <a:buChar char="v"/>
            </a:pPr>
            <a:r>
              <a:rPr lang="fr-FR" dirty="0" smtClean="0">
                <a:latin typeface="Perpetua" pitchFamily="18" charset="0"/>
              </a:rPr>
              <a:t>Investissement et équipements: l’année d’acquisition (2016) a servi de filtre pour déterminer le niveau de la FBCF</a:t>
            </a:r>
          </a:p>
          <a:p>
            <a:pPr marL="285750" indent="-285750">
              <a:buFont typeface="Wingdings" pitchFamily="2" charset="2"/>
              <a:buChar char="v"/>
            </a:pPr>
            <a:endParaRPr lang="fr-FR" dirty="0">
              <a:latin typeface="Perpetu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7362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873458" y="0"/>
            <a:ext cx="73152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400" dirty="0" smtClean="0">
                <a:latin typeface="Edwardian Script ITC" panose="030303020407070D0804" pitchFamily="66" charset="0"/>
              </a:rPr>
              <a:t>Plan de présentation</a:t>
            </a:r>
            <a:endParaRPr lang="fr-FR" sz="4400" dirty="0">
              <a:latin typeface="Edwardian Script ITC" panose="030303020407070D0804" pitchFamily="66" charset="0"/>
            </a:endParaRPr>
          </a:p>
        </p:txBody>
      </p:sp>
      <p:sp>
        <p:nvSpPr>
          <p:cNvPr id="2" name="ZoneTexte 1"/>
          <p:cNvSpPr txBox="1"/>
          <p:nvPr/>
        </p:nvSpPr>
        <p:spPr>
          <a:xfrm>
            <a:off x="504825" y="2581275"/>
            <a:ext cx="83439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lnSpc>
                <a:spcPct val="150000"/>
              </a:lnSpc>
              <a:buFont typeface="Wingdings" pitchFamily="2" charset="2"/>
              <a:buChar char="v"/>
            </a:pPr>
            <a:r>
              <a:rPr lang="fr-FR" sz="2000" dirty="0" smtClean="0">
                <a:latin typeface="Perpetua" pitchFamily="18" charset="0"/>
              </a:rPr>
              <a:t>Presque tous les produits et toutes les branches d’activités de l’informel du Togo ont été couverts</a:t>
            </a:r>
          </a:p>
          <a:p>
            <a:pPr marL="285750" indent="-285750" algn="just">
              <a:lnSpc>
                <a:spcPct val="150000"/>
              </a:lnSpc>
              <a:buFont typeface="Wingdings" pitchFamily="2" charset="2"/>
              <a:buChar char="v"/>
            </a:pPr>
            <a:r>
              <a:rPr lang="fr-FR" sz="2000" dirty="0" smtClean="0">
                <a:latin typeface="Perpetua" pitchFamily="18" charset="0"/>
              </a:rPr>
              <a:t>La faible production de certaines branches d’activité telle que </a:t>
            </a:r>
            <a:r>
              <a:rPr lang="fr-FR" sz="2000" dirty="0">
                <a:latin typeface="Perpetua" pitchFamily="18" charset="0"/>
              </a:rPr>
              <a:t>les </a:t>
            </a:r>
            <a:r>
              <a:rPr lang="fr-FR" sz="2000" dirty="0" smtClean="0">
                <a:latin typeface="Perpetua" pitchFamily="18" charset="0"/>
              </a:rPr>
              <a:t>activités </a:t>
            </a:r>
            <a:r>
              <a:rPr lang="fr-FR" sz="2000" dirty="0">
                <a:latin typeface="Perpetua" pitchFamily="18" charset="0"/>
              </a:rPr>
              <a:t>des agences </a:t>
            </a:r>
            <a:r>
              <a:rPr lang="fr-FR" sz="2000" dirty="0" smtClean="0">
                <a:latin typeface="Perpetua" pitchFamily="18" charset="0"/>
              </a:rPr>
              <a:t>immobilières, production </a:t>
            </a:r>
            <a:r>
              <a:rPr lang="fr-FR" sz="2000" dirty="0">
                <a:latin typeface="Perpetua" pitchFamily="18" charset="0"/>
              </a:rPr>
              <a:t>transport et distribution </a:t>
            </a:r>
            <a:r>
              <a:rPr lang="fr-FR" sz="2000" dirty="0" smtClean="0">
                <a:latin typeface="Perpetua" pitchFamily="18" charset="0"/>
              </a:rPr>
              <a:t>d'eau, </a:t>
            </a:r>
            <a:r>
              <a:rPr lang="fr-FR" sz="2000" smtClean="0">
                <a:latin typeface="Perpetua" pitchFamily="18" charset="0"/>
              </a:rPr>
              <a:t>finance informelle…</a:t>
            </a:r>
            <a:endParaRPr lang="fr-FR" sz="2000" dirty="0">
              <a:latin typeface="Perpetua" pitchFamily="18" charset="0"/>
            </a:endParaRPr>
          </a:p>
        </p:txBody>
      </p:sp>
      <p:graphicFrame>
        <p:nvGraphicFramePr>
          <p:cNvPr id="6" name="Diagramme 5"/>
          <p:cNvGraphicFramePr/>
          <p:nvPr>
            <p:extLst>
              <p:ext uri="{D42A27DB-BD31-4B8C-83A1-F6EECF244321}">
                <p14:modId xmlns:p14="http://schemas.microsoft.com/office/powerpoint/2010/main" val="3179825955"/>
              </p:ext>
            </p:extLst>
          </p:nvPr>
        </p:nvGraphicFramePr>
        <p:xfrm>
          <a:off x="159222" y="668740"/>
          <a:ext cx="8793709" cy="60050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47362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873458" y="0"/>
            <a:ext cx="73152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400" dirty="0" smtClean="0">
                <a:latin typeface="Edwardian Script ITC" panose="030303020407070D0804" pitchFamily="66" charset="0"/>
              </a:rPr>
              <a:t>Plan de présentation</a:t>
            </a:r>
            <a:endParaRPr lang="fr-FR" sz="4400" dirty="0">
              <a:latin typeface="Edwardian Script ITC" panose="030303020407070D0804" pitchFamily="66" charset="0"/>
            </a:endParaRPr>
          </a:p>
        </p:txBody>
      </p:sp>
      <p:graphicFrame>
        <p:nvGraphicFramePr>
          <p:cNvPr id="5" name="Diagramme 4"/>
          <p:cNvGraphicFramePr/>
          <p:nvPr>
            <p:extLst>
              <p:ext uri="{D42A27DB-BD31-4B8C-83A1-F6EECF244321}">
                <p14:modId xmlns:p14="http://schemas.microsoft.com/office/powerpoint/2010/main" val="3942281032"/>
              </p:ext>
            </p:extLst>
          </p:nvPr>
        </p:nvGraphicFramePr>
        <p:xfrm>
          <a:off x="159222" y="668740"/>
          <a:ext cx="8793709" cy="60050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ZoneTexte 1"/>
          <p:cNvSpPr txBox="1"/>
          <p:nvPr/>
        </p:nvSpPr>
        <p:spPr>
          <a:xfrm>
            <a:off x="561975" y="2028825"/>
            <a:ext cx="8162925" cy="21698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Wingdings" pitchFamily="2" charset="2"/>
              <a:buChar char="v"/>
            </a:pPr>
            <a:r>
              <a:rPr lang="fr-FR" dirty="0" smtClean="0">
                <a:latin typeface="Perpetua" pitchFamily="18" charset="0"/>
              </a:rPr>
              <a:t>Amélioration du niveau de la production</a:t>
            </a:r>
          </a:p>
          <a:p>
            <a:pPr marL="285750" indent="-285750">
              <a:lnSpc>
                <a:spcPct val="150000"/>
              </a:lnSpc>
              <a:buFont typeface="Wingdings" pitchFamily="2" charset="2"/>
              <a:buChar char="v"/>
            </a:pPr>
            <a:r>
              <a:rPr lang="fr-FR" dirty="0" smtClean="0">
                <a:latin typeface="Perpetua" pitchFamily="18" charset="0"/>
              </a:rPr>
              <a:t>Élaboration d’une matrice de l’emploi pour le secteur informel</a:t>
            </a:r>
          </a:p>
          <a:p>
            <a:pPr marL="285750" indent="-285750" algn="just">
              <a:lnSpc>
                <a:spcPct val="150000"/>
              </a:lnSpc>
              <a:buFont typeface="Wingdings" pitchFamily="2" charset="2"/>
              <a:buChar char="v"/>
            </a:pPr>
            <a:r>
              <a:rPr lang="fr-FR" dirty="0" smtClean="0">
                <a:latin typeface="Perpetua" pitchFamily="18" charset="0"/>
              </a:rPr>
              <a:t>Elaboration de la séquence des  comptes du secteur informel</a:t>
            </a:r>
          </a:p>
          <a:p>
            <a:pPr marL="285750" indent="-285750" algn="just">
              <a:lnSpc>
                <a:spcPct val="150000"/>
              </a:lnSpc>
              <a:buFont typeface="Wingdings" pitchFamily="2" charset="2"/>
              <a:buChar char="v"/>
            </a:pPr>
            <a:r>
              <a:rPr lang="fr-FR" dirty="0" smtClean="0">
                <a:latin typeface="Perpetua" pitchFamily="18" charset="0"/>
              </a:rPr>
              <a:t>Comparaison du poids du secteur informel (ancienne et nouvelle série): analyse toujours en cours</a:t>
            </a:r>
          </a:p>
        </p:txBody>
      </p:sp>
    </p:spTree>
    <p:extLst>
      <p:ext uri="{BB962C8B-B14F-4D97-AF65-F5344CB8AC3E}">
        <p14:creationId xmlns:p14="http://schemas.microsoft.com/office/powerpoint/2010/main" val="1552106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873458" y="0"/>
            <a:ext cx="73152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400" dirty="0" smtClean="0">
                <a:latin typeface="Edwardian Script ITC" panose="030303020407070D0804" pitchFamily="66" charset="0"/>
              </a:rPr>
              <a:t>Plan de présentation</a:t>
            </a:r>
            <a:endParaRPr lang="fr-FR" sz="4400" dirty="0">
              <a:latin typeface="Edwardian Script ITC" panose="030303020407070D0804" pitchFamily="66" charset="0"/>
            </a:endParaRPr>
          </a:p>
        </p:txBody>
      </p:sp>
      <p:graphicFrame>
        <p:nvGraphicFramePr>
          <p:cNvPr id="3" name="Diagramme 2"/>
          <p:cNvGraphicFramePr/>
          <p:nvPr>
            <p:extLst>
              <p:ext uri="{D42A27DB-BD31-4B8C-83A1-F6EECF244321}">
                <p14:modId xmlns:p14="http://schemas.microsoft.com/office/powerpoint/2010/main" val="804772796"/>
              </p:ext>
            </p:extLst>
          </p:nvPr>
        </p:nvGraphicFramePr>
        <p:xfrm>
          <a:off x="159222" y="668740"/>
          <a:ext cx="8793709" cy="60050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ZoneTexte 1"/>
          <p:cNvSpPr txBox="1"/>
          <p:nvPr/>
        </p:nvSpPr>
        <p:spPr>
          <a:xfrm>
            <a:off x="476250" y="1695450"/>
            <a:ext cx="793432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b="1" dirty="0" smtClean="0">
                <a:latin typeface="Perpetua" pitchFamily="18" charset="0"/>
              </a:rPr>
              <a:t>ASPECTS IMPORTANTS RELEVES PAR LES PAYS</a:t>
            </a:r>
            <a:endParaRPr lang="fr-FR" sz="2000" b="1" dirty="0">
              <a:latin typeface="Perpetua" pitchFamily="18" charset="0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476250" y="2400300"/>
            <a:ext cx="8334375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Wingdings" pitchFamily="2" charset="2"/>
              <a:buChar char="v"/>
            </a:pPr>
            <a:r>
              <a:rPr lang="fr-FR" dirty="0" smtClean="0">
                <a:latin typeface="Perpetua" pitchFamily="18" charset="0"/>
              </a:rPr>
              <a:t>Faible niveau de la CI de l’informel: pas de section de CI  pour les services</a:t>
            </a:r>
          </a:p>
          <a:p>
            <a:pPr marL="285750" indent="-285750">
              <a:lnSpc>
                <a:spcPct val="150000"/>
              </a:lnSpc>
              <a:buFont typeface="Wingdings" pitchFamily="2" charset="2"/>
              <a:buChar char="v"/>
            </a:pPr>
            <a:r>
              <a:rPr lang="fr-FR" dirty="0" smtClean="0">
                <a:latin typeface="Perpetua" pitchFamily="18" charset="0"/>
              </a:rPr>
              <a:t>Discussion sur l’intégration des opérations des comptes au-delà du compte d’exploitation: investissement  et équipements (FBCF) dans les comptes (SCN 2008: difficulté de séparer par exemple les produits de FBCF utilisés par les UPI et les ménages qui les contrôlent).</a:t>
            </a:r>
          </a:p>
          <a:p>
            <a:pPr marL="285750" indent="-285750">
              <a:lnSpc>
                <a:spcPct val="150000"/>
              </a:lnSpc>
              <a:buFont typeface="Wingdings" pitchFamily="2" charset="2"/>
              <a:buChar char="v"/>
            </a:pPr>
            <a:r>
              <a:rPr lang="fr-FR" dirty="0" smtClean="0">
                <a:latin typeface="Perpetua" pitchFamily="18" charset="0"/>
              </a:rPr>
              <a:t>Niveau parfois élevés des production secondaires par rapport aux productions </a:t>
            </a:r>
            <a:r>
              <a:rPr lang="fr-FR" dirty="0" smtClean="0">
                <a:latin typeface="Perpetua" pitchFamily="18" charset="0"/>
              </a:rPr>
              <a:t>principales dans un nombre réduit  d’ERE</a:t>
            </a:r>
          </a:p>
          <a:p>
            <a:pPr marL="285750" indent="-285750">
              <a:lnSpc>
                <a:spcPct val="150000"/>
              </a:lnSpc>
              <a:buFont typeface="Wingdings" pitchFamily="2" charset="2"/>
              <a:buChar char="v"/>
            </a:pPr>
            <a:r>
              <a:rPr lang="fr-FR" dirty="0" smtClean="0">
                <a:latin typeface="Perpetua" pitchFamily="18" charset="0"/>
              </a:rPr>
              <a:t>Solutions: subdivisons </a:t>
            </a:r>
            <a:r>
              <a:rPr lang="fr-FR" dirty="0" smtClean="0">
                <a:latin typeface="Perpetua" pitchFamily="18" charset="0"/>
              </a:rPr>
              <a:t>des UPI en établissements </a:t>
            </a:r>
            <a:r>
              <a:rPr lang="fr-FR" dirty="0" smtClean="0">
                <a:latin typeface="Perpetua" pitchFamily="18" charset="0"/>
              </a:rPr>
              <a:t> lors </a:t>
            </a:r>
            <a:r>
              <a:rPr lang="fr-FR" dirty="0" smtClean="0">
                <a:latin typeface="Perpetua" pitchFamily="18" charset="0"/>
              </a:rPr>
              <a:t>de la phase des </a:t>
            </a:r>
            <a:r>
              <a:rPr lang="fr-FR" dirty="0" smtClean="0">
                <a:latin typeface="Perpetua" pitchFamily="18" charset="0"/>
              </a:rPr>
              <a:t>ERE de </a:t>
            </a:r>
            <a:r>
              <a:rPr lang="fr-FR" smtClean="0">
                <a:latin typeface="Perpetua" pitchFamily="18" charset="0"/>
              </a:rPr>
              <a:t>ces produits</a:t>
            </a:r>
            <a:endParaRPr lang="fr-FR" dirty="0" smtClean="0">
              <a:latin typeface="Perpetua" pitchFamily="18" charset="0"/>
            </a:endParaRPr>
          </a:p>
          <a:p>
            <a:pPr marL="285750" indent="-285750">
              <a:lnSpc>
                <a:spcPct val="150000"/>
              </a:lnSpc>
              <a:buFont typeface="Wingdings" pitchFamily="2" charset="2"/>
              <a:buChar char="v"/>
            </a:pPr>
            <a:r>
              <a:rPr lang="fr-FR" dirty="0" smtClean="0">
                <a:latin typeface="Perpetua" pitchFamily="18" charset="0"/>
              </a:rPr>
              <a:t>La vague 1 de l’EHCVM a été utilisé pour l’estimation de la CF des ménages</a:t>
            </a:r>
            <a:endParaRPr lang="fr-FR" dirty="0">
              <a:latin typeface="Perpetu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2106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873458" y="0"/>
            <a:ext cx="73152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400" dirty="0" smtClean="0">
                <a:latin typeface="Edwardian Script ITC" panose="030303020407070D0804" pitchFamily="66" charset="0"/>
              </a:rPr>
              <a:t>Plan de présentation</a:t>
            </a:r>
            <a:endParaRPr lang="fr-FR" sz="4400" dirty="0">
              <a:latin typeface="Edwardian Script ITC" panose="030303020407070D0804" pitchFamily="66" charset="0"/>
            </a:endParaRPr>
          </a:p>
        </p:txBody>
      </p:sp>
      <p:graphicFrame>
        <p:nvGraphicFramePr>
          <p:cNvPr id="3" name="Diagramme 2"/>
          <p:cNvGraphicFramePr/>
          <p:nvPr>
            <p:extLst>
              <p:ext uri="{D42A27DB-BD31-4B8C-83A1-F6EECF244321}">
                <p14:modId xmlns:p14="http://schemas.microsoft.com/office/powerpoint/2010/main" val="2121584968"/>
              </p:ext>
            </p:extLst>
          </p:nvPr>
        </p:nvGraphicFramePr>
        <p:xfrm>
          <a:off x="159222" y="668740"/>
          <a:ext cx="8793709" cy="60050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ZoneTexte 1"/>
          <p:cNvSpPr txBox="1"/>
          <p:nvPr/>
        </p:nvSpPr>
        <p:spPr>
          <a:xfrm>
            <a:off x="409575" y="2019300"/>
            <a:ext cx="8210550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Wingdings" pitchFamily="2" charset="2"/>
              <a:buChar char="v"/>
            </a:pPr>
            <a:r>
              <a:rPr lang="fr-FR" sz="2000" dirty="0" smtClean="0">
                <a:latin typeface="Perpetua" pitchFamily="18" charset="0"/>
              </a:rPr>
              <a:t>Recensement général des entreprises: comparaison entre les résultats du volet informel du RGE et les résultats d’ERI (les deux sources ayant été chargées dans le module ERETES)</a:t>
            </a:r>
          </a:p>
          <a:p>
            <a:pPr marL="285750" indent="-285750">
              <a:lnSpc>
                <a:spcPct val="150000"/>
              </a:lnSpc>
              <a:buFont typeface="Wingdings" pitchFamily="2" charset="2"/>
              <a:buChar char="v"/>
            </a:pPr>
            <a:r>
              <a:rPr lang="fr-FR" sz="2000" dirty="0" smtClean="0">
                <a:latin typeface="Perpetua" pitchFamily="18" charset="0"/>
              </a:rPr>
              <a:t>Enquête sur les marges de commerce et de transport: pour les imputations de prix </a:t>
            </a:r>
          </a:p>
          <a:p>
            <a:pPr marL="285750" indent="-285750">
              <a:lnSpc>
                <a:spcPct val="150000"/>
              </a:lnSpc>
              <a:buFont typeface="Wingdings" pitchFamily="2" charset="2"/>
              <a:buChar char="v"/>
            </a:pPr>
            <a:r>
              <a:rPr lang="fr-FR" sz="2000" dirty="0" smtClean="0">
                <a:latin typeface="Perpetua" pitchFamily="18" charset="0"/>
              </a:rPr>
              <a:t>Enquête sur l’exploitation artisanale des mines de petite taille</a:t>
            </a:r>
            <a:endParaRPr lang="fr-FR" sz="2000" dirty="0">
              <a:latin typeface="Perpetu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0786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oneTexte 7"/>
          <p:cNvSpPr txBox="1"/>
          <p:nvPr/>
        </p:nvSpPr>
        <p:spPr>
          <a:xfrm>
            <a:off x="1323833" y="95534"/>
            <a:ext cx="65372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>
                <a:latin typeface="Times New Roman" pitchFamily="18" charset="0"/>
                <a:cs typeface="Times New Roman" pitchFamily="18" charset="0"/>
              </a:rPr>
              <a:t>ATELIER REGIONAL SUR LES COMPTES NATIONAUX</a:t>
            </a:r>
            <a:endParaRPr lang="fr-FR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933450" y="2609850"/>
            <a:ext cx="752475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b="1" dirty="0" smtClean="0">
                <a:latin typeface="Algerian" pitchFamily="82" charset="0"/>
              </a:rPr>
              <a:t>MERCI POUR VOTRE AIMABLE ATTENTION</a:t>
            </a:r>
            <a:endParaRPr lang="fr-FR" sz="3200" b="1" dirty="0">
              <a:latin typeface="Algerian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2072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873458" y="0"/>
            <a:ext cx="73152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400" dirty="0" smtClean="0">
                <a:latin typeface="Edwardian Script ITC" panose="030303020407070D0804" pitchFamily="66" charset="0"/>
              </a:rPr>
              <a:t>Plan de présentation</a:t>
            </a:r>
            <a:endParaRPr lang="fr-FR" sz="4400" dirty="0">
              <a:latin typeface="Edwardian Script ITC" panose="030303020407070D0804" pitchFamily="66" charset="0"/>
            </a:endParaRPr>
          </a:p>
        </p:txBody>
      </p:sp>
      <p:graphicFrame>
        <p:nvGraphicFramePr>
          <p:cNvPr id="2" name="Diagramme 1"/>
          <p:cNvGraphicFramePr/>
          <p:nvPr>
            <p:extLst>
              <p:ext uri="{D42A27DB-BD31-4B8C-83A1-F6EECF244321}">
                <p14:modId xmlns:p14="http://schemas.microsoft.com/office/powerpoint/2010/main" val="557014028"/>
              </p:ext>
            </p:extLst>
          </p:nvPr>
        </p:nvGraphicFramePr>
        <p:xfrm>
          <a:off x="414338" y="1642659"/>
          <a:ext cx="8315325" cy="484386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3" name="Diagramme 2"/>
          <p:cNvGraphicFramePr/>
          <p:nvPr>
            <p:extLst>
              <p:ext uri="{D42A27DB-BD31-4B8C-83A1-F6EECF244321}">
                <p14:modId xmlns:p14="http://schemas.microsoft.com/office/powerpoint/2010/main" val="1531952282"/>
              </p:ext>
            </p:extLst>
          </p:nvPr>
        </p:nvGraphicFramePr>
        <p:xfrm>
          <a:off x="159222" y="668740"/>
          <a:ext cx="8793709" cy="60050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582792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873458" y="0"/>
            <a:ext cx="73152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400" dirty="0" smtClean="0">
                <a:latin typeface="Edwardian Script ITC" panose="030303020407070D0804" pitchFamily="66" charset="0"/>
              </a:rPr>
              <a:t>Plan de présentation</a:t>
            </a:r>
            <a:endParaRPr lang="fr-FR" sz="4400" dirty="0">
              <a:latin typeface="Edwardian Script ITC" panose="030303020407070D0804" pitchFamily="66" charset="0"/>
            </a:endParaRPr>
          </a:p>
        </p:txBody>
      </p:sp>
      <p:graphicFrame>
        <p:nvGraphicFramePr>
          <p:cNvPr id="5" name="Diagramme 4"/>
          <p:cNvGraphicFramePr/>
          <p:nvPr>
            <p:extLst>
              <p:ext uri="{D42A27DB-BD31-4B8C-83A1-F6EECF244321}">
                <p14:modId xmlns:p14="http://schemas.microsoft.com/office/powerpoint/2010/main" val="1142234271"/>
              </p:ext>
            </p:extLst>
          </p:nvPr>
        </p:nvGraphicFramePr>
        <p:xfrm>
          <a:off x="159222" y="668740"/>
          <a:ext cx="8793709" cy="60050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ZoneTexte 1"/>
          <p:cNvSpPr txBox="1"/>
          <p:nvPr/>
        </p:nvSpPr>
        <p:spPr>
          <a:xfrm>
            <a:off x="295274" y="2305050"/>
            <a:ext cx="8572499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lnSpc>
                <a:spcPct val="150000"/>
              </a:lnSpc>
              <a:buFont typeface="Wingdings" pitchFamily="2" charset="2"/>
              <a:buChar char="v"/>
            </a:pPr>
            <a:r>
              <a:rPr lang="fr-FR" sz="2000" dirty="0" smtClean="0">
                <a:latin typeface="Perpetua" pitchFamily="18" charset="0"/>
              </a:rPr>
              <a:t>Processus de changement d’année de base (2016) dans le cadre de la migration</a:t>
            </a:r>
          </a:p>
          <a:p>
            <a:pPr marL="285750" indent="-285750" algn="just">
              <a:lnSpc>
                <a:spcPct val="150000"/>
              </a:lnSpc>
              <a:buFont typeface="Wingdings" pitchFamily="2" charset="2"/>
              <a:buChar char="v"/>
            </a:pPr>
            <a:r>
              <a:rPr lang="fr-FR" sz="2000" dirty="0" smtClean="0">
                <a:latin typeface="Perpetua" pitchFamily="18" charset="0"/>
              </a:rPr>
              <a:t>La dernière enquête sur le secteur informel remonte l’année 2000</a:t>
            </a:r>
          </a:p>
          <a:p>
            <a:pPr marL="285750" indent="-285750" algn="just">
              <a:lnSpc>
                <a:spcPct val="150000"/>
              </a:lnSpc>
              <a:buFont typeface="Wingdings" pitchFamily="2" charset="2"/>
              <a:buChar char="v"/>
            </a:pPr>
            <a:r>
              <a:rPr lang="fr-FR" sz="2000" dirty="0" smtClean="0">
                <a:latin typeface="Perpetua" pitchFamily="18" charset="0"/>
              </a:rPr>
              <a:t>Informel </a:t>
            </a:r>
            <a:r>
              <a:rPr lang="fr-FR" sz="2000" smtClean="0">
                <a:latin typeface="Perpetua" pitchFamily="18" charset="0"/>
              </a:rPr>
              <a:t>reste important dans </a:t>
            </a:r>
            <a:r>
              <a:rPr lang="fr-FR" sz="2000" dirty="0" smtClean="0">
                <a:latin typeface="Perpetua" pitchFamily="18" charset="0"/>
              </a:rPr>
              <a:t>l’économie togolaise mais son poids réel reste à déterminer</a:t>
            </a:r>
          </a:p>
          <a:p>
            <a:pPr marL="285750" indent="-285750" algn="just">
              <a:lnSpc>
                <a:spcPct val="150000"/>
              </a:lnSpc>
              <a:buFont typeface="Wingdings" pitchFamily="2" charset="2"/>
              <a:buChar char="v"/>
            </a:pPr>
            <a:r>
              <a:rPr lang="fr-FR" sz="2000" dirty="0" smtClean="0">
                <a:latin typeface="Perpetua" pitchFamily="18" charset="0"/>
              </a:rPr>
              <a:t>Matrice de l’emploi du secteur informel non disponible</a:t>
            </a:r>
          </a:p>
        </p:txBody>
      </p:sp>
    </p:spTree>
    <p:extLst>
      <p:ext uri="{BB962C8B-B14F-4D97-AF65-F5344CB8AC3E}">
        <p14:creationId xmlns:p14="http://schemas.microsoft.com/office/powerpoint/2010/main" val="1372414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873458" y="0"/>
            <a:ext cx="73152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400" dirty="0" smtClean="0">
                <a:latin typeface="Edwardian Script ITC" panose="030303020407070D0804" pitchFamily="66" charset="0"/>
              </a:rPr>
              <a:t>Plan de présentation</a:t>
            </a:r>
            <a:endParaRPr lang="fr-FR" sz="4400" dirty="0">
              <a:latin typeface="Edwardian Script ITC" panose="030303020407070D0804" pitchFamily="66" charset="0"/>
            </a:endParaRPr>
          </a:p>
        </p:txBody>
      </p:sp>
      <p:graphicFrame>
        <p:nvGraphicFramePr>
          <p:cNvPr id="7" name="Diagramme 6"/>
          <p:cNvGraphicFramePr/>
          <p:nvPr>
            <p:extLst>
              <p:ext uri="{D42A27DB-BD31-4B8C-83A1-F6EECF244321}">
                <p14:modId xmlns:p14="http://schemas.microsoft.com/office/powerpoint/2010/main" val="2134330683"/>
              </p:ext>
            </p:extLst>
          </p:nvPr>
        </p:nvGraphicFramePr>
        <p:xfrm>
          <a:off x="159222" y="668740"/>
          <a:ext cx="8793709" cy="60050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ZoneTexte 7"/>
          <p:cNvSpPr txBox="1"/>
          <p:nvPr/>
        </p:nvSpPr>
        <p:spPr>
          <a:xfrm>
            <a:off x="211416" y="1598470"/>
            <a:ext cx="8685696" cy="4770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1900" b="1" dirty="0" smtClean="0">
                <a:latin typeface="Perpetua" pitchFamily="18" charset="0"/>
              </a:rPr>
              <a:t>Emplois</a:t>
            </a:r>
          </a:p>
          <a:p>
            <a:pPr marL="285750" indent="-285750" algn="just">
              <a:buFont typeface="Wingdings" pitchFamily="2" charset="2"/>
              <a:buChar char="v"/>
            </a:pPr>
            <a:r>
              <a:rPr lang="fr-FR" sz="1900" dirty="0" smtClean="0">
                <a:latin typeface="Perpetua" pitchFamily="18" charset="0"/>
              </a:rPr>
              <a:t>Catégorie sociodémographique</a:t>
            </a:r>
          </a:p>
          <a:p>
            <a:pPr marL="285750" indent="-285750" algn="just">
              <a:buFont typeface="Wingdings" pitchFamily="2" charset="2"/>
              <a:buChar char="v"/>
            </a:pPr>
            <a:r>
              <a:rPr lang="fr-FR" sz="1900" dirty="0" smtClean="0">
                <a:latin typeface="Perpetua" pitchFamily="18" charset="0"/>
              </a:rPr>
              <a:t>Activité principale</a:t>
            </a:r>
          </a:p>
          <a:p>
            <a:pPr marL="285750" indent="-285750" algn="just">
              <a:buFont typeface="Wingdings" pitchFamily="2" charset="2"/>
              <a:buChar char="v"/>
            </a:pPr>
            <a:r>
              <a:rPr lang="fr-FR" sz="1900" dirty="0" smtClean="0">
                <a:latin typeface="Perpetua" pitchFamily="18" charset="0"/>
              </a:rPr>
              <a:t>Revenu Hors emploi</a:t>
            </a:r>
          </a:p>
          <a:p>
            <a:pPr algn="just"/>
            <a:endParaRPr lang="fr-FR" sz="1900" dirty="0" smtClean="0">
              <a:latin typeface="Perpetua" pitchFamily="18" charset="0"/>
            </a:endParaRPr>
          </a:p>
          <a:p>
            <a:pPr algn="just"/>
            <a:r>
              <a:rPr lang="fr-FR" sz="1900" b="1" dirty="0" smtClean="0">
                <a:latin typeface="Perpetua" pitchFamily="18" charset="0"/>
              </a:rPr>
              <a:t>Secteur informel</a:t>
            </a:r>
          </a:p>
          <a:p>
            <a:pPr algn="just"/>
            <a:endParaRPr lang="fr-FR" sz="1900" dirty="0" smtClean="0">
              <a:latin typeface="Perpetua" pitchFamily="18" charset="0"/>
            </a:endParaRPr>
          </a:p>
          <a:p>
            <a:pPr marL="285750" indent="-285750" algn="just">
              <a:buFont typeface="Wingdings" pitchFamily="2" charset="2"/>
              <a:buChar char="v"/>
            </a:pPr>
            <a:r>
              <a:rPr lang="fr-FR" sz="1900" dirty="0" smtClean="0">
                <a:latin typeface="Perpetua" pitchFamily="18" charset="0"/>
              </a:rPr>
              <a:t>Main d’œuvre </a:t>
            </a:r>
          </a:p>
          <a:p>
            <a:pPr marL="742950" lvl="1" indent="-285750" algn="just">
              <a:buFont typeface="Wingdings" pitchFamily="2" charset="2"/>
              <a:buChar char="§"/>
            </a:pPr>
            <a:r>
              <a:rPr lang="fr-FR" sz="1900" dirty="0" smtClean="0">
                <a:latin typeface="Perpetua" pitchFamily="18" charset="0"/>
              </a:rPr>
              <a:t>Lien de parenté avec le chef de l’UPI (Caractéristique sociodémographique de la main d’œuvre)</a:t>
            </a:r>
          </a:p>
          <a:p>
            <a:pPr marL="742950" lvl="1" indent="-285750" algn="just">
              <a:buFont typeface="Wingdings" pitchFamily="2" charset="2"/>
              <a:buChar char="§"/>
            </a:pPr>
            <a:r>
              <a:rPr lang="fr-FR" sz="1900" dirty="0" smtClean="0">
                <a:latin typeface="Perpetua" pitchFamily="18" charset="0"/>
              </a:rPr>
              <a:t> Statut de l’emploi (Patron, CP, apprenti…)</a:t>
            </a:r>
          </a:p>
          <a:p>
            <a:pPr marL="742950" lvl="1" indent="-285750" algn="just">
              <a:buFont typeface="Wingdings" pitchFamily="2" charset="2"/>
              <a:buChar char="§"/>
            </a:pPr>
            <a:r>
              <a:rPr lang="fr-FR" sz="1900" dirty="0" smtClean="0">
                <a:latin typeface="Perpetua" pitchFamily="18" charset="0"/>
              </a:rPr>
              <a:t>Stabilité (Permanent, temporaire)</a:t>
            </a:r>
          </a:p>
          <a:p>
            <a:pPr marL="742950" lvl="1" indent="-285750" algn="just">
              <a:buFont typeface="Wingdings" pitchFamily="2" charset="2"/>
              <a:buChar char="§"/>
            </a:pPr>
            <a:r>
              <a:rPr lang="fr-FR" sz="1900" dirty="0" smtClean="0">
                <a:latin typeface="Perpetua" pitchFamily="18" charset="0"/>
              </a:rPr>
              <a:t>Nombre d’heure de travail au cours du dernier mois d’activité</a:t>
            </a:r>
          </a:p>
          <a:p>
            <a:pPr marL="742950" lvl="1" indent="-285750" algn="just">
              <a:buFont typeface="Wingdings" pitchFamily="2" charset="2"/>
              <a:buChar char="§"/>
            </a:pPr>
            <a:r>
              <a:rPr lang="fr-FR" sz="1900" dirty="0" smtClean="0">
                <a:latin typeface="Perpetua" pitchFamily="18" charset="0"/>
              </a:rPr>
              <a:t> rémunération du dernier mois d’activité</a:t>
            </a:r>
          </a:p>
          <a:p>
            <a:pPr marL="285750" indent="-285750" algn="just">
              <a:buFont typeface="Wingdings" pitchFamily="2" charset="2"/>
              <a:buChar char="v"/>
            </a:pPr>
            <a:r>
              <a:rPr lang="fr-FR" sz="1900" dirty="0" smtClean="0">
                <a:latin typeface="Perpetua" pitchFamily="18" charset="0"/>
              </a:rPr>
              <a:t>Caractéristiques des primes et avantages </a:t>
            </a:r>
          </a:p>
          <a:p>
            <a:pPr algn="just"/>
            <a:endParaRPr lang="fr-FR" sz="1900" dirty="0">
              <a:latin typeface="Perpetu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568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873458" y="0"/>
            <a:ext cx="73152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400" dirty="0" smtClean="0">
                <a:latin typeface="Edwardian Script ITC" panose="030303020407070D0804" pitchFamily="66" charset="0"/>
              </a:rPr>
              <a:t>Plan de présentation</a:t>
            </a:r>
            <a:endParaRPr lang="fr-FR" sz="4400" dirty="0">
              <a:latin typeface="Edwardian Script ITC" panose="030303020407070D0804" pitchFamily="66" charset="0"/>
            </a:endParaRPr>
          </a:p>
        </p:txBody>
      </p:sp>
      <p:graphicFrame>
        <p:nvGraphicFramePr>
          <p:cNvPr id="5" name="Diagramme 4"/>
          <p:cNvGraphicFramePr/>
          <p:nvPr>
            <p:extLst>
              <p:ext uri="{D42A27DB-BD31-4B8C-83A1-F6EECF244321}">
                <p14:modId xmlns:p14="http://schemas.microsoft.com/office/powerpoint/2010/main" val="319065183"/>
              </p:ext>
            </p:extLst>
          </p:nvPr>
        </p:nvGraphicFramePr>
        <p:xfrm>
          <a:off x="159222" y="668740"/>
          <a:ext cx="8793709" cy="60050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ZoneTexte 2"/>
          <p:cNvSpPr txBox="1"/>
          <p:nvPr/>
        </p:nvSpPr>
        <p:spPr>
          <a:xfrm>
            <a:off x="530352" y="2585085"/>
            <a:ext cx="8339328" cy="22852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fr-FR" sz="1900" b="1" dirty="0" smtClean="0">
                <a:latin typeface="Perpetua" pitchFamily="18" charset="0"/>
              </a:rPr>
              <a:t>Secteur informel</a:t>
            </a:r>
          </a:p>
          <a:p>
            <a:pPr marL="285750" indent="-285750" algn="just">
              <a:lnSpc>
                <a:spcPct val="150000"/>
              </a:lnSpc>
              <a:buFont typeface="Wingdings" pitchFamily="2" charset="2"/>
              <a:buChar char="v"/>
            </a:pPr>
            <a:r>
              <a:rPr lang="fr-FR" sz="1900" dirty="0" smtClean="0">
                <a:latin typeface="Perpetua" pitchFamily="18" charset="0"/>
              </a:rPr>
              <a:t>Production et vente au cours du dernier mois d’activité (Produits transformés, produits vendus en l’état sans transformation et les services)</a:t>
            </a:r>
          </a:p>
          <a:p>
            <a:pPr marL="285750" indent="-285750" algn="just">
              <a:lnSpc>
                <a:spcPct val="150000"/>
              </a:lnSpc>
              <a:buFont typeface="Wingdings" pitchFamily="2" charset="2"/>
              <a:buChar char="v"/>
            </a:pPr>
            <a:r>
              <a:rPr lang="fr-FR" sz="1900" dirty="0" smtClean="0">
                <a:latin typeface="Perpetua" pitchFamily="18" charset="0"/>
              </a:rPr>
              <a:t>Dépenses et charges (achat de matières premières, achats de marchandises, autres charges)</a:t>
            </a:r>
          </a:p>
          <a:p>
            <a:pPr marL="285750" indent="-285750" algn="just">
              <a:lnSpc>
                <a:spcPct val="150000"/>
              </a:lnSpc>
              <a:buFont typeface="Wingdings" pitchFamily="2" charset="2"/>
              <a:buChar char="v"/>
            </a:pPr>
            <a:r>
              <a:rPr lang="fr-FR" sz="1900" dirty="0" smtClean="0">
                <a:latin typeface="Perpetua" pitchFamily="18" charset="0"/>
              </a:rPr>
              <a:t>Equipements et investissements</a:t>
            </a:r>
            <a:endParaRPr lang="fr-FR" sz="1900" dirty="0">
              <a:latin typeface="Perpetu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8874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873458" y="0"/>
            <a:ext cx="73152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400" dirty="0" smtClean="0">
                <a:latin typeface="Edwardian Script ITC" panose="030303020407070D0804" pitchFamily="66" charset="0"/>
              </a:rPr>
              <a:t>Plan de présentation</a:t>
            </a:r>
            <a:endParaRPr lang="fr-FR" sz="4400" dirty="0">
              <a:latin typeface="Edwardian Script ITC" panose="030303020407070D0804" pitchFamily="66" charset="0"/>
            </a:endParaRPr>
          </a:p>
        </p:txBody>
      </p:sp>
      <p:graphicFrame>
        <p:nvGraphicFramePr>
          <p:cNvPr id="5" name="Diagramme 4"/>
          <p:cNvGraphicFramePr/>
          <p:nvPr>
            <p:extLst>
              <p:ext uri="{D42A27DB-BD31-4B8C-83A1-F6EECF244321}">
                <p14:modId xmlns:p14="http://schemas.microsoft.com/office/powerpoint/2010/main" val="469823699"/>
              </p:ext>
            </p:extLst>
          </p:nvPr>
        </p:nvGraphicFramePr>
        <p:xfrm>
          <a:off x="159222" y="668740"/>
          <a:ext cx="8793709" cy="60050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ZoneTexte 2"/>
          <p:cNvSpPr txBox="1"/>
          <p:nvPr/>
        </p:nvSpPr>
        <p:spPr>
          <a:xfrm>
            <a:off x="273383" y="2333625"/>
            <a:ext cx="8515350" cy="21698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lnSpc>
                <a:spcPct val="150000"/>
              </a:lnSpc>
              <a:buFont typeface="Wingdings" pitchFamily="2" charset="2"/>
              <a:buChar char="q"/>
            </a:pPr>
            <a:r>
              <a:rPr lang="fr-FR" dirty="0" smtClean="0">
                <a:latin typeface="Perpetua" pitchFamily="18" charset="0"/>
              </a:rPr>
              <a:t>Appropriation de la méthodologie de calcul des agrégats </a:t>
            </a:r>
          </a:p>
          <a:p>
            <a:pPr marL="285750" indent="-285750" algn="just">
              <a:lnSpc>
                <a:spcPct val="150000"/>
              </a:lnSpc>
              <a:buFont typeface="Wingdings" pitchFamily="2" charset="2"/>
              <a:buChar char="q"/>
            </a:pPr>
            <a:r>
              <a:rPr lang="fr-FR" dirty="0" smtClean="0">
                <a:latin typeface="Perpetua" pitchFamily="18" charset="0"/>
              </a:rPr>
              <a:t>Utilisation des codes SPSS de traitement de la Base ERI-ESI</a:t>
            </a:r>
          </a:p>
          <a:p>
            <a:pPr marL="285750" indent="-285750" algn="just">
              <a:lnSpc>
                <a:spcPct val="150000"/>
              </a:lnSpc>
              <a:buFont typeface="Wingdings" pitchFamily="2" charset="2"/>
              <a:buChar char="q"/>
            </a:pPr>
            <a:r>
              <a:rPr lang="fr-FR" dirty="0" smtClean="0">
                <a:latin typeface="Perpetua" pitchFamily="18" charset="0"/>
              </a:rPr>
              <a:t>Identification des aspects positifs et négatifs de la méthodologie de traitement</a:t>
            </a:r>
          </a:p>
          <a:p>
            <a:pPr marL="285750" indent="-285750" algn="just">
              <a:lnSpc>
                <a:spcPct val="150000"/>
              </a:lnSpc>
              <a:buFont typeface="Wingdings" pitchFamily="2" charset="2"/>
              <a:buChar char="q"/>
            </a:pPr>
            <a:r>
              <a:rPr lang="fr-FR" dirty="0" smtClean="0">
                <a:latin typeface="Perpetua" pitchFamily="18" charset="0"/>
              </a:rPr>
              <a:t>Nombreuses difficultés rencontrées lors du traitement de la base</a:t>
            </a:r>
          </a:p>
          <a:p>
            <a:pPr marL="285750" indent="-285750" algn="just">
              <a:lnSpc>
                <a:spcPct val="150000"/>
              </a:lnSpc>
              <a:buFont typeface="Wingdings" pitchFamily="2" charset="2"/>
              <a:buChar char="q"/>
            </a:pPr>
            <a:r>
              <a:rPr lang="fr-FR" dirty="0" smtClean="0">
                <a:latin typeface="Perpetua" pitchFamily="18" charset="0"/>
              </a:rPr>
              <a:t>Propositions de solutions</a:t>
            </a:r>
            <a:endParaRPr lang="fr-FR" dirty="0">
              <a:latin typeface="Perpetu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4540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873458" y="0"/>
            <a:ext cx="73152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400" dirty="0" smtClean="0">
                <a:latin typeface="Edwardian Script ITC" panose="030303020407070D0804" pitchFamily="66" charset="0"/>
              </a:rPr>
              <a:t>Plan de présentation</a:t>
            </a:r>
            <a:endParaRPr lang="fr-FR" sz="4400" dirty="0">
              <a:latin typeface="Edwardian Script ITC" panose="030303020407070D0804" pitchFamily="66" charset="0"/>
            </a:endParaRPr>
          </a:p>
        </p:txBody>
      </p:sp>
      <p:graphicFrame>
        <p:nvGraphicFramePr>
          <p:cNvPr id="3" name="Diagramme 2"/>
          <p:cNvGraphicFramePr/>
          <p:nvPr>
            <p:extLst>
              <p:ext uri="{D42A27DB-BD31-4B8C-83A1-F6EECF244321}">
                <p14:modId xmlns:p14="http://schemas.microsoft.com/office/powerpoint/2010/main" val="3181463069"/>
              </p:ext>
            </p:extLst>
          </p:nvPr>
        </p:nvGraphicFramePr>
        <p:xfrm>
          <a:off x="159222" y="668740"/>
          <a:ext cx="8793709" cy="60050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7" name="Tableau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19599564"/>
              </p:ext>
            </p:extLst>
          </p:nvPr>
        </p:nvGraphicFramePr>
        <p:xfrm>
          <a:off x="581030" y="2711450"/>
          <a:ext cx="7486644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23887"/>
                <a:gridCol w="623887"/>
                <a:gridCol w="623887"/>
                <a:gridCol w="623887"/>
                <a:gridCol w="623887"/>
                <a:gridCol w="623887"/>
                <a:gridCol w="623887"/>
                <a:gridCol w="623887"/>
                <a:gridCol w="623887"/>
                <a:gridCol w="623887"/>
                <a:gridCol w="623887"/>
                <a:gridCol w="623887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chemeClr val="tx1"/>
                          </a:solidFill>
                          <a:latin typeface="Perpetua" pitchFamily="18" charset="0"/>
                        </a:rPr>
                        <a:t>1</a:t>
                      </a:r>
                      <a:endParaRPr lang="fr-FR" dirty="0">
                        <a:solidFill>
                          <a:schemeClr val="tx1"/>
                        </a:solidFill>
                        <a:latin typeface="Perpetua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fr-FR" sz="1800" b="1" kern="1200" dirty="0" smtClean="0">
                          <a:solidFill>
                            <a:schemeClr val="tx1"/>
                          </a:solidFill>
                          <a:latin typeface="Perpetua" pitchFamily="18" charset="0"/>
                          <a:ea typeface="+mn-ea"/>
                          <a:cs typeface="+mn-cs"/>
                        </a:rPr>
                        <a:t>2</a:t>
                      </a:r>
                      <a:endParaRPr lang="fr-FR" sz="1800" b="1" kern="1200" dirty="0">
                        <a:solidFill>
                          <a:schemeClr val="tx1"/>
                        </a:solidFill>
                        <a:latin typeface="Perpetua" pitchFamily="18" charset="0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fr-FR" sz="1800" b="1" kern="1200" dirty="0" smtClean="0">
                          <a:solidFill>
                            <a:schemeClr val="tx1"/>
                          </a:solidFill>
                          <a:latin typeface="Perpetua" pitchFamily="18" charset="0"/>
                          <a:ea typeface="+mn-ea"/>
                          <a:cs typeface="+mn-cs"/>
                        </a:rPr>
                        <a:t>3</a:t>
                      </a:r>
                      <a:endParaRPr lang="fr-FR" sz="1800" b="1" kern="1200" dirty="0">
                        <a:solidFill>
                          <a:schemeClr val="tx1"/>
                        </a:solidFill>
                        <a:latin typeface="Perpetua" pitchFamily="18" charset="0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fr-FR" sz="1800" b="1" kern="1200" dirty="0" smtClean="0">
                          <a:solidFill>
                            <a:schemeClr val="tx1"/>
                          </a:solidFill>
                          <a:latin typeface="Perpetua" pitchFamily="18" charset="0"/>
                          <a:ea typeface="+mn-ea"/>
                          <a:cs typeface="+mn-cs"/>
                        </a:rPr>
                        <a:t>4</a:t>
                      </a:r>
                      <a:endParaRPr lang="fr-FR" sz="1800" b="1" kern="1200" dirty="0">
                        <a:solidFill>
                          <a:schemeClr val="tx1"/>
                        </a:solidFill>
                        <a:latin typeface="Perpetua" pitchFamily="18" charset="0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fr-FR" sz="1800" b="1" kern="1200" dirty="0" smtClean="0">
                          <a:solidFill>
                            <a:schemeClr val="tx1"/>
                          </a:solidFill>
                          <a:latin typeface="Perpetua" pitchFamily="18" charset="0"/>
                          <a:ea typeface="+mn-ea"/>
                          <a:cs typeface="+mn-cs"/>
                        </a:rPr>
                        <a:t>5</a:t>
                      </a:r>
                      <a:endParaRPr lang="fr-FR" sz="1800" b="1" kern="1200" dirty="0">
                        <a:solidFill>
                          <a:schemeClr val="tx1"/>
                        </a:solidFill>
                        <a:latin typeface="Perpetua" pitchFamily="18" charset="0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fr-FR" sz="1800" b="1" kern="1200" dirty="0" smtClean="0">
                          <a:solidFill>
                            <a:schemeClr val="tx1"/>
                          </a:solidFill>
                          <a:latin typeface="Perpetua" pitchFamily="18" charset="0"/>
                          <a:ea typeface="+mn-ea"/>
                          <a:cs typeface="+mn-cs"/>
                        </a:rPr>
                        <a:t>6</a:t>
                      </a:r>
                      <a:endParaRPr lang="fr-FR" sz="1800" b="1" kern="1200" dirty="0">
                        <a:solidFill>
                          <a:schemeClr val="tx1"/>
                        </a:solidFill>
                        <a:latin typeface="Perpetua" pitchFamily="18" charset="0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fr-FR" sz="1800" b="1" kern="1200" dirty="0" smtClean="0">
                          <a:solidFill>
                            <a:schemeClr val="tx1"/>
                          </a:solidFill>
                          <a:latin typeface="Perpetua" pitchFamily="18" charset="0"/>
                          <a:ea typeface="+mn-ea"/>
                          <a:cs typeface="+mn-cs"/>
                        </a:rPr>
                        <a:t>7</a:t>
                      </a:r>
                      <a:endParaRPr lang="fr-FR" sz="1800" b="1" kern="1200" dirty="0">
                        <a:solidFill>
                          <a:schemeClr val="tx1"/>
                        </a:solidFill>
                        <a:latin typeface="Perpetua" pitchFamily="18" charset="0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fr-FR" sz="1800" b="1" kern="1200" dirty="0" smtClean="0">
                          <a:solidFill>
                            <a:schemeClr val="tx1"/>
                          </a:solidFill>
                          <a:latin typeface="Perpetua" pitchFamily="18" charset="0"/>
                          <a:ea typeface="+mn-ea"/>
                          <a:cs typeface="+mn-cs"/>
                        </a:rPr>
                        <a:t>8</a:t>
                      </a:r>
                      <a:endParaRPr lang="fr-FR" sz="1800" b="1" kern="1200" dirty="0">
                        <a:solidFill>
                          <a:schemeClr val="tx1"/>
                        </a:solidFill>
                        <a:latin typeface="Perpetua" pitchFamily="18" charset="0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fr-FR" sz="1800" b="1" kern="1200" dirty="0" smtClean="0">
                          <a:solidFill>
                            <a:schemeClr val="tx1"/>
                          </a:solidFill>
                          <a:latin typeface="Perpetua" pitchFamily="18" charset="0"/>
                          <a:ea typeface="+mn-ea"/>
                          <a:cs typeface="+mn-cs"/>
                        </a:rPr>
                        <a:t>9</a:t>
                      </a:r>
                      <a:endParaRPr lang="fr-FR" sz="1800" b="1" kern="1200" dirty="0">
                        <a:solidFill>
                          <a:schemeClr val="tx1"/>
                        </a:solidFill>
                        <a:latin typeface="Perpetua" pitchFamily="18" charset="0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fr-FR" sz="1800" b="1" kern="1200" dirty="0" smtClean="0">
                          <a:solidFill>
                            <a:schemeClr val="tx1"/>
                          </a:solidFill>
                          <a:latin typeface="Perpetua" pitchFamily="18" charset="0"/>
                          <a:ea typeface="+mn-ea"/>
                          <a:cs typeface="+mn-cs"/>
                        </a:rPr>
                        <a:t>10</a:t>
                      </a:r>
                      <a:endParaRPr lang="fr-FR" sz="1800" b="1" kern="1200" dirty="0">
                        <a:solidFill>
                          <a:schemeClr val="tx1"/>
                        </a:solidFill>
                        <a:latin typeface="Perpetua" pitchFamily="18" charset="0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fr-FR" sz="1800" b="1" kern="1200" dirty="0" smtClean="0">
                          <a:solidFill>
                            <a:schemeClr val="tx1"/>
                          </a:solidFill>
                          <a:latin typeface="Perpetua" pitchFamily="18" charset="0"/>
                          <a:ea typeface="+mn-ea"/>
                          <a:cs typeface="+mn-cs"/>
                        </a:rPr>
                        <a:t>11</a:t>
                      </a:r>
                      <a:endParaRPr lang="fr-FR" sz="1800" b="1" kern="1200" dirty="0">
                        <a:solidFill>
                          <a:schemeClr val="tx1"/>
                        </a:solidFill>
                        <a:latin typeface="Perpetua" pitchFamily="18" charset="0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fr-FR" sz="1800" b="1" kern="1200" dirty="0" smtClean="0">
                          <a:solidFill>
                            <a:schemeClr val="tx1"/>
                          </a:solidFill>
                          <a:latin typeface="Perpetua" pitchFamily="18" charset="0"/>
                          <a:ea typeface="+mn-ea"/>
                          <a:cs typeface="+mn-cs"/>
                        </a:rPr>
                        <a:t>12</a:t>
                      </a:r>
                      <a:endParaRPr lang="fr-FR" sz="1800" b="1" kern="1200" dirty="0">
                        <a:solidFill>
                          <a:schemeClr val="tx1"/>
                        </a:solidFill>
                        <a:latin typeface="Perpetua" pitchFamily="18" charset="0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8" name="ZoneTexte 7"/>
          <p:cNvSpPr txBox="1"/>
          <p:nvPr/>
        </p:nvSpPr>
        <p:spPr>
          <a:xfrm>
            <a:off x="1057275" y="1695450"/>
            <a:ext cx="71313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 smtClean="0">
                <a:latin typeface="Perpetua" pitchFamily="18" charset="0"/>
              </a:rPr>
              <a:t>Informations sur l’activité de production, les dépenses et charges </a:t>
            </a:r>
            <a:endParaRPr lang="fr-FR" b="1" dirty="0">
              <a:latin typeface="Perpetua" pitchFamily="18" charset="0"/>
            </a:endParaRPr>
          </a:p>
        </p:txBody>
      </p:sp>
      <p:sp>
        <p:nvSpPr>
          <p:cNvPr id="9" name="Accolade ouvrante 8"/>
          <p:cNvSpPr/>
          <p:nvPr/>
        </p:nvSpPr>
        <p:spPr>
          <a:xfrm rot="16200000">
            <a:off x="3833814" y="-30370"/>
            <a:ext cx="276225" cy="6896102"/>
          </a:xfrm>
          <a:prstGeom prst="leftBrac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0" name="ZoneTexte 9"/>
          <p:cNvSpPr txBox="1"/>
          <p:nvPr/>
        </p:nvSpPr>
        <p:spPr>
          <a:xfrm>
            <a:off x="873458" y="2219325"/>
            <a:ext cx="70037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 smtClean="0">
                <a:latin typeface="Perpetua" pitchFamily="18" charset="0"/>
              </a:rPr>
              <a:t>Les 12 derniers mois d’activités</a:t>
            </a:r>
            <a:endParaRPr lang="fr-FR" b="1" dirty="0">
              <a:latin typeface="Perpetua" pitchFamily="18" charset="0"/>
            </a:endParaRPr>
          </a:p>
        </p:txBody>
      </p:sp>
      <p:cxnSp>
        <p:nvCxnSpPr>
          <p:cNvPr id="16" name="Connecteur droit avec flèche 15"/>
          <p:cNvCxnSpPr/>
          <p:nvPr/>
        </p:nvCxnSpPr>
        <p:spPr>
          <a:xfrm flipH="1">
            <a:off x="7877176" y="3086100"/>
            <a:ext cx="1" cy="169545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ZoneTexte 17"/>
          <p:cNvSpPr txBox="1"/>
          <p:nvPr/>
        </p:nvSpPr>
        <p:spPr>
          <a:xfrm>
            <a:off x="5676900" y="4781550"/>
            <a:ext cx="3248025" cy="1323439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1600" b="1" i="1" dirty="0" smtClean="0">
                <a:latin typeface="Perpetua" pitchFamily="18" charset="0"/>
              </a:rPr>
              <a:t>Informations sur l’activité de production fournies suivant le type d’activité (industrie, commerce et services) et par produit</a:t>
            </a:r>
          </a:p>
          <a:p>
            <a:pPr algn="ctr"/>
            <a:r>
              <a:rPr lang="fr-FR" sz="1600" b="1" i="1" dirty="0" smtClean="0">
                <a:latin typeface="Perpetua" pitchFamily="18" charset="0"/>
              </a:rPr>
              <a:t>Caractéristiques de l’emploi</a:t>
            </a:r>
            <a:endParaRPr lang="fr-FR" sz="1600" b="1" i="1" dirty="0">
              <a:latin typeface="Perpetua" pitchFamily="18" charset="0"/>
            </a:endParaRPr>
          </a:p>
        </p:txBody>
      </p:sp>
      <p:cxnSp>
        <p:nvCxnSpPr>
          <p:cNvPr id="22" name="Connecteur droit avec flèche 21"/>
          <p:cNvCxnSpPr/>
          <p:nvPr/>
        </p:nvCxnSpPr>
        <p:spPr>
          <a:xfrm>
            <a:off x="2209803" y="3417681"/>
            <a:ext cx="1" cy="164422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ZoneTexte 22"/>
          <p:cNvSpPr txBox="1"/>
          <p:nvPr/>
        </p:nvSpPr>
        <p:spPr>
          <a:xfrm>
            <a:off x="314327" y="5048777"/>
            <a:ext cx="3248025" cy="830997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1600" b="1" i="1" dirty="0" smtClean="0">
                <a:latin typeface="Perpetua" pitchFamily="18" charset="0"/>
              </a:rPr>
              <a:t>Informations agrégés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fr-FR" sz="1600" b="1" i="1" dirty="0" smtClean="0">
                <a:latin typeface="Perpetua" pitchFamily="18" charset="0"/>
              </a:rPr>
              <a:t>Mensuelles: CA des UPI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fr-FR" sz="1600" b="1" i="1" dirty="0" smtClean="0">
                <a:latin typeface="Perpetua" pitchFamily="18" charset="0"/>
              </a:rPr>
              <a:t>Annuelles: pour les autres charge </a:t>
            </a:r>
            <a:endParaRPr lang="fr-FR" sz="1600" b="1" i="1" dirty="0">
              <a:latin typeface="Perpetua" pitchFamily="18" charset="0"/>
            </a:endParaRPr>
          </a:p>
        </p:txBody>
      </p:sp>
      <p:sp>
        <p:nvSpPr>
          <p:cNvPr id="24" name="ZoneTexte 23"/>
          <p:cNvSpPr txBox="1"/>
          <p:nvPr/>
        </p:nvSpPr>
        <p:spPr>
          <a:xfrm>
            <a:off x="7115175" y="3800475"/>
            <a:ext cx="1609725" cy="584775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1600" b="1" i="1" dirty="0" smtClean="0">
                <a:latin typeface="Perpetua" pitchFamily="18" charset="0"/>
              </a:rPr>
              <a:t>Dernier mois d’activité</a:t>
            </a:r>
            <a:endParaRPr lang="fr-FR" sz="1600" b="1" i="1" dirty="0">
              <a:latin typeface="Perpetua" pitchFamily="18" charset="0"/>
            </a:endParaRPr>
          </a:p>
        </p:txBody>
      </p:sp>
      <p:sp>
        <p:nvSpPr>
          <p:cNvPr id="25" name="ZoneTexte 24"/>
          <p:cNvSpPr txBox="1"/>
          <p:nvPr/>
        </p:nvSpPr>
        <p:spPr>
          <a:xfrm>
            <a:off x="873459" y="3952874"/>
            <a:ext cx="2860342" cy="584775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1600" b="1" i="1" dirty="0" smtClean="0">
                <a:latin typeface="Perpetua" pitchFamily="18" charset="0"/>
              </a:rPr>
              <a:t>11 mois précédents le dernier mois d’activité</a:t>
            </a:r>
            <a:endParaRPr lang="fr-FR" sz="1600" b="1" i="1" dirty="0">
              <a:latin typeface="Perpetu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1340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873458" y="0"/>
            <a:ext cx="73152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400" dirty="0" smtClean="0">
                <a:latin typeface="Edwardian Script ITC" panose="030303020407070D0804" pitchFamily="66" charset="0"/>
              </a:rPr>
              <a:t>Plan de présentation</a:t>
            </a:r>
            <a:endParaRPr lang="fr-FR" sz="4400" dirty="0">
              <a:latin typeface="Edwardian Script ITC" panose="030303020407070D0804" pitchFamily="66" charset="0"/>
            </a:endParaRPr>
          </a:p>
        </p:txBody>
      </p:sp>
      <p:graphicFrame>
        <p:nvGraphicFramePr>
          <p:cNvPr id="3" name="Diagramme 2"/>
          <p:cNvGraphicFramePr/>
          <p:nvPr>
            <p:extLst>
              <p:ext uri="{D42A27DB-BD31-4B8C-83A1-F6EECF244321}">
                <p14:modId xmlns:p14="http://schemas.microsoft.com/office/powerpoint/2010/main" val="2004464639"/>
              </p:ext>
            </p:extLst>
          </p:nvPr>
        </p:nvGraphicFramePr>
        <p:xfrm>
          <a:off x="159222" y="668740"/>
          <a:ext cx="8793709" cy="60050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2" name="ZoneTexte 1"/>
              <p:cNvSpPr txBox="1"/>
              <p:nvPr/>
            </p:nvSpPr>
            <p:spPr>
              <a:xfrm>
                <a:off x="361950" y="2047935"/>
                <a:ext cx="8601075" cy="406265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285750" indent="-285750" algn="just">
                  <a:buFont typeface="Wingdings" pitchFamily="2" charset="2"/>
                  <a:buChar char="q"/>
                </a:pPr>
                <a:r>
                  <a:rPr lang="fr-FR" dirty="0" smtClean="0">
                    <a:latin typeface="Perpetua" pitchFamily="18" charset="0"/>
                  </a:rPr>
                  <a:t>Le passage entre la NAEMA-NOPEMA et les nomenclatures nationales pas aisées</a:t>
                </a:r>
              </a:p>
              <a:p>
                <a:pPr marL="285750" indent="-285750" algn="just">
                  <a:buFont typeface="Wingdings" pitchFamily="2" charset="2"/>
                  <a:buChar char="q"/>
                </a:pPr>
                <a:r>
                  <a:rPr lang="fr-FR" dirty="0" smtClean="0">
                    <a:latin typeface="Perpetua" pitchFamily="18" charset="0"/>
                  </a:rPr>
                  <a:t>Agrégats annuels calculés (production, achats de matières premières, …) sont présentés par UPI alors que la CN a besoin d’informations plus détaillé</a:t>
                </a:r>
              </a:p>
              <a:p>
                <a:pPr marL="285750" indent="-285750" algn="just">
                  <a:buFont typeface="Wingdings" pitchFamily="2" charset="2"/>
                  <a:buChar char="q"/>
                </a:pPr>
                <a:r>
                  <a:rPr lang="fr-FR" dirty="0">
                    <a:latin typeface="Perpetua" pitchFamily="18" charset="0"/>
                  </a:rPr>
                  <a:t>Les activités de certains UPI ne concordent pas avec la nature de leur productions</a:t>
                </a:r>
              </a:p>
              <a:p>
                <a:pPr algn="just"/>
                <a:r>
                  <a:rPr lang="fr-FR" dirty="0">
                    <a:latin typeface="Perpetua" pitchFamily="18" charset="0"/>
                  </a:rPr>
                  <a:t>    </a:t>
                </a:r>
                <a:r>
                  <a:rPr lang="fr-FR" dirty="0" err="1">
                    <a:latin typeface="Perpetua" pitchFamily="18" charset="0"/>
                  </a:rPr>
                  <a:t>Exple</a:t>
                </a:r>
                <a:r>
                  <a:rPr lang="fr-FR" dirty="0">
                    <a:latin typeface="Perpetua" pitchFamily="18" charset="0"/>
                  </a:rPr>
                  <a:t>: unités industrielle classée comme commerciale (description de l’activité: vente de beignets, vente de glaçon), unités de services classées comme commerciales ou industrielle (description de l’activité: vente de riz préparé</a:t>
                </a:r>
                <a:r>
                  <a:rPr lang="fr-FR" dirty="0" smtClean="0">
                    <a:latin typeface="Perpetua" pitchFamily="18" charset="0"/>
                  </a:rPr>
                  <a:t>)</a:t>
                </a:r>
              </a:p>
              <a:p>
                <a:pPr marL="285750" indent="-285750" algn="just">
                  <a:buFont typeface="Wingdings" pitchFamily="2" charset="2"/>
                  <a:buChar char="q"/>
                </a:pPr>
                <a:r>
                  <a:rPr lang="fr-FR" dirty="0" smtClean="0">
                    <a:latin typeface="Perpetua" pitchFamily="18" charset="0"/>
                  </a:rPr>
                  <a:t>Les agrégats comme la production </a:t>
                </a:r>
              </a:p>
              <a:p>
                <a:pPr algn="just"/>
                <a:r>
                  <a:rPr lang="fr-FR" dirty="0">
                    <a:latin typeface="Perpetua" pitchFamily="18" charset="0"/>
                  </a:rPr>
                  <a:t> </a:t>
                </a:r>
                <a:r>
                  <a:rPr lang="fr-FR" dirty="0" smtClean="0">
                    <a:latin typeface="Perpetua" pitchFamily="18" charset="0"/>
                  </a:rPr>
                  <a:t>    </a:t>
                </a:r>
                <a:r>
                  <a:rPr lang="fr-FR" dirty="0" err="1" smtClean="0">
                    <a:latin typeface="Perpetua" pitchFamily="18" charset="0"/>
                  </a:rPr>
                  <a:t>Prod_an</a:t>
                </a:r>
                <a:r>
                  <a:rPr lang="fr-FR" dirty="0" smtClean="0">
                    <a:latin typeface="Perpetua" pitchFamily="18" charset="0"/>
                  </a:rPr>
                  <a:t>=CA  (Industrie,12 mois)+</a:t>
                </a:r>
                <a:r>
                  <a:rPr lang="fr-FR" dirty="0">
                    <a:latin typeface="Perpetua" pitchFamily="18" charset="0"/>
                  </a:rPr>
                  <a:t>CA  </a:t>
                </a:r>
                <a:r>
                  <a:rPr lang="fr-FR" dirty="0" smtClean="0">
                    <a:latin typeface="Perpetua" pitchFamily="18" charset="0"/>
                  </a:rPr>
                  <a:t>(Services,12 </a:t>
                </a:r>
                <a:r>
                  <a:rPr lang="fr-FR" dirty="0">
                    <a:latin typeface="Perpetua" pitchFamily="18" charset="0"/>
                  </a:rPr>
                  <a:t>mois) </a:t>
                </a:r>
                <a:r>
                  <a:rPr lang="fr-FR" dirty="0" smtClean="0">
                    <a:latin typeface="Perpetua" pitchFamily="18" charset="0"/>
                  </a:rPr>
                  <a:t>+ [CA (Commerce,12 </a:t>
                </a:r>
                <a:r>
                  <a:rPr lang="fr-FR" dirty="0">
                    <a:latin typeface="Perpetua" pitchFamily="18" charset="0"/>
                  </a:rPr>
                  <a:t>mois) </a:t>
                </a:r>
                <a:r>
                  <a:rPr lang="fr-FR" dirty="0" smtClean="0">
                    <a:latin typeface="Perpetua" pitchFamily="18" charset="0"/>
                  </a:rPr>
                  <a:t> – Achats de marchandises (12 mois)]</a:t>
                </a:r>
              </a:p>
              <a:p>
                <a:pPr algn="just"/>
                <a:r>
                  <a:rPr lang="fr-FR" dirty="0" smtClean="0">
                    <a:latin typeface="Perpetua" pitchFamily="18" charset="0"/>
                  </a:rPr>
                  <a:t>La production du commerce (marge) n’a pas tenu compte de l’égalité entre les quantités achetées et vendues et des unités d’achat et de vente </a:t>
                </a:r>
              </a:p>
              <a:p>
                <a:pPr algn="just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1400" b="1" i="1" smtClean="0">
                          <a:latin typeface="Cambria Math"/>
                        </a:rPr>
                        <m:t>𝑴𝒂𝒓𝒈𝒆</m:t>
                      </m:r>
                      <m:r>
                        <a:rPr lang="fr-FR" sz="1400" b="1" i="1" smtClean="0">
                          <a:latin typeface="Cambria Math"/>
                        </a:rPr>
                        <m:t>=</m:t>
                      </m:r>
                      <m:r>
                        <a:rPr lang="fr-FR" sz="1400" b="1" i="1" smtClean="0">
                          <a:latin typeface="Cambria Math"/>
                        </a:rPr>
                        <m:t>𝑸𝒕</m:t>
                      </m:r>
                      <m:r>
                        <a:rPr lang="fr-FR" sz="1400" b="1" i="1" smtClean="0">
                          <a:latin typeface="Cambria Math"/>
                        </a:rPr>
                        <m:t>é</m:t>
                      </m:r>
                      <m:r>
                        <a:rPr lang="fr-FR" sz="1400" b="1" i="1" smtClean="0">
                          <a:latin typeface="Cambria Math"/>
                        </a:rPr>
                        <m:t>𝒔</m:t>
                      </m:r>
                      <m:r>
                        <a:rPr lang="fr-FR" sz="1400" b="1" i="1" smtClean="0">
                          <a:latin typeface="Cambria Math"/>
                        </a:rPr>
                        <m:t> </m:t>
                      </m:r>
                      <m:r>
                        <a:rPr lang="fr-FR" sz="1400" b="1" i="1" smtClean="0">
                          <a:latin typeface="Cambria Math"/>
                        </a:rPr>
                        <m:t>𝒗𝒆𝒏𝒅𝒖𝒆𝒔</m:t>
                      </m:r>
                      <m:r>
                        <a:rPr lang="fr-FR" sz="1400" b="1" i="1" smtClean="0">
                          <a:latin typeface="Cambria Math"/>
                          <a:ea typeface="Cambria Math"/>
                        </a:rPr>
                        <m:t>×</m:t>
                      </m:r>
                      <m:r>
                        <a:rPr lang="fr-FR" sz="1400" b="1" i="1" smtClean="0">
                          <a:latin typeface="Cambria Math"/>
                          <a:ea typeface="Cambria Math"/>
                        </a:rPr>
                        <m:t>𝑷𝒓𝒊𝒙</m:t>
                      </m:r>
                      <m:r>
                        <a:rPr lang="fr-FR" sz="1400" b="1" i="1" smtClean="0">
                          <a:latin typeface="Cambria Math"/>
                          <a:ea typeface="Cambria Math"/>
                        </a:rPr>
                        <m:t> </m:t>
                      </m:r>
                      <m:r>
                        <a:rPr lang="fr-FR" sz="1400" b="1" i="1" smtClean="0">
                          <a:latin typeface="Cambria Math"/>
                          <a:ea typeface="Cambria Math"/>
                        </a:rPr>
                        <m:t>𝒖𝒏𝒊𝒕𝒂𝒊𝒓𝒆𝒔</m:t>
                      </m:r>
                      <m:r>
                        <a:rPr lang="fr-FR" sz="1400" b="1" i="1" smtClean="0">
                          <a:latin typeface="Cambria Math"/>
                          <a:ea typeface="Cambria Math"/>
                        </a:rPr>
                        <m:t> </m:t>
                      </m:r>
                      <m:r>
                        <a:rPr lang="fr-FR" sz="1400" b="1" i="1" smtClean="0">
                          <a:latin typeface="Cambria Math"/>
                          <a:ea typeface="Cambria Math"/>
                        </a:rPr>
                        <m:t>𝒅𝒆</m:t>
                      </m:r>
                      <m:r>
                        <a:rPr lang="fr-FR" sz="1400" b="1" i="1" smtClean="0">
                          <a:latin typeface="Cambria Math"/>
                          <a:ea typeface="Cambria Math"/>
                        </a:rPr>
                        <m:t> </m:t>
                      </m:r>
                      <m:r>
                        <a:rPr lang="fr-FR" sz="1400" b="1" i="1" smtClean="0">
                          <a:latin typeface="Cambria Math"/>
                          <a:ea typeface="Cambria Math"/>
                        </a:rPr>
                        <m:t>𝒗𝒆𝒏𝒕𝒆</m:t>
                      </m:r>
                      <m:r>
                        <a:rPr lang="fr-FR" sz="1400" b="1" i="1" smtClean="0">
                          <a:latin typeface="Cambria Math"/>
                          <a:ea typeface="Cambria Math"/>
                        </a:rPr>
                        <m:t> −</m:t>
                      </m:r>
                      <m:r>
                        <a:rPr lang="fr-FR" sz="1400" b="1" i="1" smtClean="0">
                          <a:latin typeface="Cambria Math"/>
                          <a:ea typeface="Cambria Math"/>
                        </a:rPr>
                        <m:t>𝑸𝒕</m:t>
                      </m:r>
                      <m:r>
                        <a:rPr lang="fr-FR" sz="1400" b="1" i="1" smtClean="0">
                          <a:latin typeface="Cambria Math"/>
                          <a:ea typeface="Cambria Math"/>
                        </a:rPr>
                        <m:t>é</m:t>
                      </m:r>
                      <m:r>
                        <a:rPr lang="fr-FR" sz="1400" b="1" i="1" smtClean="0">
                          <a:latin typeface="Cambria Math"/>
                          <a:ea typeface="Cambria Math"/>
                        </a:rPr>
                        <m:t>𝒔</m:t>
                      </m:r>
                      <m:r>
                        <a:rPr lang="fr-FR" sz="1400" b="1" i="1" smtClean="0">
                          <a:latin typeface="Cambria Math"/>
                          <a:ea typeface="Cambria Math"/>
                        </a:rPr>
                        <m:t> </m:t>
                      </m:r>
                      <m:r>
                        <a:rPr lang="fr-FR" sz="1400" b="1" i="1" smtClean="0">
                          <a:latin typeface="Cambria Math"/>
                          <a:ea typeface="Cambria Math"/>
                        </a:rPr>
                        <m:t>𝒂𝒄𝒉𝒆𝒕</m:t>
                      </m:r>
                      <m:r>
                        <a:rPr lang="fr-FR" sz="1400" b="1" i="1" smtClean="0">
                          <a:latin typeface="Cambria Math"/>
                          <a:ea typeface="Cambria Math"/>
                        </a:rPr>
                        <m:t>é</m:t>
                      </m:r>
                      <m:r>
                        <a:rPr lang="fr-FR" sz="1400" b="1" i="1" smtClean="0">
                          <a:latin typeface="Cambria Math"/>
                          <a:ea typeface="Cambria Math"/>
                        </a:rPr>
                        <m:t>𝒆𝒔</m:t>
                      </m:r>
                      <m:r>
                        <a:rPr lang="fr-FR" sz="1400" b="1" i="1" smtClean="0">
                          <a:latin typeface="Cambria Math"/>
                          <a:ea typeface="Cambria Math"/>
                        </a:rPr>
                        <m:t>×</m:t>
                      </m:r>
                      <m:r>
                        <a:rPr lang="fr-FR" sz="1400" b="1" i="1" smtClean="0">
                          <a:latin typeface="Cambria Math"/>
                          <a:ea typeface="Cambria Math"/>
                        </a:rPr>
                        <m:t>𝑷𝒓𝒊𝒙</m:t>
                      </m:r>
                      <m:r>
                        <a:rPr lang="fr-FR" sz="1400" b="1" i="1" smtClean="0">
                          <a:latin typeface="Cambria Math"/>
                          <a:ea typeface="Cambria Math"/>
                        </a:rPr>
                        <m:t> </m:t>
                      </m:r>
                      <m:r>
                        <a:rPr lang="fr-FR" sz="1400" b="1" i="1" smtClean="0">
                          <a:latin typeface="Cambria Math"/>
                          <a:ea typeface="Cambria Math"/>
                        </a:rPr>
                        <m:t>𝒖𝒏𝒊𝒕𝒂𝒊𝒓𝒆</m:t>
                      </m:r>
                      <m:r>
                        <a:rPr lang="fr-FR" sz="1400" b="1" i="1" smtClean="0">
                          <a:latin typeface="Cambria Math"/>
                          <a:ea typeface="Cambria Math"/>
                        </a:rPr>
                        <m:t> </m:t>
                      </m:r>
                      <m:sSup>
                        <m:sSupPr>
                          <m:ctrlPr>
                            <a:rPr lang="fr-FR" sz="1400" b="1" i="1" smtClean="0"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fr-FR" sz="1400" b="1" i="1" smtClean="0">
                              <a:latin typeface="Cambria Math"/>
                              <a:ea typeface="Cambria Math"/>
                            </a:rPr>
                            <m:t>𝒅</m:t>
                          </m:r>
                        </m:e>
                        <m:sup>
                          <m:r>
                            <a:rPr lang="fr-FR" sz="1400" b="1" i="1" smtClean="0">
                              <a:latin typeface="Cambria Math"/>
                              <a:ea typeface="Cambria Math"/>
                            </a:rPr>
                            <m:t>′</m:t>
                          </m:r>
                        </m:sup>
                      </m:sSup>
                      <m:r>
                        <a:rPr lang="fr-FR" sz="1400" b="1" i="1" smtClean="0">
                          <a:latin typeface="Cambria Math"/>
                          <a:ea typeface="Cambria Math"/>
                        </a:rPr>
                        <m:t>𝒂𝒄𝒉𝒂𝒕𝒔</m:t>
                      </m:r>
                    </m:oMath>
                  </m:oMathPara>
                </a14:m>
                <a:endParaRPr lang="fr-FR" sz="1400" b="1" dirty="0" smtClean="0">
                  <a:latin typeface="Perpetua" pitchFamily="18" charset="0"/>
                </a:endParaRPr>
              </a:p>
              <a:p>
                <a:pPr algn="just"/>
                <a:endParaRPr lang="fr-FR" sz="1400" b="1" dirty="0" smtClean="0">
                  <a:latin typeface="Perpetua" pitchFamily="18" charset="0"/>
                </a:endParaRPr>
              </a:p>
              <a:p>
                <a:pPr algn="just"/>
                <a:r>
                  <a:rPr lang="fr-FR" sz="1400" b="1" dirty="0" smtClean="0">
                    <a:latin typeface="Perpetua" pitchFamily="18" charset="0"/>
                  </a:rPr>
                  <a:t>Avec </a:t>
                </a:r>
                <a:r>
                  <a:rPr lang="fr-FR" sz="1400" b="1" dirty="0" err="1" smtClean="0">
                    <a:latin typeface="Perpetua" pitchFamily="18" charset="0"/>
                  </a:rPr>
                  <a:t>Qtés</a:t>
                </a:r>
                <a:r>
                  <a:rPr lang="fr-FR" sz="1400" b="1" dirty="0" smtClean="0">
                    <a:latin typeface="Perpetua" pitchFamily="18" charset="0"/>
                  </a:rPr>
                  <a:t> vendues=</a:t>
                </a:r>
                <a:r>
                  <a:rPr lang="fr-FR" sz="1400" b="1" dirty="0" err="1" smtClean="0">
                    <a:latin typeface="Perpetua" pitchFamily="18" charset="0"/>
                  </a:rPr>
                  <a:t>Qtés</a:t>
                </a:r>
                <a:r>
                  <a:rPr lang="fr-FR" sz="1400" b="1" dirty="0" smtClean="0">
                    <a:latin typeface="Perpetua" pitchFamily="18" charset="0"/>
                  </a:rPr>
                  <a:t> achetées</a:t>
                </a:r>
              </a:p>
            </p:txBody>
          </p:sp>
        </mc:Choice>
        <mc:Fallback xmlns="">
          <p:sp>
            <p:nvSpPr>
              <p:cNvPr id="2" name="ZoneText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1950" y="2047935"/>
                <a:ext cx="8601075" cy="4062651"/>
              </a:xfrm>
              <a:prstGeom prst="rect">
                <a:avLst/>
              </a:prstGeom>
              <a:blipFill rotWithShape="1">
                <a:blip r:embed="rId7"/>
                <a:stretch>
                  <a:fillRect l="-567" t="-751" r="-638" b="-601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ZoneTexte 4"/>
          <p:cNvSpPr txBox="1"/>
          <p:nvPr/>
        </p:nvSpPr>
        <p:spPr>
          <a:xfrm>
            <a:off x="1600199" y="1466820"/>
            <a:ext cx="583882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b="1" dirty="0" smtClean="0">
                <a:latin typeface="Perpetua" pitchFamily="18" charset="0"/>
              </a:rPr>
              <a:t>Aspects</a:t>
            </a:r>
            <a:endParaRPr lang="fr-FR" sz="2000" b="1" dirty="0">
              <a:latin typeface="Perpetu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1340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873458" y="0"/>
            <a:ext cx="73152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400" dirty="0" smtClean="0">
                <a:latin typeface="Edwardian Script ITC" panose="030303020407070D0804" pitchFamily="66" charset="0"/>
              </a:rPr>
              <a:t>Plan de présentation</a:t>
            </a:r>
            <a:endParaRPr lang="fr-FR" sz="4400" dirty="0">
              <a:latin typeface="Edwardian Script ITC" panose="030303020407070D0804" pitchFamily="66" charset="0"/>
            </a:endParaRPr>
          </a:p>
        </p:txBody>
      </p:sp>
      <p:graphicFrame>
        <p:nvGraphicFramePr>
          <p:cNvPr id="3" name="Diagramme 2"/>
          <p:cNvGraphicFramePr/>
          <p:nvPr>
            <p:extLst>
              <p:ext uri="{D42A27DB-BD31-4B8C-83A1-F6EECF244321}">
                <p14:modId xmlns:p14="http://schemas.microsoft.com/office/powerpoint/2010/main" val="4088325316"/>
              </p:ext>
            </p:extLst>
          </p:nvPr>
        </p:nvGraphicFramePr>
        <p:xfrm>
          <a:off x="159222" y="668740"/>
          <a:ext cx="8793709" cy="60050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ZoneTexte 1"/>
          <p:cNvSpPr txBox="1"/>
          <p:nvPr/>
        </p:nvSpPr>
        <p:spPr>
          <a:xfrm>
            <a:off x="1076325" y="1590675"/>
            <a:ext cx="71123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 smtClean="0">
                <a:latin typeface="Perpetua" pitchFamily="18" charset="0"/>
              </a:rPr>
              <a:t>Solutions apportées</a:t>
            </a:r>
            <a:endParaRPr lang="fr-FR" b="1" dirty="0">
              <a:latin typeface="Perpetua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ZoneTexte 4"/>
              <p:cNvSpPr txBox="1"/>
              <p:nvPr/>
            </p:nvSpPr>
            <p:spPr>
              <a:xfrm>
                <a:off x="555791" y="2047875"/>
                <a:ext cx="8153400" cy="31393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b="1" dirty="0" smtClean="0">
                    <a:latin typeface="Perpetua" pitchFamily="18" charset="0"/>
                  </a:rPr>
                  <a:t>Calcul des agrégats (production, achat de matières premières) au cours du dernier mois d’activité</a:t>
                </a:r>
              </a:p>
              <a:p>
                <a:pPr marL="285750" indent="-285750">
                  <a:buFont typeface="Wingdings" pitchFamily="2" charset="2"/>
                  <a:buChar char="q"/>
                </a:pPr>
                <a:r>
                  <a:rPr lang="fr-FR" dirty="0" smtClean="0">
                    <a:latin typeface="Perpetua" pitchFamily="18" charset="0"/>
                  </a:rPr>
                  <a:t>Recodification des produits (production vendues, achat de marchandises et ) en utilisant leur  description dans la nomenclature togolaise des produits (NTP)</a:t>
                </a:r>
              </a:p>
              <a:p>
                <a:pPr marL="285750" indent="-285750">
                  <a:buFont typeface="Wingdings" pitchFamily="2" charset="2"/>
                  <a:buChar char="q"/>
                </a:pPr>
                <a:r>
                  <a:rPr lang="fr-FR" dirty="0" smtClean="0">
                    <a:latin typeface="Perpetua" pitchFamily="18" charset="0"/>
                  </a:rPr>
                  <a:t>Reclassement  des UPI</a:t>
                </a:r>
              </a:p>
              <a:p>
                <a:pPr marL="285750" indent="-285750">
                  <a:buFont typeface="Wingdings" pitchFamily="2" charset="2"/>
                  <a:buChar char="q"/>
                </a:pPr>
                <a:r>
                  <a:rPr lang="fr-FR" dirty="0" smtClean="0">
                    <a:latin typeface="Perpetua" pitchFamily="18" charset="0"/>
                  </a:rPr>
                  <a:t>Calcul de la production par type d’activité</a:t>
                </a:r>
              </a:p>
              <a:p>
                <a:pPr marL="742950" lvl="1" indent="-285750">
                  <a:buFont typeface="Wingdings" pitchFamily="2" charset="2"/>
                  <a:buChar char="§"/>
                </a:pPr>
                <a:r>
                  <a:rPr lang="fr-FR" dirty="0" smtClean="0">
                    <a:latin typeface="Perpetua" pitchFamily="18" charset="0"/>
                  </a:rPr>
                  <a:t>Commerce: calcul de la marge par produit sur la base des quantités vendues</a:t>
                </a:r>
              </a:p>
              <a:p>
                <a:pPr lvl="1"/>
                <a:r>
                  <a:rPr lang="fr-FR" dirty="0">
                    <a:latin typeface="Perpetua" pitchFamily="18" charset="0"/>
                  </a:rPr>
                  <a:t> </a:t>
                </a:r>
                <a:r>
                  <a:rPr lang="fr-FR" dirty="0" smtClean="0">
                    <a:latin typeface="Perpetua" pitchFamily="18" charset="0"/>
                  </a:rPr>
                  <a:t>   </a:t>
                </a:r>
                <a14:m>
                  <m:oMath xmlns:m="http://schemas.openxmlformats.org/officeDocument/2006/math">
                    <m:r>
                      <a:rPr lang="fr-FR" sz="1200" b="1" i="1">
                        <a:latin typeface="Cambria Math"/>
                      </a:rPr>
                      <m:t>𝑴𝒂𝒓𝒈𝒆</m:t>
                    </m:r>
                    <m:r>
                      <a:rPr lang="fr-FR" sz="1200" b="1" i="1">
                        <a:latin typeface="Cambria Math"/>
                      </a:rPr>
                      <m:t>=</m:t>
                    </m:r>
                    <m:r>
                      <a:rPr lang="fr-FR" sz="1200" b="1" i="1">
                        <a:latin typeface="Cambria Math"/>
                      </a:rPr>
                      <m:t>𝑸𝒕</m:t>
                    </m:r>
                    <m:r>
                      <a:rPr lang="fr-FR" sz="1200" b="1" i="1">
                        <a:latin typeface="Cambria Math"/>
                      </a:rPr>
                      <m:t>é</m:t>
                    </m:r>
                    <m:r>
                      <a:rPr lang="fr-FR" sz="1200" b="1" i="1">
                        <a:latin typeface="Cambria Math"/>
                      </a:rPr>
                      <m:t>𝒔</m:t>
                    </m:r>
                    <m:r>
                      <a:rPr lang="fr-FR" sz="1200" b="1" i="1">
                        <a:latin typeface="Cambria Math"/>
                      </a:rPr>
                      <m:t> </m:t>
                    </m:r>
                    <m:r>
                      <a:rPr lang="fr-FR" sz="1200" b="1" i="1">
                        <a:latin typeface="Cambria Math"/>
                      </a:rPr>
                      <m:t>𝒗𝒆𝒏𝒅𝒖𝒆𝒔</m:t>
                    </m:r>
                    <m:r>
                      <a:rPr lang="fr-FR" sz="1200" b="1" i="1">
                        <a:latin typeface="Cambria Math"/>
                        <a:ea typeface="Cambria Math"/>
                      </a:rPr>
                      <m:t>×</m:t>
                    </m:r>
                    <m:r>
                      <a:rPr lang="fr-FR" sz="1200" b="1" i="1">
                        <a:latin typeface="Cambria Math"/>
                        <a:ea typeface="Cambria Math"/>
                      </a:rPr>
                      <m:t>𝑷𝒓𝒊𝒙</m:t>
                    </m:r>
                    <m:r>
                      <a:rPr lang="fr-FR" sz="1200" b="1" i="1">
                        <a:latin typeface="Cambria Math"/>
                        <a:ea typeface="Cambria Math"/>
                      </a:rPr>
                      <m:t> </m:t>
                    </m:r>
                    <m:r>
                      <a:rPr lang="fr-FR" sz="1200" b="1" i="1">
                        <a:latin typeface="Cambria Math"/>
                        <a:ea typeface="Cambria Math"/>
                      </a:rPr>
                      <m:t>𝒖𝒏𝒊𝒕𝒂𝒊𝒓𝒆𝒔</m:t>
                    </m:r>
                    <m:r>
                      <a:rPr lang="fr-FR" sz="1200" b="1" i="1">
                        <a:latin typeface="Cambria Math"/>
                        <a:ea typeface="Cambria Math"/>
                      </a:rPr>
                      <m:t> </m:t>
                    </m:r>
                    <m:r>
                      <a:rPr lang="fr-FR" sz="1200" b="1" i="1">
                        <a:latin typeface="Cambria Math"/>
                        <a:ea typeface="Cambria Math"/>
                      </a:rPr>
                      <m:t>𝒅𝒆</m:t>
                    </m:r>
                    <m:r>
                      <a:rPr lang="fr-FR" sz="1200" b="1" i="1">
                        <a:latin typeface="Cambria Math"/>
                        <a:ea typeface="Cambria Math"/>
                      </a:rPr>
                      <m:t> </m:t>
                    </m:r>
                    <m:r>
                      <a:rPr lang="fr-FR" sz="1200" b="1" i="1">
                        <a:latin typeface="Cambria Math"/>
                        <a:ea typeface="Cambria Math"/>
                      </a:rPr>
                      <m:t>𝒗𝒆𝒏𝒕𝒆</m:t>
                    </m:r>
                    <m:r>
                      <a:rPr lang="fr-FR" sz="1200" b="1" i="1">
                        <a:latin typeface="Cambria Math"/>
                        <a:ea typeface="Cambria Math"/>
                      </a:rPr>
                      <m:t> −</m:t>
                    </m:r>
                    <m:r>
                      <a:rPr lang="fr-FR" sz="1200" b="1" i="1">
                        <a:latin typeface="Cambria Math"/>
                        <a:ea typeface="Cambria Math"/>
                      </a:rPr>
                      <m:t>𝑸𝒕</m:t>
                    </m:r>
                    <m:r>
                      <a:rPr lang="fr-FR" sz="1200" b="1" i="1">
                        <a:latin typeface="Cambria Math"/>
                        <a:ea typeface="Cambria Math"/>
                      </a:rPr>
                      <m:t>é</m:t>
                    </m:r>
                    <m:r>
                      <a:rPr lang="fr-FR" sz="1200" b="1" i="1">
                        <a:latin typeface="Cambria Math"/>
                        <a:ea typeface="Cambria Math"/>
                      </a:rPr>
                      <m:t>𝒔</m:t>
                    </m:r>
                    <m:r>
                      <a:rPr lang="fr-FR" sz="1200" b="1" i="1" smtClean="0">
                        <a:latin typeface="Cambria Math"/>
                        <a:ea typeface="Cambria Math"/>
                      </a:rPr>
                      <m:t> </m:t>
                    </m:r>
                    <m:r>
                      <a:rPr lang="fr-FR" sz="1200" b="1" i="1">
                        <a:latin typeface="Cambria Math"/>
                      </a:rPr>
                      <m:t>𝒗𝒆𝒏𝒅𝒖𝒆𝒔</m:t>
                    </m:r>
                    <m:r>
                      <a:rPr lang="fr-FR" sz="1200" b="1" i="1">
                        <a:latin typeface="Cambria Math"/>
                        <a:ea typeface="Cambria Math"/>
                      </a:rPr>
                      <m:t>×</m:t>
                    </m:r>
                    <m:r>
                      <a:rPr lang="fr-FR" sz="1200" b="1" i="1">
                        <a:latin typeface="Cambria Math"/>
                        <a:ea typeface="Cambria Math"/>
                      </a:rPr>
                      <m:t>𝑷𝒓𝒊𝒙</m:t>
                    </m:r>
                    <m:r>
                      <a:rPr lang="fr-FR" sz="1200" b="1" i="1">
                        <a:latin typeface="Cambria Math"/>
                        <a:ea typeface="Cambria Math"/>
                      </a:rPr>
                      <m:t> </m:t>
                    </m:r>
                    <m:r>
                      <a:rPr lang="fr-FR" sz="1200" b="1" i="1">
                        <a:latin typeface="Cambria Math"/>
                        <a:ea typeface="Cambria Math"/>
                      </a:rPr>
                      <m:t>𝒖𝒏𝒊𝒕𝒂𝒊𝒓𝒆</m:t>
                    </m:r>
                    <m:r>
                      <a:rPr lang="fr-FR" sz="1200" b="1" i="1">
                        <a:latin typeface="Cambria Math"/>
                        <a:ea typeface="Cambria Math"/>
                      </a:rPr>
                      <m:t> </m:t>
                    </m:r>
                    <m:sSup>
                      <m:sSupPr>
                        <m:ctrlPr>
                          <a:rPr lang="fr-FR" sz="1200" b="1" i="1">
                            <a:latin typeface="Cambria Math"/>
                            <a:ea typeface="Cambria Math"/>
                          </a:rPr>
                        </m:ctrlPr>
                      </m:sSupPr>
                      <m:e>
                        <m:r>
                          <a:rPr lang="fr-FR" sz="1200" b="1" i="1">
                            <a:latin typeface="Cambria Math"/>
                            <a:ea typeface="Cambria Math"/>
                          </a:rPr>
                          <m:t>𝒅</m:t>
                        </m:r>
                      </m:e>
                      <m:sup>
                        <m:r>
                          <a:rPr lang="fr-FR" sz="1200" b="1" i="1">
                            <a:latin typeface="Cambria Math"/>
                            <a:ea typeface="Cambria Math"/>
                          </a:rPr>
                          <m:t>′</m:t>
                        </m:r>
                      </m:sup>
                    </m:sSup>
                    <m:r>
                      <a:rPr lang="fr-FR" sz="1200" b="1" i="1">
                        <a:latin typeface="Cambria Math"/>
                        <a:ea typeface="Cambria Math"/>
                      </a:rPr>
                      <m:t>𝒂𝒄𝒉𝒂𝒕𝒔</m:t>
                    </m:r>
                  </m:oMath>
                </a14:m>
                <a:endParaRPr lang="fr-FR" b="1" dirty="0">
                  <a:latin typeface="Perpetua" pitchFamily="18" charset="0"/>
                </a:endParaRPr>
              </a:p>
              <a:p>
                <a:pPr lvl="1"/>
                <a:endParaRPr lang="fr-FR" dirty="0" smtClean="0">
                  <a:latin typeface="Perpetua" pitchFamily="18" charset="0"/>
                </a:endParaRPr>
              </a:p>
              <a:p>
                <a:pPr marL="742950" lvl="1" indent="-285750">
                  <a:buFont typeface="Wingdings" pitchFamily="2" charset="2"/>
                  <a:buChar char="§"/>
                </a:pPr>
                <a:r>
                  <a:rPr lang="fr-FR" dirty="0" smtClean="0">
                    <a:latin typeface="Perpetua" pitchFamily="18" charset="0"/>
                  </a:rPr>
                  <a:t>Industries: production mensuelle par produit =chiffre du dernier mois d’activité</a:t>
                </a:r>
              </a:p>
              <a:p>
                <a:pPr marL="742950" lvl="1" indent="-285750">
                  <a:buFont typeface="Wingdings" pitchFamily="2" charset="2"/>
                  <a:buChar char="§"/>
                </a:pPr>
                <a:r>
                  <a:rPr lang="fr-FR" dirty="0" smtClean="0">
                    <a:latin typeface="Perpetua" pitchFamily="18" charset="0"/>
                  </a:rPr>
                  <a:t>Services: production </a:t>
                </a:r>
                <a:r>
                  <a:rPr lang="fr-FR" dirty="0">
                    <a:latin typeface="Perpetua" pitchFamily="18" charset="0"/>
                  </a:rPr>
                  <a:t>mensuelle par produit =chiffre du dernier mois </a:t>
                </a:r>
                <a:r>
                  <a:rPr lang="fr-FR" dirty="0" smtClean="0">
                    <a:latin typeface="Perpetua" pitchFamily="18" charset="0"/>
                  </a:rPr>
                  <a:t>d’activité</a:t>
                </a:r>
                <a:endParaRPr lang="fr-FR" dirty="0">
                  <a:latin typeface="Perpetua" pitchFamily="18" charset="0"/>
                </a:endParaRPr>
              </a:p>
            </p:txBody>
          </p:sp>
        </mc:Choice>
        <mc:Fallback xmlns="">
          <p:sp>
            <p:nvSpPr>
              <p:cNvPr id="5" name="ZoneTexte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5791" y="2047875"/>
                <a:ext cx="8153400" cy="3139321"/>
              </a:xfrm>
              <a:prstGeom prst="rect">
                <a:avLst/>
              </a:prstGeom>
              <a:blipFill rotWithShape="1">
                <a:blip r:embed="rId7"/>
                <a:stretch>
                  <a:fillRect l="-598" t="-971" r="-1046" b="-2136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01340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INSEED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Thème INSEED" id="{BCBB8CA0-B7F8-4ABE-B5AD-CBBC80608EEA}" vid="{2C850606-2565-443B-B7ED-E4EC931C08CB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Thème INSEED</Template>
  <TotalTime>3164</TotalTime>
  <Words>1817</Words>
  <Application>Microsoft Office PowerPoint</Application>
  <PresentationFormat>Affichage à l'écran (4:3)</PresentationFormat>
  <Paragraphs>267</Paragraphs>
  <Slides>19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19</vt:i4>
      </vt:variant>
    </vt:vector>
  </HeadingPairs>
  <TitlesOfParts>
    <vt:vector size="20" baseType="lpstr">
      <vt:lpstr>Thème INSEED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DELL</dc:creator>
  <cp:lastModifiedBy>P'lanam FAROUH</cp:lastModifiedBy>
  <cp:revision>192</cp:revision>
  <dcterms:created xsi:type="dcterms:W3CDTF">2016-07-03T06:59:56Z</dcterms:created>
  <dcterms:modified xsi:type="dcterms:W3CDTF">2019-09-04T13:07:20Z</dcterms:modified>
</cp:coreProperties>
</file>