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handoutMasterIdLst>
    <p:handoutMasterId r:id="rId19"/>
  </p:handoutMasterIdLst>
  <p:sldIdLst>
    <p:sldId id="343" r:id="rId2"/>
    <p:sldId id="344" r:id="rId3"/>
    <p:sldId id="342" r:id="rId4"/>
    <p:sldId id="345" r:id="rId5"/>
    <p:sldId id="347" r:id="rId6"/>
    <p:sldId id="348" r:id="rId7"/>
    <p:sldId id="272" r:id="rId8"/>
    <p:sldId id="350" r:id="rId9"/>
    <p:sldId id="353" r:id="rId10"/>
    <p:sldId id="355" r:id="rId11"/>
    <p:sldId id="346" r:id="rId12"/>
    <p:sldId id="266" r:id="rId13"/>
    <p:sldId id="351" r:id="rId14"/>
    <p:sldId id="352" r:id="rId15"/>
    <p:sldId id="356" r:id="rId16"/>
    <p:sldId id="349" r:id="rId17"/>
  </p:sldIdLst>
  <p:sldSz cx="9144000" cy="6858000" type="screen4x3"/>
  <p:notesSz cx="7099300" cy="10234613"/>
  <p:defaultTextStyle>
    <a:defPPr>
      <a:defRPr lang="fr-FR"/>
    </a:defPPr>
    <a:lvl1pPr algn="l" rtl="0" fontAlgn="base">
      <a:spcBef>
        <a:spcPct val="0"/>
      </a:spcBef>
      <a:spcAft>
        <a:spcPct val="0"/>
      </a:spcAft>
      <a:defRPr sz="2400" kern="1200">
        <a:solidFill>
          <a:schemeClr val="tx1"/>
        </a:solidFill>
        <a:latin typeface="Times New Roman" panose="02020603050405020304" pitchFamily="18" charset="0"/>
        <a:ea typeface="+mn-ea"/>
        <a:cs typeface="+mn-cs"/>
      </a:defRPr>
    </a:lvl1pPr>
    <a:lvl2pPr marL="457200" algn="l" rtl="0" fontAlgn="base">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fontAlgn="base">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fontAlgn="base">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fontAlgn="base">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00"/>
    <a:srgbClr val="DDDDDD"/>
    <a:srgbClr val="000099"/>
    <a:srgbClr val="1C1C1C"/>
    <a:srgbClr val="080808"/>
    <a:srgbClr val="333333"/>
    <a:srgbClr val="003399"/>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inimized" horzBarState="maximized">
    <p:restoredLeft sz="11626" autoAdjust="0"/>
    <p:restoredTop sz="96717" autoAdjust="0"/>
  </p:normalViewPr>
  <p:slideViewPr>
    <p:cSldViewPr>
      <p:cViewPr varScale="1">
        <p:scale>
          <a:sx n="73" d="100"/>
          <a:sy n="73" d="100"/>
        </p:scale>
        <p:origin x="1746" y="72"/>
      </p:cViewPr>
      <p:guideLst>
        <p:guide orient="horz" pos="2160"/>
        <p:guide pos="2880"/>
      </p:guideLst>
    </p:cSldViewPr>
  </p:slideViewPr>
  <p:outlineViewPr>
    <p:cViewPr>
      <p:scale>
        <a:sx n="33" d="100"/>
        <a:sy n="33" d="100"/>
      </p:scale>
      <p:origin x="0" y="0"/>
    </p:cViewPr>
    <p:sldLst>
      <p:sld r:id="rId1" collapse="1"/>
      <p:sld r:id="rId2" collapse="1"/>
      <p:sld r:id="rId3" collapse="1"/>
      <p:sld r:id="rId4" collapse="1"/>
      <p:sld r:id="rId5" collapse="1"/>
      <p:sld r:id="rId6" collapse="1"/>
      <p:sld r:id="rId7" collapse="1"/>
      <p:sld r:id="rId8" collapse="1"/>
      <p:sld r:id="rId9" collapse="1"/>
      <p:sld r:id="rId10" collapse="1"/>
    </p:sldLst>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_rels/viewProps.xml.rels><?xml version="1.0" encoding="UTF-8" standalone="yes"?>
<Relationships xmlns="http://schemas.openxmlformats.org/package/2006/relationships"><Relationship Id="rId8" Type="http://schemas.openxmlformats.org/officeDocument/2006/relationships/slide" Target="slides/slide14.xml"/><Relationship Id="rId3" Type="http://schemas.openxmlformats.org/officeDocument/2006/relationships/slide" Target="slides/slide9.xml"/><Relationship Id="rId7" Type="http://schemas.openxmlformats.org/officeDocument/2006/relationships/slide" Target="slides/slide13.xml"/><Relationship Id="rId2" Type="http://schemas.openxmlformats.org/officeDocument/2006/relationships/slide" Target="slides/slide8.xml"/><Relationship Id="rId1" Type="http://schemas.openxmlformats.org/officeDocument/2006/relationships/slide" Target="slides/slide7.xml"/><Relationship Id="rId6" Type="http://schemas.openxmlformats.org/officeDocument/2006/relationships/slide" Target="slides/slide12.xml"/><Relationship Id="rId5" Type="http://schemas.openxmlformats.org/officeDocument/2006/relationships/slide" Target="slides/slide11.xml"/><Relationship Id="rId10" Type="http://schemas.openxmlformats.org/officeDocument/2006/relationships/slide" Target="slides/slide16.xml"/><Relationship Id="rId4" Type="http://schemas.openxmlformats.org/officeDocument/2006/relationships/slide" Target="slides/slide10.xml"/><Relationship Id="rId9" Type="http://schemas.openxmlformats.org/officeDocument/2006/relationships/slide" Target="slides/slide15.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9.png"/></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482" name="Rectangle 1026"/>
          <p:cNvSpPr>
            <a:spLocks noGrp="1" noChangeArrowheads="1"/>
          </p:cNvSpPr>
          <p:nvPr>
            <p:ph type="hdr" sz="quarter"/>
          </p:nvPr>
        </p:nvSpPr>
        <p:spPr bwMode="auto">
          <a:xfrm>
            <a:off x="0" y="0"/>
            <a:ext cx="3076575" cy="5127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4736" tIns="47369" rIns="94736" bIns="47369" numCol="1" anchor="t" anchorCtr="0" compatLnSpc="1">
            <a:prstTxWarp prst="textNoShape">
              <a:avLst/>
            </a:prstTxWarp>
          </a:bodyPr>
          <a:lstStyle>
            <a:lvl1pPr defTabSz="947738">
              <a:defRPr sz="1200" smtClean="0"/>
            </a:lvl1pPr>
          </a:lstStyle>
          <a:p>
            <a:pPr>
              <a:defRPr/>
            </a:pPr>
            <a:endParaRPr lang="fr-FR" altLang="fr-FR"/>
          </a:p>
        </p:txBody>
      </p:sp>
      <p:sp>
        <p:nvSpPr>
          <p:cNvPr id="20483" name="Rectangle 1027"/>
          <p:cNvSpPr>
            <a:spLocks noGrp="1" noChangeArrowheads="1"/>
          </p:cNvSpPr>
          <p:nvPr>
            <p:ph type="dt" sz="quarter" idx="1"/>
          </p:nvPr>
        </p:nvSpPr>
        <p:spPr bwMode="auto">
          <a:xfrm>
            <a:off x="4022725" y="0"/>
            <a:ext cx="3076575" cy="5127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4736" tIns="47369" rIns="94736" bIns="47369" numCol="1" anchor="t" anchorCtr="0" compatLnSpc="1">
            <a:prstTxWarp prst="textNoShape">
              <a:avLst/>
            </a:prstTxWarp>
          </a:bodyPr>
          <a:lstStyle>
            <a:lvl1pPr algn="r" defTabSz="947738">
              <a:defRPr sz="1200" smtClean="0"/>
            </a:lvl1pPr>
          </a:lstStyle>
          <a:p>
            <a:pPr>
              <a:defRPr/>
            </a:pPr>
            <a:endParaRPr lang="fr-FR" altLang="fr-FR"/>
          </a:p>
        </p:txBody>
      </p:sp>
      <p:sp>
        <p:nvSpPr>
          <p:cNvPr id="20484" name="Rectangle 1028"/>
          <p:cNvSpPr>
            <a:spLocks noGrp="1" noChangeArrowheads="1"/>
          </p:cNvSpPr>
          <p:nvPr>
            <p:ph type="ftr" sz="quarter" idx="2"/>
          </p:nvPr>
        </p:nvSpPr>
        <p:spPr bwMode="auto">
          <a:xfrm>
            <a:off x="0" y="9721850"/>
            <a:ext cx="3076575" cy="5127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4736" tIns="47369" rIns="94736" bIns="47369" numCol="1" anchor="b" anchorCtr="0" compatLnSpc="1">
            <a:prstTxWarp prst="textNoShape">
              <a:avLst/>
            </a:prstTxWarp>
          </a:bodyPr>
          <a:lstStyle>
            <a:lvl1pPr defTabSz="947738">
              <a:defRPr sz="1200" smtClean="0"/>
            </a:lvl1pPr>
          </a:lstStyle>
          <a:p>
            <a:pPr>
              <a:defRPr/>
            </a:pPr>
            <a:endParaRPr lang="fr-FR" altLang="fr-FR"/>
          </a:p>
        </p:txBody>
      </p:sp>
      <p:sp>
        <p:nvSpPr>
          <p:cNvPr id="20485" name="Rectangle 1029"/>
          <p:cNvSpPr>
            <a:spLocks noGrp="1" noChangeArrowheads="1"/>
          </p:cNvSpPr>
          <p:nvPr>
            <p:ph type="sldNum" sz="quarter" idx="3"/>
          </p:nvPr>
        </p:nvSpPr>
        <p:spPr bwMode="auto">
          <a:xfrm>
            <a:off x="4022725" y="9721850"/>
            <a:ext cx="3076575" cy="5127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4736" tIns="47369" rIns="94736" bIns="47369" numCol="1" anchor="b" anchorCtr="0" compatLnSpc="1">
            <a:prstTxWarp prst="textNoShape">
              <a:avLst/>
            </a:prstTxWarp>
          </a:bodyPr>
          <a:lstStyle>
            <a:lvl1pPr algn="r" defTabSz="947738">
              <a:defRPr sz="1200"/>
            </a:lvl1pPr>
          </a:lstStyle>
          <a:p>
            <a:fld id="{03F61FA8-9F53-4CE8-80D9-383E5BABAB04}" type="slidenum">
              <a:rPr lang="fr-FR" altLang="fr-FR"/>
              <a:pPr/>
              <a:t>‹N°›</a:t>
            </a:fld>
            <a:endParaRPr lang="fr-FR" altLang="fr-FR"/>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bwMode="auto">
          <a:xfrm>
            <a:off x="0" y="0"/>
            <a:ext cx="3076575" cy="5127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4736" tIns="47369" rIns="94736" bIns="47369" numCol="1" anchor="t" anchorCtr="0" compatLnSpc="1">
            <a:prstTxWarp prst="textNoShape">
              <a:avLst/>
            </a:prstTxWarp>
          </a:bodyPr>
          <a:lstStyle>
            <a:lvl1pPr defTabSz="947738">
              <a:defRPr sz="1200" smtClean="0"/>
            </a:lvl1pPr>
          </a:lstStyle>
          <a:p>
            <a:pPr>
              <a:defRPr/>
            </a:pPr>
            <a:endParaRPr lang="fr-FR" altLang="fr-FR"/>
          </a:p>
        </p:txBody>
      </p:sp>
      <p:sp>
        <p:nvSpPr>
          <p:cNvPr id="6147" name="Rectangle 3"/>
          <p:cNvSpPr>
            <a:spLocks noGrp="1" noChangeArrowheads="1"/>
          </p:cNvSpPr>
          <p:nvPr>
            <p:ph type="dt" idx="1"/>
          </p:nvPr>
        </p:nvSpPr>
        <p:spPr bwMode="auto">
          <a:xfrm>
            <a:off x="4022725" y="0"/>
            <a:ext cx="3076575" cy="5127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4736" tIns="47369" rIns="94736" bIns="47369" numCol="1" anchor="t" anchorCtr="0" compatLnSpc="1">
            <a:prstTxWarp prst="textNoShape">
              <a:avLst/>
            </a:prstTxWarp>
          </a:bodyPr>
          <a:lstStyle>
            <a:lvl1pPr algn="r" defTabSz="947738">
              <a:defRPr sz="1200" smtClean="0"/>
            </a:lvl1pPr>
          </a:lstStyle>
          <a:p>
            <a:pPr>
              <a:defRPr/>
            </a:pPr>
            <a:endParaRPr lang="fr-FR" altLang="fr-FR"/>
          </a:p>
        </p:txBody>
      </p:sp>
      <p:sp>
        <p:nvSpPr>
          <p:cNvPr id="16388" name="Rectangle 4"/>
          <p:cNvSpPr>
            <a:spLocks noGrp="1" noRot="1" noChangeAspect="1" noChangeArrowheads="1" noTextEdit="1"/>
          </p:cNvSpPr>
          <p:nvPr>
            <p:ph type="sldImg" idx="2"/>
          </p:nvPr>
        </p:nvSpPr>
        <p:spPr bwMode="auto">
          <a:xfrm>
            <a:off x="990600" y="766763"/>
            <a:ext cx="5118100" cy="3838575"/>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6149" name="Rectangle 5"/>
          <p:cNvSpPr>
            <a:spLocks noGrp="1" noChangeArrowheads="1"/>
          </p:cNvSpPr>
          <p:nvPr>
            <p:ph type="body" sz="quarter" idx="3"/>
          </p:nvPr>
        </p:nvSpPr>
        <p:spPr bwMode="auto">
          <a:xfrm>
            <a:off x="946150" y="4862513"/>
            <a:ext cx="5207000" cy="46053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4736" tIns="47369" rIns="94736" bIns="47369" numCol="1" anchor="t" anchorCtr="0" compatLnSpc="1">
            <a:prstTxWarp prst="textNoShape">
              <a:avLst/>
            </a:prstTxWarp>
          </a:bodyPr>
          <a:lstStyle/>
          <a:p>
            <a:pPr lvl="0"/>
            <a:r>
              <a:rPr lang="fr-FR" altLang="fr-FR" noProof="0" smtClean="0"/>
              <a:t>Cliquez pour modifier les styles du texte du masque</a:t>
            </a:r>
          </a:p>
          <a:p>
            <a:pPr lvl="1"/>
            <a:r>
              <a:rPr lang="fr-FR" altLang="fr-FR" noProof="0" smtClean="0"/>
              <a:t>Deuxième niveau</a:t>
            </a:r>
          </a:p>
          <a:p>
            <a:pPr lvl="2"/>
            <a:r>
              <a:rPr lang="fr-FR" altLang="fr-FR" noProof="0" smtClean="0"/>
              <a:t>Troisième niveau</a:t>
            </a:r>
          </a:p>
          <a:p>
            <a:pPr lvl="3"/>
            <a:r>
              <a:rPr lang="fr-FR" altLang="fr-FR" noProof="0" smtClean="0"/>
              <a:t>Quatrième niveau</a:t>
            </a:r>
          </a:p>
          <a:p>
            <a:pPr lvl="4"/>
            <a:r>
              <a:rPr lang="fr-FR" altLang="fr-FR" noProof="0" smtClean="0"/>
              <a:t>Cinquième niveau</a:t>
            </a:r>
          </a:p>
        </p:txBody>
      </p:sp>
      <p:sp>
        <p:nvSpPr>
          <p:cNvPr id="6150" name="Rectangle 6"/>
          <p:cNvSpPr>
            <a:spLocks noGrp="1" noChangeArrowheads="1"/>
          </p:cNvSpPr>
          <p:nvPr>
            <p:ph type="ftr" sz="quarter" idx="4"/>
          </p:nvPr>
        </p:nvSpPr>
        <p:spPr bwMode="auto">
          <a:xfrm>
            <a:off x="0" y="9721850"/>
            <a:ext cx="3076575" cy="5127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4736" tIns="47369" rIns="94736" bIns="47369" numCol="1" anchor="b" anchorCtr="0" compatLnSpc="1">
            <a:prstTxWarp prst="textNoShape">
              <a:avLst/>
            </a:prstTxWarp>
          </a:bodyPr>
          <a:lstStyle>
            <a:lvl1pPr defTabSz="947738">
              <a:defRPr sz="1200" smtClean="0"/>
            </a:lvl1pPr>
          </a:lstStyle>
          <a:p>
            <a:pPr>
              <a:defRPr/>
            </a:pPr>
            <a:endParaRPr lang="fr-FR" altLang="fr-FR"/>
          </a:p>
        </p:txBody>
      </p:sp>
      <p:sp>
        <p:nvSpPr>
          <p:cNvPr id="6151" name="Rectangle 7"/>
          <p:cNvSpPr>
            <a:spLocks noGrp="1" noChangeArrowheads="1"/>
          </p:cNvSpPr>
          <p:nvPr>
            <p:ph type="sldNum" sz="quarter" idx="5"/>
          </p:nvPr>
        </p:nvSpPr>
        <p:spPr bwMode="auto">
          <a:xfrm>
            <a:off x="4022725" y="9721850"/>
            <a:ext cx="3076575" cy="5127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4736" tIns="47369" rIns="94736" bIns="47369" numCol="1" anchor="b" anchorCtr="0" compatLnSpc="1">
            <a:prstTxWarp prst="textNoShape">
              <a:avLst/>
            </a:prstTxWarp>
          </a:bodyPr>
          <a:lstStyle>
            <a:lvl1pPr algn="r" defTabSz="947738">
              <a:defRPr sz="1200"/>
            </a:lvl1pPr>
          </a:lstStyle>
          <a:p>
            <a:fld id="{17E1391F-5B5A-44BE-94FF-CEEA3D8A0DC6}" type="slidenum">
              <a:rPr lang="fr-FR" altLang="fr-FR"/>
              <a:pPr/>
              <a:t>‹N°›</a:t>
            </a:fld>
            <a:endParaRPr lang="fr-FR" altLang="fr-FR"/>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78" name="Rectangle 7"/>
          <p:cNvSpPr txBox="1">
            <a:spLocks noGrp="1" noChangeArrowheads="1"/>
          </p:cNvSpPr>
          <p:nvPr/>
        </p:nvSpPr>
        <p:spPr bwMode="auto">
          <a:xfrm>
            <a:off x="4022725" y="9721850"/>
            <a:ext cx="3076575" cy="5127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4751" tIns="47376" rIns="94751" bIns="47376" anchor="b"/>
          <a:lstStyle>
            <a:lvl1pPr eaLnBrk="0" hangingPunct="0">
              <a:spcBef>
                <a:spcPct val="30000"/>
              </a:spcBef>
              <a:defRPr sz="1200">
                <a:solidFill>
                  <a:schemeClr val="tx1"/>
                </a:solidFill>
                <a:latin typeface="Times New Roman" pitchFamily="18" charset="0"/>
              </a:defRPr>
            </a:lvl1pPr>
            <a:lvl2pPr marL="742950" indent="-285750" eaLnBrk="0" hangingPunct="0">
              <a:spcBef>
                <a:spcPct val="30000"/>
              </a:spcBef>
              <a:defRPr sz="1200">
                <a:solidFill>
                  <a:schemeClr val="tx1"/>
                </a:solidFill>
                <a:latin typeface="Times New Roman" pitchFamily="18" charset="0"/>
              </a:defRPr>
            </a:lvl2pPr>
            <a:lvl3pPr marL="1143000" indent="-228600" eaLnBrk="0" hangingPunct="0">
              <a:spcBef>
                <a:spcPct val="30000"/>
              </a:spcBef>
              <a:defRPr sz="1200">
                <a:solidFill>
                  <a:schemeClr val="tx1"/>
                </a:solidFill>
                <a:latin typeface="Times New Roman" pitchFamily="18" charset="0"/>
              </a:defRPr>
            </a:lvl3pPr>
            <a:lvl4pPr marL="1600200" indent="-228600" eaLnBrk="0" hangingPunct="0">
              <a:spcBef>
                <a:spcPct val="30000"/>
              </a:spcBef>
              <a:defRPr sz="1200">
                <a:solidFill>
                  <a:schemeClr val="tx1"/>
                </a:solidFill>
                <a:latin typeface="Times New Roman" pitchFamily="18" charset="0"/>
              </a:defRPr>
            </a:lvl4pPr>
            <a:lvl5pPr marL="2057400" indent="-228600" eaLnBrk="0" hangingPunct="0">
              <a:spcBef>
                <a:spcPct val="30000"/>
              </a:spcBef>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pPr algn="r" eaLnBrk="1" hangingPunct="1">
              <a:spcBef>
                <a:spcPct val="0"/>
              </a:spcBef>
            </a:pPr>
            <a:fld id="{BA4DD107-11E2-4478-8C50-5857D2872471}" type="slidenum">
              <a:rPr lang="fr-FR" altLang="fr-FR"/>
              <a:pPr algn="r" eaLnBrk="1" hangingPunct="1">
                <a:spcBef>
                  <a:spcPct val="0"/>
                </a:spcBef>
              </a:pPr>
              <a:t>1</a:t>
            </a:fld>
            <a:endParaRPr lang="fr-FR" altLang="fr-FR"/>
          </a:p>
        </p:txBody>
      </p:sp>
      <p:sp>
        <p:nvSpPr>
          <p:cNvPr id="126979" name="Rectangle 2"/>
          <p:cNvSpPr>
            <a:spLocks noGrp="1" noRot="1" noChangeAspect="1" noChangeArrowheads="1" noTextEdit="1"/>
          </p:cNvSpPr>
          <p:nvPr>
            <p:ph type="sldImg"/>
          </p:nvPr>
        </p:nvSpPr>
        <p:spPr>
          <a:ln/>
        </p:spPr>
      </p:sp>
      <p:sp>
        <p:nvSpPr>
          <p:cNvPr id="126980" name="Rectangle 3"/>
          <p:cNvSpPr>
            <a:spLocks noGrp="1" noChangeArrowheads="1"/>
          </p:cNvSpPr>
          <p:nvPr>
            <p:ph type="body" idx="1"/>
          </p:nvPr>
        </p:nvSpPr>
        <p:spPr>
          <a:noFill/>
        </p:spPr>
        <p:txBody>
          <a:bodyPr/>
          <a:lstStyle/>
          <a:p>
            <a:pPr eaLnBrk="1" hangingPunct="1"/>
            <a:endParaRPr lang="fr-FR" altLang="fr-FR" smtClean="0"/>
          </a:p>
        </p:txBody>
      </p:sp>
    </p:spTree>
    <p:extLst>
      <p:ext uri="{BB962C8B-B14F-4D97-AF65-F5344CB8AC3E}">
        <p14:creationId xmlns:p14="http://schemas.microsoft.com/office/powerpoint/2010/main" val="2845281044"/>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4.jpeg"/><Relationship Id="rId7" Type="http://schemas.openxmlformats.org/officeDocument/2006/relationships/image" Target="../media/image8.png"/><Relationship Id="rId2" Type="http://schemas.openxmlformats.org/officeDocument/2006/relationships/image" Target="../media/image3.jpeg"/><Relationship Id="rId1" Type="http://schemas.openxmlformats.org/officeDocument/2006/relationships/slideMaster" Target="../slideMasters/slideMaster1.xml"/><Relationship Id="rId6" Type="http://schemas.openxmlformats.org/officeDocument/2006/relationships/image" Target="../media/image7.jpeg"/><Relationship Id="rId5" Type="http://schemas.openxmlformats.org/officeDocument/2006/relationships/image" Target="../media/image6.jpeg"/><Relationship Id="rId4" Type="http://schemas.openxmlformats.org/officeDocument/2006/relationships/image" Target="../media/image5.jpe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sp>
        <p:nvSpPr>
          <p:cNvPr id="4" name="Line 1031"/>
          <p:cNvSpPr>
            <a:spLocks noChangeShapeType="1"/>
          </p:cNvSpPr>
          <p:nvPr/>
        </p:nvSpPr>
        <p:spPr bwMode="auto">
          <a:xfrm>
            <a:off x="457200" y="2667000"/>
            <a:ext cx="3276600" cy="0"/>
          </a:xfrm>
          <a:prstGeom prst="line">
            <a:avLst/>
          </a:prstGeom>
          <a:noFill/>
          <a:ln w="38100">
            <a:solidFill>
              <a:srgbClr val="FF66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r-FR"/>
          </a:p>
        </p:txBody>
      </p:sp>
      <p:sp>
        <p:nvSpPr>
          <p:cNvPr id="5" name="Line 1037"/>
          <p:cNvSpPr>
            <a:spLocks noChangeShapeType="1"/>
          </p:cNvSpPr>
          <p:nvPr/>
        </p:nvSpPr>
        <p:spPr bwMode="auto">
          <a:xfrm>
            <a:off x="8229600" y="6248400"/>
            <a:ext cx="0" cy="609600"/>
          </a:xfrm>
          <a:prstGeom prst="line">
            <a:avLst/>
          </a:prstGeom>
          <a:noFill/>
          <a:ln w="57150">
            <a:solidFill>
              <a:srgbClr val="FF66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r-FR"/>
          </a:p>
        </p:txBody>
      </p:sp>
      <p:pic>
        <p:nvPicPr>
          <p:cNvPr id="6" name="Picture 1039" descr="C:\Documents and Settings\All Users\Documents\Transfert_WINDOWS\Transfert_Laurie\Insee\Visuels pour PPT\Bureaux-Small-100dpi-RVB.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629400" y="2590800"/>
            <a:ext cx="1619250" cy="1079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1040" descr="C:\Documents and Settings\All Users\Documents\Transfert_WINDOWS\Transfert_Laurie\Insee\Visuels pour PPT\Drapeaux-Small-100dpi-RVB.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629400" y="4876800"/>
            <a:ext cx="1619250" cy="1079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1041" descr="C:\Documents and Settings\All Users\Documents\Transfert_WINDOWS\Transfert_Laurie\Insee\Visuels pour PPT\Ecran1-Small-100dpi-RVB.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629400" y="3733800"/>
            <a:ext cx="1619250" cy="1079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Picture 1043" descr="C:\Documents and Settings\All Users\Documents\Transfert_WINDOWS\Transfert_Laurie\Insee\Visuels pour PPT\Logement-Small-100dpi-RVB.jp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629400" y="1447800"/>
            <a:ext cx="1619250" cy="1079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Text Box 1044"/>
          <p:cNvSpPr txBox="1">
            <a:spLocks noChangeArrowheads="1"/>
          </p:cNvSpPr>
          <p:nvPr/>
        </p:nvSpPr>
        <p:spPr bwMode="auto">
          <a:xfrm>
            <a:off x="447675" y="4724400"/>
            <a:ext cx="5495925"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fr-FR" altLang="fr-FR" sz="2000">
                <a:solidFill>
                  <a:srgbClr val="000099"/>
                </a:solidFill>
                <a:latin typeface="Arial" panose="020B0604020202020204" pitchFamily="34" charset="0"/>
              </a:rPr>
              <a:t>Billot Sylvain</a:t>
            </a:r>
            <a:br>
              <a:rPr lang="fr-FR" altLang="fr-FR" sz="2000">
                <a:solidFill>
                  <a:srgbClr val="000099"/>
                </a:solidFill>
                <a:latin typeface="Arial" panose="020B0604020202020204" pitchFamily="34" charset="0"/>
              </a:rPr>
            </a:br>
            <a:r>
              <a:rPr lang="fr-FR" altLang="fr-FR" sz="2000">
                <a:solidFill>
                  <a:srgbClr val="000099"/>
                </a:solidFill>
                <a:latin typeface="Arial" panose="020B0604020202020204" pitchFamily="34" charset="0"/>
              </a:rPr>
              <a:t>Division Synthèse générale des comptes (DCN)</a:t>
            </a:r>
          </a:p>
        </p:txBody>
      </p:sp>
      <p:pic>
        <p:nvPicPr>
          <p:cNvPr id="11" name="Picture 1047" descr="\\S90ddarsfer\sil\SIL\IIS\Com\DiaporamaCharte2011\Photos\ChoixPhotos\FouleLuxembourgRecadreePetiteB.jpg"/>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629400" y="304800"/>
            <a:ext cx="1619250" cy="1076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12" name="Group 1054"/>
          <p:cNvGrpSpPr>
            <a:grpSpLocks/>
          </p:cNvGrpSpPr>
          <p:nvPr/>
        </p:nvGrpSpPr>
        <p:grpSpPr bwMode="auto">
          <a:xfrm>
            <a:off x="247650" y="5638800"/>
            <a:ext cx="644525" cy="1104900"/>
            <a:chOff x="156" y="3552"/>
            <a:chExt cx="406" cy="696"/>
          </a:xfrm>
        </p:grpSpPr>
        <p:sp>
          <p:nvSpPr>
            <p:cNvPr id="13" name="Rectangle 1055"/>
            <p:cNvSpPr>
              <a:spLocks noChangeArrowheads="1"/>
            </p:cNvSpPr>
            <p:nvPr userDrawn="1"/>
          </p:nvSpPr>
          <p:spPr bwMode="auto">
            <a:xfrm>
              <a:off x="291" y="3552"/>
              <a:ext cx="249" cy="240"/>
            </a:xfrm>
            <a:prstGeom prst="rect">
              <a:avLst/>
            </a:prstGeom>
            <a:solidFill>
              <a:srgbClr val="DDDDDD"/>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fr-FR" altLang="fr-FR"/>
            </a:p>
          </p:txBody>
        </p:sp>
        <p:pic>
          <p:nvPicPr>
            <p:cNvPr id="14" name="Picture 1056" descr="\\S90ddarsfer\sil\SIL\IIS\Com\DiaporamaCharte2011\Version définitive\InseeDeveloppeRVB.gif"/>
            <p:cNvPicPr>
              <a:picLocks noChangeAspect="1" noChangeArrowheads="1"/>
            </p:cNvPicPr>
            <p:nvPr userDrawn="1"/>
          </p:nvPicPr>
          <p:blipFill>
            <a:blip r:embed="rId7" cstate="print">
              <a:extLst>
                <a:ext uri="{28A0092B-C50C-407E-A947-70E740481C1C}">
                  <a14:useLocalDpi xmlns:a14="http://schemas.microsoft.com/office/drawing/2010/main" val="0"/>
                </a:ext>
              </a:extLst>
            </a:blip>
            <a:srcRect/>
            <a:stretch>
              <a:fillRect/>
            </a:stretch>
          </p:blipFill>
          <p:spPr bwMode="auto">
            <a:xfrm>
              <a:off x="156" y="3552"/>
              <a:ext cx="406" cy="6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3074" name="Rectangle 1026"/>
          <p:cNvSpPr>
            <a:spLocks noGrp="1" noChangeArrowheads="1"/>
          </p:cNvSpPr>
          <p:nvPr>
            <p:ph type="ctrTitle"/>
          </p:nvPr>
        </p:nvSpPr>
        <p:spPr>
          <a:xfrm>
            <a:off x="457200" y="1187450"/>
            <a:ext cx="5794375" cy="1079500"/>
          </a:xfrm>
          <a:extLst>
            <a:ext uri="{91240B29-F687-4F45-9708-019B960494DF}">
              <a14:hiddenLine xmlns:a14="http://schemas.microsoft.com/office/drawing/2010/main" w="9525">
                <a:solidFill>
                  <a:srgbClr val="003399"/>
                </a:solidFill>
                <a:miter lim="800000"/>
                <a:headEnd/>
                <a:tailEnd/>
              </a14:hiddenLine>
            </a:ext>
          </a:extLst>
        </p:spPr>
        <p:txBody>
          <a:bodyPr/>
          <a:lstStyle>
            <a:lvl1pPr>
              <a:defRPr/>
            </a:lvl1pPr>
          </a:lstStyle>
          <a:p>
            <a:pPr lvl="0"/>
            <a:r>
              <a:rPr lang="fr-FR" altLang="fr-FR" noProof="0" smtClean="0"/>
              <a:t>Titre du diaporama</a:t>
            </a:r>
            <a:br>
              <a:rPr lang="fr-FR" altLang="fr-FR" noProof="0" smtClean="0"/>
            </a:br>
            <a:r>
              <a:rPr lang="fr-FR" altLang="fr-FR" noProof="0" smtClean="0"/>
              <a:t>sur deux lignes</a:t>
            </a:r>
          </a:p>
        </p:txBody>
      </p:sp>
      <p:sp>
        <p:nvSpPr>
          <p:cNvPr id="3075" name="Rectangle 1027"/>
          <p:cNvSpPr>
            <a:spLocks noGrp="1" noChangeArrowheads="1"/>
          </p:cNvSpPr>
          <p:nvPr>
            <p:ph type="subTitle" idx="1"/>
          </p:nvPr>
        </p:nvSpPr>
        <p:spPr>
          <a:xfrm>
            <a:off x="457200" y="2362200"/>
            <a:ext cx="5791200" cy="990600"/>
          </a:xfrm>
        </p:spPr>
        <p:txBody>
          <a:bodyPr/>
          <a:lstStyle>
            <a:lvl1pPr marL="0" indent="0">
              <a:buFontTx/>
              <a:buNone/>
              <a:defRPr sz="2100" b="1" i="1">
                <a:solidFill>
                  <a:srgbClr val="FF6600"/>
                </a:solidFill>
              </a:defRPr>
            </a:lvl1pPr>
          </a:lstStyle>
          <a:p>
            <a:pPr lvl="0"/>
            <a:r>
              <a:rPr lang="fr-FR" altLang="fr-FR" noProof="0" smtClean="0"/>
              <a:t>Sous titre</a:t>
            </a:r>
          </a:p>
        </p:txBody>
      </p:sp>
      <p:sp>
        <p:nvSpPr>
          <p:cNvPr id="15" name="Rectangle 1028"/>
          <p:cNvSpPr>
            <a:spLocks noGrp="1" noChangeArrowheads="1"/>
          </p:cNvSpPr>
          <p:nvPr>
            <p:ph type="dt" sz="half" idx="10"/>
          </p:nvPr>
        </p:nvSpPr>
        <p:spPr/>
        <p:txBody>
          <a:bodyPr/>
          <a:lstStyle>
            <a:lvl1pPr>
              <a:defRPr smtClean="0">
                <a:solidFill>
                  <a:srgbClr val="000099"/>
                </a:solidFill>
              </a:defRPr>
            </a:lvl1pPr>
          </a:lstStyle>
          <a:p>
            <a:pPr>
              <a:defRPr/>
            </a:pPr>
            <a:r>
              <a:rPr lang="fr-FR" altLang="fr-FR"/>
              <a:t>28/11/2014</a:t>
            </a:r>
          </a:p>
        </p:txBody>
      </p:sp>
    </p:spTree>
    <p:extLst>
      <p:ext uri="{BB962C8B-B14F-4D97-AF65-F5344CB8AC3E}">
        <p14:creationId xmlns:p14="http://schemas.microsoft.com/office/powerpoint/2010/main" val="14237170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Rectangle 7"/>
          <p:cNvSpPr>
            <a:spLocks noGrp="1" noChangeArrowheads="1"/>
          </p:cNvSpPr>
          <p:nvPr>
            <p:ph type="dt" sz="half" idx="10"/>
          </p:nvPr>
        </p:nvSpPr>
        <p:spPr>
          <a:ln/>
        </p:spPr>
        <p:txBody>
          <a:bodyPr/>
          <a:lstStyle>
            <a:lvl1pPr>
              <a:defRPr/>
            </a:lvl1pPr>
          </a:lstStyle>
          <a:p>
            <a:pPr>
              <a:defRPr/>
            </a:pPr>
            <a:r>
              <a:rPr lang="fr-FR" altLang="fr-FR"/>
              <a:t>Date</a:t>
            </a:r>
          </a:p>
        </p:txBody>
      </p:sp>
      <p:sp>
        <p:nvSpPr>
          <p:cNvPr id="5" name="Rectangle 8"/>
          <p:cNvSpPr>
            <a:spLocks noGrp="1" noChangeArrowheads="1"/>
          </p:cNvSpPr>
          <p:nvPr>
            <p:ph type="ftr" sz="quarter" idx="11"/>
          </p:nvPr>
        </p:nvSpPr>
        <p:spPr>
          <a:ln/>
        </p:spPr>
        <p:txBody>
          <a:bodyPr/>
          <a:lstStyle>
            <a:lvl1pPr>
              <a:defRPr/>
            </a:lvl1pPr>
          </a:lstStyle>
          <a:p>
            <a:pPr>
              <a:defRPr/>
            </a:pPr>
            <a:r>
              <a:rPr lang="fr-FR" altLang="fr-FR"/>
              <a:t>Titre du diaporama</a:t>
            </a:r>
          </a:p>
        </p:txBody>
      </p:sp>
      <p:sp>
        <p:nvSpPr>
          <p:cNvPr id="6" name="Rectangle 9"/>
          <p:cNvSpPr>
            <a:spLocks noGrp="1" noChangeArrowheads="1"/>
          </p:cNvSpPr>
          <p:nvPr>
            <p:ph type="sldNum" sz="quarter" idx="12"/>
          </p:nvPr>
        </p:nvSpPr>
        <p:spPr>
          <a:ln/>
        </p:spPr>
        <p:txBody>
          <a:bodyPr/>
          <a:lstStyle>
            <a:lvl1pPr>
              <a:defRPr/>
            </a:lvl1pPr>
          </a:lstStyle>
          <a:p>
            <a:fld id="{062278D9-4F85-42AE-BD40-8649F71FB873}" type="slidenum">
              <a:rPr lang="fr-FR" altLang="fr-FR"/>
              <a:pPr/>
              <a:t>‹N°›</a:t>
            </a:fld>
            <a:endParaRPr lang="fr-FR" altLang="fr-FR"/>
          </a:p>
        </p:txBody>
      </p:sp>
    </p:spTree>
    <p:extLst>
      <p:ext uri="{BB962C8B-B14F-4D97-AF65-F5344CB8AC3E}">
        <p14:creationId xmlns:p14="http://schemas.microsoft.com/office/powerpoint/2010/main" val="4698266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216650" y="161925"/>
            <a:ext cx="2038350" cy="5934075"/>
          </a:xfrm>
        </p:spPr>
        <p:txBody>
          <a:bodyPr vert="eaVert"/>
          <a:lstStyle/>
          <a:p>
            <a:r>
              <a:rPr lang="fr-FR" smtClean="0"/>
              <a:t>Modifiez le style du titre</a:t>
            </a:r>
            <a:endParaRPr lang="fr-FR"/>
          </a:p>
        </p:txBody>
      </p:sp>
      <p:sp>
        <p:nvSpPr>
          <p:cNvPr id="3" name="Espace réservé du texte vertical 2"/>
          <p:cNvSpPr>
            <a:spLocks noGrp="1"/>
          </p:cNvSpPr>
          <p:nvPr>
            <p:ph type="body" orient="vert" idx="1"/>
          </p:nvPr>
        </p:nvSpPr>
        <p:spPr>
          <a:xfrm>
            <a:off x="101600" y="161925"/>
            <a:ext cx="5962650" cy="5934075"/>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Rectangle 7"/>
          <p:cNvSpPr>
            <a:spLocks noGrp="1" noChangeArrowheads="1"/>
          </p:cNvSpPr>
          <p:nvPr>
            <p:ph type="dt" sz="half" idx="10"/>
          </p:nvPr>
        </p:nvSpPr>
        <p:spPr>
          <a:ln/>
        </p:spPr>
        <p:txBody>
          <a:bodyPr/>
          <a:lstStyle>
            <a:lvl1pPr>
              <a:defRPr/>
            </a:lvl1pPr>
          </a:lstStyle>
          <a:p>
            <a:pPr>
              <a:defRPr/>
            </a:pPr>
            <a:r>
              <a:rPr lang="fr-FR" altLang="fr-FR"/>
              <a:t>Date</a:t>
            </a:r>
          </a:p>
        </p:txBody>
      </p:sp>
      <p:sp>
        <p:nvSpPr>
          <p:cNvPr id="5" name="Rectangle 8"/>
          <p:cNvSpPr>
            <a:spLocks noGrp="1" noChangeArrowheads="1"/>
          </p:cNvSpPr>
          <p:nvPr>
            <p:ph type="ftr" sz="quarter" idx="11"/>
          </p:nvPr>
        </p:nvSpPr>
        <p:spPr>
          <a:ln/>
        </p:spPr>
        <p:txBody>
          <a:bodyPr/>
          <a:lstStyle>
            <a:lvl1pPr>
              <a:defRPr/>
            </a:lvl1pPr>
          </a:lstStyle>
          <a:p>
            <a:pPr>
              <a:defRPr/>
            </a:pPr>
            <a:r>
              <a:rPr lang="fr-FR" altLang="fr-FR"/>
              <a:t>Titre du diaporama</a:t>
            </a:r>
          </a:p>
        </p:txBody>
      </p:sp>
      <p:sp>
        <p:nvSpPr>
          <p:cNvPr id="6" name="Rectangle 9"/>
          <p:cNvSpPr>
            <a:spLocks noGrp="1" noChangeArrowheads="1"/>
          </p:cNvSpPr>
          <p:nvPr>
            <p:ph type="sldNum" sz="quarter" idx="12"/>
          </p:nvPr>
        </p:nvSpPr>
        <p:spPr>
          <a:ln/>
        </p:spPr>
        <p:txBody>
          <a:bodyPr/>
          <a:lstStyle>
            <a:lvl1pPr>
              <a:defRPr/>
            </a:lvl1pPr>
          </a:lstStyle>
          <a:p>
            <a:fld id="{1EEE05F2-FE0F-4EEA-92DE-60F7553FFA23}" type="slidenum">
              <a:rPr lang="fr-FR" altLang="fr-FR"/>
              <a:pPr/>
              <a:t>‹N°›</a:t>
            </a:fld>
            <a:endParaRPr lang="fr-FR" altLang="fr-FR"/>
          </a:p>
        </p:txBody>
      </p:sp>
    </p:spTree>
    <p:extLst>
      <p:ext uri="{BB962C8B-B14F-4D97-AF65-F5344CB8AC3E}">
        <p14:creationId xmlns:p14="http://schemas.microsoft.com/office/powerpoint/2010/main" val="407708170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1_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1143000" y="1122363"/>
            <a:ext cx="6858000" cy="2387600"/>
          </a:xfrm>
        </p:spPr>
        <p:txBody>
          <a:bodyPr/>
          <a:lstStyle>
            <a:lvl1pPr algn="ctr">
              <a:defRPr sz="6000"/>
            </a:lvl1pPr>
          </a:lstStyle>
          <a:p>
            <a:r>
              <a:rPr lang="fr-FR" smtClean="0"/>
              <a:t>Modifiez le style du titre</a:t>
            </a:r>
            <a:endParaRPr lang="fr-FR"/>
          </a:p>
        </p:txBody>
      </p:sp>
      <p:sp>
        <p:nvSpPr>
          <p:cNvPr id="3" name="Sous-titr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smtClean="0"/>
              <a:t>Modifier le style des sous-titres du masque</a:t>
            </a:r>
            <a:endParaRPr lang="fr-FR"/>
          </a:p>
        </p:txBody>
      </p:sp>
      <p:sp>
        <p:nvSpPr>
          <p:cNvPr id="4" name="Espace réservé de la date 3"/>
          <p:cNvSpPr>
            <a:spLocks noGrp="1"/>
          </p:cNvSpPr>
          <p:nvPr>
            <p:ph type="dt" sz="half" idx="10"/>
          </p:nvPr>
        </p:nvSpPr>
        <p:spPr>
          <a:xfrm>
            <a:off x="8382000" y="6324600"/>
            <a:ext cx="762000" cy="228600"/>
          </a:xfrm>
        </p:spPr>
        <p:txBody>
          <a:bodyPr/>
          <a:lstStyle>
            <a:lvl1pPr>
              <a:defRPr/>
            </a:lvl1pPr>
          </a:lstStyle>
          <a:p>
            <a:pPr>
              <a:defRPr/>
            </a:pPr>
            <a:r>
              <a:rPr lang="fr-FR" altLang="fr-FR"/>
              <a:t>Date</a:t>
            </a:r>
          </a:p>
        </p:txBody>
      </p:sp>
      <p:sp>
        <p:nvSpPr>
          <p:cNvPr id="5" name="Espace réservé du pied de page 4"/>
          <p:cNvSpPr>
            <a:spLocks noGrp="1"/>
          </p:cNvSpPr>
          <p:nvPr>
            <p:ph type="ftr" sz="quarter" idx="11"/>
          </p:nvPr>
        </p:nvSpPr>
        <p:spPr>
          <a:xfrm>
            <a:off x="838200" y="6324600"/>
            <a:ext cx="6477000" cy="228600"/>
          </a:xfrm>
        </p:spPr>
        <p:txBody>
          <a:bodyPr/>
          <a:lstStyle>
            <a:lvl1pPr>
              <a:defRPr/>
            </a:lvl1pPr>
          </a:lstStyle>
          <a:p>
            <a:pPr>
              <a:defRPr/>
            </a:pPr>
            <a:r>
              <a:rPr lang="fr-FR" altLang="fr-FR"/>
              <a:t>Titre du diaporama</a:t>
            </a:r>
          </a:p>
        </p:txBody>
      </p:sp>
      <p:sp>
        <p:nvSpPr>
          <p:cNvPr id="6" name="Espace réservé du numéro de diapositive 5"/>
          <p:cNvSpPr>
            <a:spLocks noGrp="1"/>
          </p:cNvSpPr>
          <p:nvPr>
            <p:ph type="sldNum" sz="quarter" idx="12"/>
          </p:nvPr>
        </p:nvSpPr>
        <p:spPr>
          <a:xfrm>
            <a:off x="0" y="6324600"/>
            <a:ext cx="304800" cy="228600"/>
          </a:xfrm>
        </p:spPr>
        <p:txBody>
          <a:bodyPr/>
          <a:lstStyle>
            <a:lvl1pPr>
              <a:defRPr/>
            </a:lvl1pPr>
          </a:lstStyle>
          <a:p>
            <a:fld id="{E262B659-B599-438C-BD2E-9BA94088FC54}" type="slidenum">
              <a:rPr lang="fr-FR" altLang="fr-FR"/>
              <a:pPr/>
              <a:t>‹N°›</a:t>
            </a:fld>
            <a:endParaRPr lang="fr-FR" altLang="fr-FR"/>
          </a:p>
        </p:txBody>
      </p:sp>
    </p:spTree>
    <p:extLst>
      <p:ext uri="{BB962C8B-B14F-4D97-AF65-F5344CB8AC3E}">
        <p14:creationId xmlns:p14="http://schemas.microsoft.com/office/powerpoint/2010/main" val="16808865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Rectangle 7"/>
          <p:cNvSpPr>
            <a:spLocks noGrp="1" noChangeArrowheads="1"/>
          </p:cNvSpPr>
          <p:nvPr>
            <p:ph type="dt" sz="half" idx="10"/>
          </p:nvPr>
        </p:nvSpPr>
        <p:spPr>
          <a:ln/>
        </p:spPr>
        <p:txBody>
          <a:bodyPr/>
          <a:lstStyle>
            <a:lvl1pPr>
              <a:defRPr/>
            </a:lvl1pPr>
          </a:lstStyle>
          <a:p>
            <a:pPr>
              <a:defRPr/>
            </a:pPr>
            <a:r>
              <a:rPr lang="fr-FR" altLang="fr-FR"/>
              <a:t>Date</a:t>
            </a:r>
          </a:p>
        </p:txBody>
      </p:sp>
      <p:sp>
        <p:nvSpPr>
          <p:cNvPr id="5" name="Rectangle 8"/>
          <p:cNvSpPr>
            <a:spLocks noGrp="1" noChangeArrowheads="1"/>
          </p:cNvSpPr>
          <p:nvPr>
            <p:ph type="ftr" sz="quarter" idx="11"/>
          </p:nvPr>
        </p:nvSpPr>
        <p:spPr>
          <a:ln/>
        </p:spPr>
        <p:txBody>
          <a:bodyPr/>
          <a:lstStyle>
            <a:lvl1pPr>
              <a:defRPr/>
            </a:lvl1pPr>
          </a:lstStyle>
          <a:p>
            <a:pPr>
              <a:defRPr/>
            </a:pPr>
            <a:r>
              <a:rPr lang="fr-FR" altLang="fr-FR"/>
              <a:t>Titre du diaporama</a:t>
            </a:r>
          </a:p>
        </p:txBody>
      </p:sp>
      <p:sp>
        <p:nvSpPr>
          <p:cNvPr id="6" name="Rectangle 9"/>
          <p:cNvSpPr>
            <a:spLocks noGrp="1" noChangeArrowheads="1"/>
          </p:cNvSpPr>
          <p:nvPr>
            <p:ph type="sldNum" sz="quarter" idx="12"/>
          </p:nvPr>
        </p:nvSpPr>
        <p:spPr>
          <a:ln/>
        </p:spPr>
        <p:txBody>
          <a:bodyPr/>
          <a:lstStyle>
            <a:lvl1pPr>
              <a:defRPr/>
            </a:lvl1pPr>
          </a:lstStyle>
          <a:p>
            <a:fld id="{BFAA955B-2790-480E-B70E-88DBEA09CE44}" type="slidenum">
              <a:rPr lang="fr-FR" altLang="fr-FR"/>
              <a:pPr/>
              <a:t>‹N°›</a:t>
            </a:fld>
            <a:endParaRPr lang="fr-FR" altLang="fr-FR"/>
          </a:p>
        </p:txBody>
      </p:sp>
    </p:spTree>
    <p:extLst>
      <p:ext uri="{BB962C8B-B14F-4D97-AF65-F5344CB8AC3E}">
        <p14:creationId xmlns:p14="http://schemas.microsoft.com/office/powerpoint/2010/main" val="2198535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Modifiez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fr-FR" smtClean="0"/>
              <a:t>Modifiez les styles du texte du masque</a:t>
            </a:r>
          </a:p>
        </p:txBody>
      </p:sp>
      <p:sp>
        <p:nvSpPr>
          <p:cNvPr id="4" name="Rectangle 7"/>
          <p:cNvSpPr>
            <a:spLocks noGrp="1" noChangeArrowheads="1"/>
          </p:cNvSpPr>
          <p:nvPr>
            <p:ph type="dt" sz="half" idx="10"/>
          </p:nvPr>
        </p:nvSpPr>
        <p:spPr>
          <a:ln/>
        </p:spPr>
        <p:txBody>
          <a:bodyPr/>
          <a:lstStyle>
            <a:lvl1pPr>
              <a:defRPr/>
            </a:lvl1pPr>
          </a:lstStyle>
          <a:p>
            <a:pPr>
              <a:defRPr/>
            </a:pPr>
            <a:r>
              <a:rPr lang="fr-FR" altLang="fr-FR"/>
              <a:t>Date</a:t>
            </a:r>
          </a:p>
        </p:txBody>
      </p:sp>
      <p:sp>
        <p:nvSpPr>
          <p:cNvPr id="5" name="Rectangle 8"/>
          <p:cNvSpPr>
            <a:spLocks noGrp="1" noChangeArrowheads="1"/>
          </p:cNvSpPr>
          <p:nvPr>
            <p:ph type="ftr" sz="quarter" idx="11"/>
          </p:nvPr>
        </p:nvSpPr>
        <p:spPr>
          <a:ln/>
        </p:spPr>
        <p:txBody>
          <a:bodyPr/>
          <a:lstStyle>
            <a:lvl1pPr>
              <a:defRPr/>
            </a:lvl1pPr>
          </a:lstStyle>
          <a:p>
            <a:pPr>
              <a:defRPr/>
            </a:pPr>
            <a:r>
              <a:rPr lang="fr-FR" altLang="fr-FR"/>
              <a:t>Titre du diaporama</a:t>
            </a:r>
          </a:p>
        </p:txBody>
      </p:sp>
      <p:sp>
        <p:nvSpPr>
          <p:cNvPr id="6" name="Rectangle 9"/>
          <p:cNvSpPr>
            <a:spLocks noGrp="1" noChangeArrowheads="1"/>
          </p:cNvSpPr>
          <p:nvPr>
            <p:ph type="sldNum" sz="quarter" idx="12"/>
          </p:nvPr>
        </p:nvSpPr>
        <p:spPr>
          <a:ln/>
        </p:spPr>
        <p:txBody>
          <a:bodyPr/>
          <a:lstStyle>
            <a:lvl1pPr>
              <a:defRPr/>
            </a:lvl1pPr>
          </a:lstStyle>
          <a:p>
            <a:fld id="{005FD093-44BD-4B81-983A-98780D2D97F3}" type="slidenum">
              <a:rPr lang="fr-FR" altLang="fr-FR"/>
              <a:pPr/>
              <a:t>‹N°›</a:t>
            </a:fld>
            <a:endParaRPr lang="fr-FR" altLang="fr-FR"/>
          </a:p>
        </p:txBody>
      </p:sp>
    </p:spTree>
    <p:extLst>
      <p:ext uri="{BB962C8B-B14F-4D97-AF65-F5344CB8AC3E}">
        <p14:creationId xmlns:p14="http://schemas.microsoft.com/office/powerpoint/2010/main" val="29264477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sz="half" idx="1"/>
          </p:nvPr>
        </p:nvSpPr>
        <p:spPr>
          <a:xfrm>
            <a:off x="101600" y="1295400"/>
            <a:ext cx="4000500" cy="4800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254500" y="1295400"/>
            <a:ext cx="4000500" cy="4800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Rectangle 7"/>
          <p:cNvSpPr>
            <a:spLocks noGrp="1" noChangeArrowheads="1"/>
          </p:cNvSpPr>
          <p:nvPr>
            <p:ph type="dt" sz="half" idx="10"/>
          </p:nvPr>
        </p:nvSpPr>
        <p:spPr>
          <a:ln/>
        </p:spPr>
        <p:txBody>
          <a:bodyPr/>
          <a:lstStyle>
            <a:lvl1pPr>
              <a:defRPr/>
            </a:lvl1pPr>
          </a:lstStyle>
          <a:p>
            <a:pPr>
              <a:defRPr/>
            </a:pPr>
            <a:r>
              <a:rPr lang="fr-FR" altLang="fr-FR"/>
              <a:t>Date</a:t>
            </a:r>
          </a:p>
        </p:txBody>
      </p:sp>
      <p:sp>
        <p:nvSpPr>
          <p:cNvPr id="6" name="Rectangle 8"/>
          <p:cNvSpPr>
            <a:spLocks noGrp="1" noChangeArrowheads="1"/>
          </p:cNvSpPr>
          <p:nvPr>
            <p:ph type="ftr" sz="quarter" idx="11"/>
          </p:nvPr>
        </p:nvSpPr>
        <p:spPr>
          <a:ln/>
        </p:spPr>
        <p:txBody>
          <a:bodyPr/>
          <a:lstStyle>
            <a:lvl1pPr>
              <a:defRPr/>
            </a:lvl1pPr>
          </a:lstStyle>
          <a:p>
            <a:pPr>
              <a:defRPr/>
            </a:pPr>
            <a:r>
              <a:rPr lang="fr-FR" altLang="fr-FR"/>
              <a:t>Titre du diaporama</a:t>
            </a:r>
          </a:p>
        </p:txBody>
      </p:sp>
      <p:sp>
        <p:nvSpPr>
          <p:cNvPr id="7" name="Rectangle 9"/>
          <p:cNvSpPr>
            <a:spLocks noGrp="1" noChangeArrowheads="1"/>
          </p:cNvSpPr>
          <p:nvPr>
            <p:ph type="sldNum" sz="quarter" idx="12"/>
          </p:nvPr>
        </p:nvSpPr>
        <p:spPr>
          <a:ln/>
        </p:spPr>
        <p:txBody>
          <a:bodyPr/>
          <a:lstStyle>
            <a:lvl1pPr>
              <a:defRPr/>
            </a:lvl1pPr>
          </a:lstStyle>
          <a:p>
            <a:fld id="{4730780E-D289-4947-956B-0071D6349590}" type="slidenum">
              <a:rPr lang="fr-FR" altLang="fr-FR"/>
              <a:pPr/>
              <a:t>‹N°›</a:t>
            </a:fld>
            <a:endParaRPr lang="fr-FR" altLang="fr-FR"/>
          </a:p>
        </p:txBody>
      </p:sp>
    </p:spTree>
    <p:extLst>
      <p:ext uri="{BB962C8B-B14F-4D97-AF65-F5344CB8AC3E}">
        <p14:creationId xmlns:p14="http://schemas.microsoft.com/office/powerpoint/2010/main" val="38627322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1143000"/>
          </a:xfrm>
        </p:spPr>
        <p:txBody>
          <a:bodyPr/>
          <a:lstStyle>
            <a:lvl1pPr>
              <a:defRPr/>
            </a:lvl1pPr>
          </a:lstStyle>
          <a:p>
            <a:r>
              <a:rPr lang="fr-FR" smtClean="0"/>
              <a:t>Modifiez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Rectangle 7"/>
          <p:cNvSpPr>
            <a:spLocks noGrp="1" noChangeArrowheads="1"/>
          </p:cNvSpPr>
          <p:nvPr>
            <p:ph type="dt" sz="half" idx="10"/>
          </p:nvPr>
        </p:nvSpPr>
        <p:spPr>
          <a:ln/>
        </p:spPr>
        <p:txBody>
          <a:bodyPr/>
          <a:lstStyle>
            <a:lvl1pPr>
              <a:defRPr/>
            </a:lvl1pPr>
          </a:lstStyle>
          <a:p>
            <a:pPr>
              <a:defRPr/>
            </a:pPr>
            <a:r>
              <a:rPr lang="fr-FR" altLang="fr-FR"/>
              <a:t>Date</a:t>
            </a:r>
          </a:p>
        </p:txBody>
      </p:sp>
      <p:sp>
        <p:nvSpPr>
          <p:cNvPr id="8" name="Rectangle 8"/>
          <p:cNvSpPr>
            <a:spLocks noGrp="1" noChangeArrowheads="1"/>
          </p:cNvSpPr>
          <p:nvPr>
            <p:ph type="ftr" sz="quarter" idx="11"/>
          </p:nvPr>
        </p:nvSpPr>
        <p:spPr>
          <a:ln/>
        </p:spPr>
        <p:txBody>
          <a:bodyPr/>
          <a:lstStyle>
            <a:lvl1pPr>
              <a:defRPr/>
            </a:lvl1pPr>
          </a:lstStyle>
          <a:p>
            <a:pPr>
              <a:defRPr/>
            </a:pPr>
            <a:r>
              <a:rPr lang="fr-FR" altLang="fr-FR"/>
              <a:t>Titre du diaporama</a:t>
            </a:r>
          </a:p>
        </p:txBody>
      </p:sp>
      <p:sp>
        <p:nvSpPr>
          <p:cNvPr id="9" name="Rectangle 9"/>
          <p:cNvSpPr>
            <a:spLocks noGrp="1" noChangeArrowheads="1"/>
          </p:cNvSpPr>
          <p:nvPr>
            <p:ph type="sldNum" sz="quarter" idx="12"/>
          </p:nvPr>
        </p:nvSpPr>
        <p:spPr>
          <a:ln/>
        </p:spPr>
        <p:txBody>
          <a:bodyPr/>
          <a:lstStyle>
            <a:lvl1pPr>
              <a:defRPr/>
            </a:lvl1pPr>
          </a:lstStyle>
          <a:p>
            <a:fld id="{D38C7897-9320-439E-98BA-41CFA7CDD667}" type="slidenum">
              <a:rPr lang="fr-FR" altLang="fr-FR"/>
              <a:pPr/>
              <a:t>‹N°›</a:t>
            </a:fld>
            <a:endParaRPr lang="fr-FR" altLang="fr-FR"/>
          </a:p>
        </p:txBody>
      </p:sp>
    </p:spTree>
    <p:extLst>
      <p:ext uri="{BB962C8B-B14F-4D97-AF65-F5344CB8AC3E}">
        <p14:creationId xmlns:p14="http://schemas.microsoft.com/office/powerpoint/2010/main" val="37113485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Rectangle 7"/>
          <p:cNvSpPr>
            <a:spLocks noGrp="1" noChangeArrowheads="1"/>
          </p:cNvSpPr>
          <p:nvPr>
            <p:ph type="dt" sz="half" idx="10"/>
          </p:nvPr>
        </p:nvSpPr>
        <p:spPr>
          <a:ln/>
        </p:spPr>
        <p:txBody>
          <a:bodyPr/>
          <a:lstStyle>
            <a:lvl1pPr>
              <a:defRPr/>
            </a:lvl1pPr>
          </a:lstStyle>
          <a:p>
            <a:pPr>
              <a:defRPr/>
            </a:pPr>
            <a:r>
              <a:rPr lang="fr-FR" altLang="fr-FR"/>
              <a:t>Date</a:t>
            </a:r>
          </a:p>
        </p:txBody>
      </p:sp>
      <p:sp>
        <p:nvSpPr>
          <p:cNvPr id="4" name="Rectangle 8"/>
          <p:cNvSpPr>
            <a:spLocks noGrp="1" noChangeArrowheads="1"/>
          </p:cNvSpPr>
          <p:nvPr>
            <p:ph type="ftr" sz="quarter" idx="11"/>
          </p:nvPr>
        </p:nvSpPr>
        <p:spPr>
          <a:ln/>
        </p:spPr>
        <p:txBody>
          <a:bodyPr/>
          <a:lstStyle>
            <a:lvl1pPr>
              <a:defRPr/>
            </a:lvl1pPr>
          </a:lstStyle>
          <a:p>
            <a:pPr>
              <a:defRPr/>
            </a:pPr>
            <a:r>
              <a:rPr lang="fr-FR" altLang="fr-FR"/>
              <a:t>Titre du diaporama</a:t>
            </a:r>
          </a:p>
        </p:txBody>
      </p:sp>
      <p:sp>
        <p:nvSpPr>
          <p:cNvPr id="5" name="Rectangle 9"/>
          <p:cNvSpPr>
            <a:spLocks noGrp="1" noChangeArrowheads="1"/>
          </p:cNvSpPr>
          <p:nvPr>
            <p:ph type="sldNum" sz="quarter" idx="12"/>
          </p:nvPr>
        </p:nvSpPr>
        <p:spPr>
          <a:ln/>
        </p:spPr>
        <p:txBody>
          <a:bodyPr/>
          <a:lstStyle>
            <a:lvl1pPr>
              <a:defRPr/>
            </a:lvl1pPr>
          </a:lstStyle>
          <a:p>
            <a:fld id="{4D40F451-7E25-4340-8F07-7380AB1A105C}" type="slidenum">
              <a:rPr lang="fr-FR" altLang="fr-FR"/>
              <a:pPr/>
              <a:t>‹N°›</a:t>
            </a:fld>
            <a:endParaRPr lang="fr-FR" altLang="fr-FR"/>
          </a:p>
        </p:txBody>
      </p:sp>
    </p:spTree>
    <p:extLst>
      <p:ext uri="{BB962C8B-B14F-4D97-AF65-F5344CB8AC3E}">
        <p14:creationId xmlns:p14="http://schemas.microsoft.com/office/powerpoint/2010/main" val="6197891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Rectangle 7"/>
          <p:cNvSpPr>
            <a:spLocks noGrp="1" noChangeArrowheads="1"/>
          </p:cNvSpPr>
          <p:nvPr>
            <p:ph type="dt" sz="half" idx="10"/>
          </p:nvPr>
        </p:nvSpPr>
        <p:spPr>
          <a:ln/>
        </p:spPr>
        <p:txBody>
          <a:bodyPr/>
          <a:lstStyle>
            <a:lvl1pPr>
              <a:defRPr/>
            </a:lvl1pPr>
          </a:lstStyle>
          <a:p>
            <a:pPr>
              <a:defRPr/>
            </a:pPr>
            <a:r>
              <a:rPr lang="fr-FR" altLang="fr-FR"/>
              <a:t>Date</a:t>
            </a:r>
          </a:p>
        </p:txBody>
      </p:sp>
      <p:sp>
        <p:nvSpPr>
          <p:cNvPr id="3" name="Rectangle 8"/>
          <p:cNvSpPr>
            <a:spLocks noGrp="1" noChangeArrowheads="1"/>
          </p:cNvSpPr>
          <p:nvPr>
            <p:ph type="ftr" sz="quarter" idx="11"/>
          </p:nvPr>
        </p:nvSpPr>
        <p:spPr>
          <a:ln/>
        </p:spPr>
        <p:txBody>
          <a:bodyPr/>
          <a:lstStyle>
            <a:lvl1pPr>
              <a:defRPr/>
            </a:lvl1pPr>
          </a:lstStyle>
          <a:p>
            <a:pPr>
              <a:defRPr/>
            </a:pPr>
            <a:r>
              <a:rPr lang="fr-FR" altLang="fr-FR"/>
              <a:t>Titre du diaporama</a:t>
            </a:r>
          </a:p>
        </p:txBody>
      </p:sp>
      <p:sp>
        <p:nvSpPr>
          <p:cNvPr id="4" name="Rectangle 9"/>
          <p:cNvSpPr>
            <a:spLocks noGrp="1" noChangeArrowheads="1"/>
          </p:cNvSpPr>
          <p:nvPr>
            <p:ph type="sldNum" sz="quarter" idx="12"/>
          </p:nvPr>
        </p:nvSpPr>
        <p:spPr>
          <a:ln/>
        </p:spPr>
        <p:txBody>
          <a:bodyPr/>
          <a:lstStyle>
            <a:lvl1pPr>
              <a:defRPr/>
            </a:lvl1pPr>
          </a:lstStyle>
          <a:p>
            <a:fld id="{9468F2D2-0FFD-41BC-93FD-457BDDB31D33}" type="slidenum">
              <a:rPr lang="fr-FR" altLang="fr-FR"/>
              <a:pPr/>
              <a:t>‹N°›</a:t>
            </a:fld>
            <a:endParaRPr lang="fr-FR" altLang="fr-FR"/>
          </a:p>
        </p:txBody>
      </p:sp>
    </p:spTree>
    <p:extLst>
      <p:ext uri="{BB962C8B-B14F-4D97-AF65-F5344CB8AC3E}">
        <p14:creationId xmlns:p14="http://schemas.microsoft.com/office/powerpoint/2010/main" val="37731764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lstStyle>
            <a:lvl1pPr algn="l">
              <a:defRPr sz="2000" b="1"/>
            </a:lvl1pPr>
          </a:lstStyle>
          <a:p>
            <a:r>
              <a:rPr lang="fr-FR" smtClean="0"/>
              <a:t>Modifiez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Rectangle 7"/>
          <p:cNvSpPr>
            <a:spLocks noGrp="1" noChangeArrowheads="1"/>
          </p:cNvSpPr>
          <p:nvPr>
            <p:ph type="dt" sz="half" idx="10"/>
          </p:nvPr>
        </p:nvSpPr>
        <p:spPr>
          <a:ln/>
        </p:spPr>
        <p:txBody>
          <a:bodyPr/>
          <a:lstStyle>
            <a:lvl1pPr>
              <a:defRPr/>
            </a:lvl1pPr>
          </a:lstStyle>
          <a:p>
            <a:pPr>
              <a:defRPr/>
            </a:pPr>
            <a:r>
              <a:rPr lang="fr-FR" altLang="fr-FR"/>
              <a:t>Date</a:t>
            </a:r>
          </a:p>
        </p:txBody>
      </p:sp>
      <p:sp>
        <p:nvSpPr>
          <p:cNvPr id="6" name="Rectangle 8"/>
          <p:cNvSpPr>
            <a:spLocks noGrp="1" noChangeArrowheads="1"/>
          </p:cNvSpPr>
          <p:nvPr>
            <p:ph type="ftr" sz="quarter" idx="11"/>
          </p:nvPr>
        </p:nvSpPr>
        <p:spPr>
          <a:ln/>
        </p:spPr>
        <p:txBody>
          <a:bodyPr/>
          <a:lstStyle>
            <a:lvl1pPr>
              <a:defRPr/>
            </a:lvl1pPr>
          </a:lstStyle>
          <a:p>
            <a:pPr>
              <a:defRPr/>
            </a:pPr>
            <a:r>
              <a:rPr lang="fr-FR" altLang="fr-FR"/>
              <a:t>Titre du diaporama</a:t>
            </a:r>
          </a:p>
        </p:txBody>
      </p:sp>
      <p:sp>
        <p:nvSpPr>
          <p:cNvPr id="7" name="Rectangle 9"/>
          <p:cNvSpPr>
            <a:spLocks noGrp="1" noChangeArrowheads="1"/>
          </p:cNvSpPr>
          <p:nvPr>
            <p:ph type="sldNum" sz="quarter" idx="12"/>
          </p:nvPr>
        </p:nvSpPr>
        <p:spPr>
          <a:ln/>
        </p:spPr>
        <p:txBody>
          <a:bodyPr/>
          <a:lstStyle>
            <a:lvl1pPr>
              <a:defRPr/>
            </a:lvl1pPr>
          </a:lstStyle>
          <a:p>
            <a:fld id="{FB9DA367-F7CC-4ED7-ABD5-2DFA6BD5AA59}" type="slidenum">
              <a:rPr lang="fr-FR" altLang="fr-FR"/>
              <a:pPr/>
              <a:t>‹N°›</a:t>
            </a:fld>
            <a:endParaRPr lang="fr-FR" altLang="fr-FR"/>
          </a:p>
        </p:txBody>
      </p:sp>
    </p:spTree>
    <p:extLst>
      <p:ext uri="{BB962C8B-B14F-4D97-AF65-F5344CB8AC3E}">
        <p14:creationId xmlns:p14="http://schemas.microsoft.com/office/powerpoint/2010/main" val="42686519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lstStyle>
            <a:lvl1pPr algn="l">
              <a:defRPr sz="2000" b="1"/>
            </a:lvl1pPr>
          </a:lstStyle>
          <a:p>
            <a:r>
              <a:rPr lang="fr-FR" smtClean="0"/>
              <a:t>Modifiez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fr-FR" noProof="0" smtClean="0"/>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Rectangle 7"/>
          <p:cNvSpPr>
            <a:spLocks noGrp="1" noChangeArrowheads="1"/>
          </p:cNvSpPr>
          <p:nvPr>
            <p:ph type="dt" sz="half" idx="10"/>
          </p:nvPr>
        </p:nvSpPr>
        <p:spPr>
          <a:ln/>
        </p:spPr>
        <p:txBody>
          <a:bodyPr/>
          <a:lstStyle>
            <a:lvl1pPr>
              <a:defRPr/>
            </a:lvl1pPr>
          </a:lstStyle>
          <a:p>
            <a:pPr>
              <a:defRPr/>
            </a:pPr>
            <a:r>
              <a:rPr lang="fr-FR" altLang="fr-FR"/>
              <a:t>Date</a:t>
            </a:r>
          </a:p>
        </p:txBody>
      </p:sp>
      <p:sp>
        <p:nvSpPr>
          <p:cNvPr id="6" name="Rectangle 8"/>
          <p:cNvSpPr>
            <a:spLocks noGrp="1" noChangeArrowheads="1"/>
          </p:cNvSpPr>
          <p:nvPr>
            <p:ph type="ftr" sz="quarter" idx="11"/>
          </p:nvPr>
        </p:nvSpPr>
        <p:spPr>
          <a:ln/>
        </p:spPr>
        <p:txBody>
          <a:bodyPr/>
          <a:lstStyle>
            <a:lvl1pPr>
              <a:defRPr/>
            </a:lvl1pPr>
          </a:lstStyle>
          <a:p>
            <a:pPr>
              <a:defRPr/>
            </a:pPr>
            <a:r>
              <a:rPr lang="fr-FR" altLang="fr-FR"/>
              <a:t>Titre du diaporama</a:t>
            </a:r>
          </a:p>
        </p:txBody>
      </p:sp>
      <p:sp>
        <p:nvSpPr>
          <p:cNvPr id="7" name="Rectangle 9"/>
          <p:cNvSpPr>
            <a:spLocks noGrp="1" noChangeArrowheads="1"/>
          </p:cNvSpPr>
          <p:nvPr>
            <p:ph type="sldNum" sz="quarter" idx="12"/>
          </p:nvPr>
        </p:nvSpPr>
        <p:spPr>
          <a:ln/>
        </p:spPr>
        <p:txBody>
          <a:bodyPr/>
          <a:lstStyle>
            <a:lvl1pPr>
              <a:defRPr/>
            </a:lvl1pPr>
          </a:lstStyle>
          <a:p>
            <a:fld id="{E6C9573D-FF1F-48A7-A80A-D4A355859847}" type="slidenum">
              <a:rPr lang="fr-FR" altLang="fr-FR"/>
              <a:pPr/>
              <a:t>‹N°›</a:t>
            </a:fld>
            <a:endParaRPr lang="fr-FR" altLang="fr-FR"/>
          </a:p>
        </p:txBody>
      </p:sp>
    </p:spTree>
    <p:extLst>
      <p:ext uri="{BB962C8B-B14F-4D97-AF65-F5344CB8AC3E}">
        <p14:creationId xmlns:p14="http://schemas.microsoft.com/office/powerpoint/2010/main" val="12175232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161925"/>
            <a:ext cx="7772400" cy="7556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bodyPr>
          <a:lstStyle/>
          <a:p>
            <a:pPr lvl="0"/>
            <a:r>
              <a:rPr lang="fr-FR" altLang="fr-FR" smtClean="0"/>
              <a:t>Cliquez pour modifier</a:t>
            </a:r>
            <a:br>
              <a:rPr lang="fr-FR" altLang="fr-FR" smtClean="0"/>
            </a:br>
            <a:r>
              <a:rPr lang="fr-FR" altLang="fr-FR" smtClean="0"/>
              <a:t>le style</a:t>
            </a:r>
          </a:p>
        </p:txBody>
      </p:sp>
      <p:sp>
        <p:nvSpPr>
          <p:cNvPr id="1027" name="Rectangle 3"/>
          <p:cNvSpPr>
            <a:spLocks noGrp="1" noChangeArrowheads="1"/>
          </p:cNvSpPr>
          <p:nvPr>
            <p:ph type="body" idx="1"/>
          </p:nvPr>
        </p:nvSpPr>
        <p:spPr bwMode="auto">
          <a:xfrm>
            <a:off x="101600" y="1295400"/>
            <a:ext cx="8153400" cy="4800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p>
            <a:pPr lvl="0"/>
            <a:r>
              <a:rPr lang="fr-FR" altLang="fr-FR" smtClean="0"/>
              <a:t>Cliquez pour modifier les styles du texte du masque</a:t>
            </a:r>
          </a:p>
          <a:p>
            <a:pPr lvl="1"/>
            <a:r>
              <a:rPr lang="fr-FR" altLang="fr-FR" smtClean="0"/>
              <a:t>Deuxième niveau</a:t>
            </a:r>
          </a:p>
          <a:p>
            <a:pPr lvl="2"/>
            <a:r>
              <a:rPr lang="fr-FR" altLang="fr-FR" smtClean="0"/>
              <a:t>Troisième niveau</a:t>
            </a:r>
          </a:p>
          <a:p>
            <a:pPr lvl="3"/>
            <a:r>
              <a:rPr lang="fr-FR" altLang="fr-FR" smtClean="0"/>
              <a:t>Quatrième niveau</a:t>
            </a:r>
          </a:p>
          <a:p>
            <a:pPr lvl="4"/>
            <a:r>
              <a:rPr lang="fr-FR" altLang="fr-FR" smtClean="0"/>
              <a:t>Cinquième niveau</a:t>
            </a:r>
          </a:p>
        </p:txBody>
      </p:sp>
      <p:sp>
        <p:nvSpPr>
          <p:cNvPr id="1031" name="Rectangle 7"/>
          <p:cNvSpPr>
            <a:spLocks noGrp="1" noChangeArrowheads="1"/>
          </p:cNvSpPr>
          <p:nvPr>
            <p:ph type="dt" sz="half" idx="2"/>
          </p:nvPr>
        </p:nvSpPr>
        <p:spPr bwMode="auto">
          <a:xfrm>
            <a:off x="8382000" y="6324600"/>
            <a:ext cx="762000" cy="22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a:defRPr sz="1200" b="1" smtClean="0">
                <a:solidFill>
                  <a:srgbClr val="003399"/>
                </a:solidFill>
                <a:latin typeface="+mn-lt"/>
              </a:defRPr>
            </a:lvl1pPr>
          </a:lstStyle>
          <a:p>
            <a:pPr>
              <a:defRPr/>
            </a:pPr>
            <a:r>
              <a:rPr lang="fr-FR" altLang="fr-FR"/>
              <a:t>Date</a:t>
            </a:r>
          </a:p>
        </p:txBody>
      </p:sp>
      <p:sp>
        <p:nvSpPr>
          <p:cNvPr id="1032" name="Rectangle 8"/>
          <p:cNvSpPr>
            <a:spLocks noGrp="1" noChangeArrowheads="1"/>
          </p:cNvSpPr>
          <p:nvPr>
            <p:ph type="ftr" sz="quarter" idx="3"/>
          </p:nvPr>
        </p:nvSpPr>
        <p:spPr bwMode="auto">
          <a:xfrm>
            <a:off x="838200" y="6324600"/>
            <a:ext cx="6477000" cy="22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a:defRPr sz="1400" i="1" smtClean="0">
                <a:solidFill>
                  <a:srgbClr val="003399"/>
                </a:solidFill>
                <a:latin typeface="+mn-lt"/>
              </a:defRPr>
            </a:lvl1pPr>
          </a:lstStyle>
          <a:p>
            <a:pPr>
              <a:defRPr/>
            </a:pPr>
            <a:r>
              <a:rPr lang="fr-FR" altLang="fr-FR"/>
              <a:t>Titre du diaporama</a:t>
            </a:r>
          </a:p>
        </p:txBody>
      </p:sp>
      <p:sp>
        <p:nvSpPr>
          <p:cNvPr id="1033" name="Rectangle 9"/>
          <p:cNvSpPr>
            <a:spLocks noGrp="1" noChangeArrowheads="1"/>
          </p:cNvSpPr>
          <p:nvPr>
            <p:ph type="sldNum" sz="quarter" idx="4"/>
          </p:nvPr>
        </p:nvSpPr>
        <p:spPr bwMode="auto">
          <a:xfrm>
            <a:off x="0" y="6324600"/>
            <a:ext cx="304800" cy="228600"/>
          </a:xfrm>
          <a:prstGeom prst="rect">
            <a:avLst/>
          </a:prstGeom>
          <a:solidFill>
            <a:srgbClr val="FF66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36000" bIns="0" numCol="1" anchor="t" anchorCtr="0" compatLnSpc="1">
            <a:prstTxWarp prst="textNoShape">
              <a:avLst/>
            </a:prstTxWarp>
          </a:bodyPr>
          <a:lstStyle>
            <a:lvl1pPr algn="r">
              <a:lnSpc>
                <a:spcPct val="115000"/>
              </a:lnSpc>
              <a:defRPr sz="1200" b="1">
                <a:solidFill>
                  <a:schemeClr val="bg1"/>
                </a:solidFill>
                <a:latin typeface="Arial" panose="020B0604020202020204" pitchFamily="34" charset="0"/>
              </a:defRPr>
            </a:lvl1pPr>
          </a:lstStyle>
          <a:p>
            <a:fld id="{E45EE9C5-7A16-4F20-A8BB-58CA0C59A243}" type="slidenum">
              <a:rPr lang="fr-FR" altLang="fr-FR"/>
              <a:pPr/>
              <a:t>‹N°›</a:t>
            </a:fld>
            <a:endParaRPr lang="fr-FR" altLang="fr-FR"/>
          </a:p>
        </p:txBody>
      </p:sp>
      <p:sp>
        <p:nvSpPr>
          <p:cNvPr id="2" name="Line 14"/>
          <p:cNvSpPr>
            <a:spLocks noChangeShapeType="1"/>
          </p:cNvSpPr>
          <p:nvPr/>
        </p:nvSpPr>
        <p:spPr bwMode="auto">
          <a:xfrm>
            <a:off x="8229600" y="6248400"/>
            <a:ext cx="0" cy="609600"/>
          </a:xfrm>
          <a:prstGeom prst="line">
            <a:avLst/>
          </a:prstGeom>
          <a:noFill/>
          <a:ln w="57150">
            <a:solidFill>
              <a:srgbClr val="FF66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r-FR"/>
          </a:p>
        </p:txBody>
      </p:sp>
      <p:sp>
        <p:nvSpPr>
          <p:cNvPr id="3" name="Line 15"/>
          <p:cNvSpPr>
            <a:spLocks noChangeShapeType="1"/>
          </p:cNvSpPr>
          <p:nvPr/>
        </p:nvSpPr>
        <p:spPr bwMode="auto">
          <a:xfrm>
            <a:off x="457200" y="990600"/>
            <a:ext cx="7772400" cy="0"/>
          </a:xfrm>
          <a:prstGeom prst="line">
            <a:avLst/>
          </a:prstGeom>
          <a:noFill/>
          <a:ln w="38100">
            <a:solidFill>
              <a:srgbClr val="FF66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r-FR"/>
          </a:p>
        </p:txBody>
      </p:sp>
      <p:grpSp>
        <p:nvGrpSpPr>
          <p:cNvPr id="4" name="Group 20"/>
          <p:cNvGrpSpPr>
            <a:grpSpLocks/>
          </p:cNvGrpSpPr>
          <p:nvPr/>
        </p:nvGrpSpPr>
        <p:grpSpPr bwMode="auto">
          <a:xfrm>
            <a:off x="333375" y="6324600"/>
            <a:ext cx="371475" cy="404813"/>
            <a:chOff x="210" y="3984"/>
            <a:chExt cx="234" cy="255"/>
          </a:xfrm>
        </p:grpSpPr>
        <p:sp>
          <p:nvSpPr>
            <p:cNvPr id="1034" name="Rectangle 19"/>
            <p:cNvSpPr>
              <a:spLocks noChangeArrowheads="1"/>
            </p:cNvSpPr>
            <p:nvPr userDrawn="1"/>
          </p:nvSpPr>
          <p:spPr bwMode="auto">
            <a:xfrm>
              <a:off x="290" y="3984"/>
              <a:ext cx="144" cy="144"/>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fr-FR" altLang="fr-FR"/>
            </a:p>
          </p:txBody>
        </p:sp>
        <p:pic>
          <p:nvPicPr>
            <p:cNvPr id="1035" name="Picture 18" descr="\\S90ddarsfer\sil\SIL\IIS\Com\DiaporamaCharte2011\Version définitive\InseeSignatureRVB.gif"/>
            <p:cNvPicPr>
              <a:picLocks noChangeAspect="1" noChangeArrowheads="1"/>
            </p:cNvPicPr>
            <p:nvPr userDrawn="1"/>
          </p:nvPicPr>
          <p:blipFill>
            <a:blip r:embed="rId14" cstate="print">
              <a:extLst>
                <a:ext uri="{28A0092B-C50C-407E-A947-70E740481C1C}">
                  <a14:useLocalDpi xmlns:a14="http://schemas.microsoft.com/office/drawing/2010/main" val="0"/>
                </a:ext>
              </a:extLst>
            </a:blip>
            <a:srcRect/>
            <a:stretch>
              <a:fillRect/>
            </a:stretch>
          </p:blipFill>
          <p:spPr bwMode="auto">
            <a:xfrm>
              <a:off x="210" y="3984"/>
              <a:ext cx="234" cy="2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Tree>
  </p:cSld>
  <p:clrMap bg1="lt1" tx1="dk1" bg2="lt2" tx2="dk2" accent1="accent1" accent2="accent2" accent3="accent3" accent4="accent4" accent5="accent5" accent6="accent6" hlink="hlink" folHlink="folHlink"/>
  <p:sldLayoutIdLst>
    <p:sldLayoutId id="2147483672" r:id="rId1"/>
    <p:sldLayoutId id="2147483661" r:id="rId2"/>
    <p:sldLayoutId id="2147483662" r:id="rId3"/>
    <p:sldLayoutId id="2147483663" r:id="rId4"/>
    <p:sldLayoutId id="2147483664" r:id="rId5"/>
    <p:sldLayoutId id="2147483665" r:id="rId6"/>
    <p:sldLayoutId id="2147483666" r:id="rId7"/>
    <p:sldLayoutId id="2147483667" r:id="rId8"/>
    <p:sldLayoutId id="2147483668" r:id="rId9"/>
    <p:sldLayoutId id="2147483669" r:id="rId10"/>
    <p:sldLayoutId id="2147483670" r:id="rId11"/>
    <p:sldLayoutId id="2147483671" r:id="rId12"/>
  </p:sldLayoutIdLst>
  <p:hf hdr="0"/>
  <p:txStyles>
    <p:titleStyle>
      <a:lvl1pPr algn="l" rtl="0" eaLnBrk="0" fontAlgn="base" hangingPunct="0">
        <a:lnSpc>
          <a:spcPct val="90000"/>
        </a:lnSpc>
        <a:spcBef>
          <a:spcPct val="0"/>
        </a:spcBef>
        <a:spcAft>
          <a:spcPct val="0"/>
        </a:spcAft>
        <a:defRPr sz="2800" b="1">
          <a:solidFill>
            <a:srgbClr val="000099"/>
          </a:solidFill>
          <a:latin typeface="+mj-lt"/>
          <a:ea typeface="+mj-ea"/>
          <a:cs typeface="+mj-cs"/>
        </a:defRPr>
      </a:lvl1pPr>
      <a:lvl2pPr algn="l" rtl="0" eaLnBrk="0" fontAlgn="base" hangingPunct="0">
        <a:lnSpc>
          <a:spcPct val="90000"/>
        </a:lnSpc>
        <a:spcBef>
          <a:spcPct val="0"/>
        </a:spcBef>
        <a:spcAft>
          <a:spcPct val="0"/>
        </a:spcAft>
        <a:defRPr sz="2800" b="1">
          <a:solidFill>
            <a:srgbClr val="000099"/>
          </a:solidFill>
          <a:latin typeface="Arial" charset="0"/>
        </a:defRPr>
      </a:lvl2pPr>
      <a:lvl3pPr algn="l" rtl="0" eaLnBrk="0" fontAlgn="base" hangingPunct="0">
        <a:lnSpc>
          <a:spcPct val="90000"/>
        </a:lnSpc>
        <a:spcBef>
          <a:spcPct val="0"/>
        </a:spcBef>
        <a:spcAft>
          <a:spcPct val="0"/>
        </a:spcAft>
        <a:defRPr sz="2800" b="1">
          <a:solidFill>
            <a:srgbClr val="000099"/>
          </a:solidFill>
          <a:latin typeface="Arial" charset="0"/>
        </a:defRPr>
      </a:lvl3pPr>
      <a:lvl4pPr algn="l" rtl="0" eaLnBrk="0" fontAlgn="base" hangingPunct="0">
        <a:lnSpc>
          <a:spcPct val="90000"/>
        </a:lnSpc>
        <a:spcBef>
          <a:spcPct val="0"/>
        </a:spcBef>
        <a:spcAft>
          <a:spcPct val="0"/>
        </a:spcAft>
        <a:defRPr sz="2800" b="1">
          <a:solidFill>
            <a:srgbClr val="000099"/>
          </a:solidFill>
          <a:latin typeface="Arial" charset="0"/>
        </a:defRPr>
      </a:lvl4pPr>
      <a:lvl5pPr algn="l" rtl="0" eaLnBrk="0" fontAlgn="base" hangingPunct="0">
        <a:lnSpc>
          <a:spcPct val="90000"/>
        </a:lnSpc>
        <a:spcBef>
          <a:spcPct val="0"/>
        </a:spcBef>
        <a:spcAft>
          <a:spcPct val="0"/>
        </a:spcAft>
        <a:defRPr sz="2800" b="1">
          <a:solidFill>
            <a:srgbClr val="000099"/>
          </a:solidFill>
          <a:latin typeface="Arial" charset="0"/>
        </a:defRPr>
      </a:lvl5pPr>
      <a:lvl6pPr marL="457200" algn="l" rtl="0" fontAlgn="base">
        <a:lnSpc>
          <a:spcPct val="90000"/>
        </a:lnSpc>
        <a:spcBef>
          <a:spcPct val="0"/>
        </a:spcBef>
        <a:spcAft>
          <a:spcPct val="0"/>
        </a:spcAft>
        <a:defRPr sz="2800" b="1">
          <a:solidFill>
            <a:srgbClr val="000099"/>
          </a:solidFill>
          <a:latin typeface="Arial" charset="0"/>
        </a:defRPr>
      </a:lvl6pPr>
      <a:lvl7pPr marL="914400" algn="l" rtl="0" fontAlgn="base">
        <a:lnSpc>
          <a:spcPct val="90000"/>
        </a:lnSpc>
        <a:spcBef>
          <a:spcPct val="0"/>
        </a:spcBef>
        <a:spcAft>
          <a:spcPct val="0"/>
        </a:spcAft>
        <a:defRPr sz="2800" b="1">
          <a:solidFill>
            <a:srgbClr val="000099"/>
          </a:solidFill>
          <a:latin typeface="Arial" charset="0"/>
        </a:defRPr>
      </a:lvl7pPr>
      <a:lvl8pPr marL="1371600" algn="l" rtl="0" fontAlgn="base">
        <a:lnSpc>
          <a:spcPct val="90000"/>
        </a:lnSpc>
        <a:spcBef>
          <a:spcPct val="0"/>
        </a:spcBef>
        <a:spcAft>
          <a:spcPct val="0"/>
        </a:spcAft>
        <a:defRPr sz="2800" b="1">
          <a:solidFill>
            <a:srgbClr val="000099"/>
          </a:solidFill>
          <a:latin typeface="Arial" charset="0"/>
        </a:defRPr>
      </a:lvl8pPr>
      <a:lvl9pPr marL="1828800" algn="l" rtl="0" fontAlgn="base">
        <a:lnSpc>
          <a:spcPct val="90000"/>
        </a:lnSpc>
        <a:spcBef>
          <a:spcPct val="0"/>
        </a:spcBef>
        <a:spcAft>
          <a:spcPct val="0"/>
        </a:spcAft>
        <a:defRPr sz="2800" b="1">
          <a:solidFill>
            <a:srgbClr val="000099"/>
          </a:solidFill>
          <a:latin typeface="Arial" charset="0"/>
        </a:defRPr>
      </a:lvl9pPr>
    </p:titleStyle>
    <p:bodyStyle>
      <a:lvl1pPr marL="342900" indent="-342900" algn="l" rtl="0" eaLnBrk="0" fontAlgn="base" hangingPunct="0">
        <a:lnSpc>
          <a:spcPct val="90000"/>
        </a:lnSpc>
        <a:spcBef>
          <a:spcPct val="20000"/>
        </a:spcBef>
        <a:spcAft>
          <a:spcPct val="0"/>
        </a:spcAft>
        <a:buBlip>
          <a:blip r:embed="rId15"/>
        </a:buBlip>
        <a:defRPr sz="2400">
          <a:solidFill>
            <a:srgbClr val="000099"/>
          </a:solidFill>
          <a:latin typeface="+mn-lt"/>
          <a:ea typeface="+mn-ea"/>
          <a:cs typeface="+mn-cs"/>
        </a:defRPr>
      </a:lvl1pPr>
      <a:lvl2pPr marL="742950" indent="-285750" algn="l" rtl="0" eaLnBrk="0" fontAlgn="base" hangingPunct="0">
        <a:lnSpc>
          <a:spcPct val="90000"/>
        </a:lnSpc>
        <a:spcBef>
          <a:spcPct val="20000"/>
        </a:spcBef>
        <a:spcAft>
          <a:spcPct val="0"/>
        </a:spcAft>
        <a:buBlip>
          <a:blip r:embed="rId15"/>
        </a:buBlip>
        <a:defRPr sz="2200">
          <a:solidFill>
            <a:srgbClr val="333333"/>
          </a:solidFill>
          <a:latin typeface="+mn-lt"/>
        </a:defRPr>
      </a:lvl2pPr>
      <a:lvl3pPr marL="1143000" indent="-228600" algn="l" rtl="0" eaLnBrk="0" fontAlgn="base" hangingPunct="0">
        <a:lnSpc>
          <a:spcPct val="90000"/>
        </a:lnSpc>
        <a:spcBef>
          <a:spcPct val="20000"/>
        </a:spcBef>
        <a:spcAft>
          <a:spcPct val="0"/>
        </a:spcAft>
        <a:buBlip>
          <a:blip r:embed="rId15"/>
        </a:buBlip>
        <a:defRPr>
          <a:solidFill>
            <a:srgbClr val="000099"/>
          </a:solidFill>
          <a:latin typeface="+mn-lt"/>
        </a:defRPr>
      </a:lvl3pPr>
      <a:lvl4pPr marL="1600200" indent="-228600" algn="l" rtl="0" eaLnBrk="0" fontAlgn="base" hangingPunct="0">
        <a:lnSpc>
          <a:spcPct val="90000"/>
        </a:lnSpc>
        <a:spcBef>
          <a:spcPct val="20000"/>
        </a:spcBef>
        <a:spcAft>
          <a:spcPct val="0"/>
        </a:spcAft>
        <a:buBlip>
          <a:blip r:embed="rId15"/>
        </a:buBlip>
        <a:defRPr sz="1600">
          <a:solidFill>
            <a:srgbClr val="333333"/>
          </a:solidFill>
          <a:latin typeface="+mn-lt"/>
        </a:defRPr>
      </a:lvl4pPr>
      <a:lvl5pPr marL="2057400" indent="-228600" algn="l" rtl="0" eaLnBrk="0" fontAlgn="base" hangingPunct="0">
        <a:lnSpc>
          <a:spcPct val="90000"/>
        </a:lnSpc>
        <a:spcBef>
          <a:spcPct val="20000"/>
        </a:spcBef>
        <a:spcAft>
          <a:spcPct val="0"/>
        </a:spcAft>
        <a:buClr>
          <a:srgbClr val="FF6600"/>
        </a:buClr>
        <a:buChar char="♦"/>
        <a:defRPr sz="2400" b="1">
          <a:solidFill>
            <a:srgbClr val="000099"/>
          </a:solidFill>
          <a:latin typeface="+mn-lt"/>
        </a:defRPr>
      </a:lvl5pPr>
      <a:lvl6pPr marL="2514600" indent="-228600" algn="l" rtl="0" fontAlgn="base">
        <a:lnSpc>
          <a:spcPct val="90000"/>
        </a:lnSpc>
        <a:spcBef>
          <a:spcPct val="20000"/>
        </a:spcBef>
        <a:spcAft>
          <a:spcPct val="0"/>
        </a:spcAft>
        <a:buClr>
          <a:srgbClr val="FF6600"/>
        </a:buClr>
        <a:buChar char="♦"/>
        <a:defRPr sz="2400" b="1">
          <a:solidFill>
            <a:srgbClr val="000099"/>
          </a:solidFill>
          <a:latin typeface="+mn-lt"/>
        </a:defRPr>
      </a:lvl6pPr>
      <a:lvl7pPr marL="2971800" indent="-228600" algn="l" rtl="0" fontAlgn="base">
        <a:lnSpc>
          <a:spcPct val="90000"/>
        </a:lnSpc>
        <a:spcBef>
          <a:spcPct val="20000"/>
        </a:spcBef>
        <a:spcAft>
          <a:spcPct val="0"/>
        </a:spcAft>
        <a:buClr>
          <a:srgbClr val="FF6600"/>
        </a:buClr>
        <a:buChar char="♦"/>
        <a:defRPr sz="2400" b="1">
          <a:solidFill>
            <a:srgbClr val="000099"/>
          </a:solidFill>
          <a:latin typeface="+mn-lt"/>
        </a:defRPr>
      </a:lvl7pPr>
      <a:lvl8pPr marL="3429000" indent="-228600" algn="l" rtl="0" fontAlgn="base">
        <a:lnSpc>
          <a:spcPct val="90000"/>
        </a:lnSpc>
        <a:spcBef>
          <a:spcPct val="20000"/>
        </a:spcBef>
        <a:spcAft>
          <a:spcPct val="0"/>
        </a:spcAft>
        <a:buClr>
          <a:srgbClr val="FF6600"/>
        </a:buClr>
        <a:buChar char="♦"/>
        <a:defRPr sz="2400" b="1">
          <a:solidFill>
            <a:srgbClr val="000099"/>
          </a:solidFill>
          <a:latin typeface="+mn-lt"/>
        </a:defRPr>
      </a:lvl8pPr>
      <a:lvl9pPr marL="3886200" indent="-228600" algn="l" rtl="0" fontAlgn="base">
        <a:lnSpc>
          <a:spcPct val="90000"/>
        </a:lnSpc>
        <a:spcBef>
          <a:spcPct val="20000"/>
        </a:spcBef>
        <a:spcAft>
          <a:spcPct val="0"/>
        </a:spcAft>
        <a:buClr>
          <a:srgbClr val="FF6600"/>
        </a:buClr>
        <a:buChar char="♦"/>
        <a:defRPr sz="2400" b="1">
          <a:solidFill>
            <a:srgbClr val="000099"/>
          </a:solidFill>
          <a:latin typeface="+mn-lt"/>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oleObject" Target="../embeddings/oleObject1.bin"/><Relationship Id="rId3" Type="http://schemas.openxmlformats.org/officeDocument/2006/relationships/notesSlide" Target="../notesSlides/notesSlide1.xml"/><Relationship Id="rId7" Type="http://schemas.openxmlformats.org/officeDocument/2006/relationships/image" Target="../media/image12.png"/><Relationship Id="rId2" Type="http://schemas.openxmlformats.org/officeDocument/2006/relationships/slideLayout" Target="../slideLayouts/slideLayout7.xml"/><Relationship Id="rId1" Type="http://schemas.openxmlformats.org/officeDocument/2006/relationships/vmlDrawing" Target="../drawings/vmlDrawing1.vml"/><Relationship Id="rId6" Type="http://schemas.openxmlformats.org/officeDocument/2006/relationships/image" Target="../media/image11.jpeg"/><Relationship Id="rId11" Type="http://schemas.openxmlformats.org/officeDocument/2006/relationships/image" Target="../media/image14.png"/><Relationship Id="rId5" Type="http://schemas.openxmlformats.org/officeDocument/2006/relationships/image" Target="../media/image2.png"/><Relationship Id="rId10" Type="http://schemas.openxmlformats.org/officeDocument/2006/relationships/image" Target="../media/image13.emf"/><Relationship Id="rId4" Type="http://schemas.openxmlformats.org/officeDocument/2006/relationships/image" Target="../media/image10.png"/><Relationship Id="rId9" Type="http://schemas.openxmlformats.org/officeDocument/2006/relationships/image" Target="../media/image9.png"/></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Rectangle 2"/>
          <p:cNvSpPr>
            <a:spLocks noGrp="1" noChangeArrowheads="1"/>
          </p:cNvSpPr>
          <p:nvPr>
            <p:ph type="ctrTitle" idx="4294967295"/>
          </p:nvPr>
        </p:nvSpPr>
        <p:spPr>
          <a:xfrm>
            <a:off x="457200" y="1066800"/>
            <a:ext cx="5791200" cy="990600"/>
          </a:xfrm>
        </p:spPr>
        <p:txBody>
          <a:bodyPr/>
          <a:lstStyle/>
          <a:p>
            <a:pPr eaLnBrk="1" hangingPunct="1"/>
            <a:r>
              <a:rPr lang="fr-FR" altLang="fr-FR" dirty="0" smtClean="0">
                <a:cs typeface="Arial" charset="0"/>
              </a:rPr>
              <a:t>Vue d’ensemble de la </a:t>
            </a:r>
            <a:r>
              <a:rPr lang="fr-FR" altLang="fr-FR" dirty="0" err="1" smtClean="0">
                <a:cs typeface="Arial" charset="0"/>
              </a:rPr>
              <a:t>rétropolation</a:t>
            </a:r>
            <a:endParaRPr lang="fr-FR" altLang="fr-FR" dirty="0" smtClean="0">
              <a:cs typeface="Arial" charset="0"/>
            </a:endParaRPr>
          </a:p>
        </p:txBody>
      </p:sp>
      <p:pic>
        <p:nvPicPr>
          <p:cNvPr id="2053" name="Picture 1029"/>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51520" y="5783263"/>
            <a:ext cx="4876800" cy="987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055" name="Text Box 20"/>
          <p:cNvSpPr txBox="1">
            <a:spLocks noChangeArrowheads="1"/>
          </p:cNvSpPr>
          <p:nvPr/>
        </p:nvSpPr>
        <p:spPr bwMode="auto">
          <a:xfrm>
            <a:off x="449840" y="3848100"/>
            <a:ext cx="555466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eaLnBrk="0" hangingPunct="0">
              <a:lnSpc>
                <a:spcPct val="90000"/>
              </a:lnSpc>
              <a:spcBef>
                <a:spcPct val="20000"/>
              </a:spcBef>
              <a:buBlip>
                <a:blip r:embed="rId5"/>
              </a:buBlip>
              <a:defRPr sz="2400">
                <a:solidFill>
                  <a:srgbClr val="333333"/>
                </a:solidFill>
                <a:latin typeface="Arial" charset="0"/>
              </a:defRPr>
            </a:lvl1pPr>
            <a:lvl2pPr marL="742950" indent="-285750" eaLnBrk="0" hangingPunct="0">
              <a:lnSpc>
                <a:spcPct val="90000"/>
              </a:lnSpc>
              <a:spcBef>
                <a:spcPct val="20000"/>
              </a:spcBef>
              <a:buBlip>
                <a:blip r:embed="rId5"/>
              </a:buBlip>
              <a:defRPr sz="2200">
                <a:solidFill>
                  <a:srgbClr val="660066"/>
                </a:solidFill>
                <a:latin typeface="Arial" charset="0"/>
              </a:defRPr>
            </a:lvl2pPr>
            <a:lvl3pPr marL="1143000" indent="-228600" eaLnBrk="0" hangingPunct="0">
              <a:lnSpc>
                <a:spcPct val="90000"/>
              </a:lnSpc>
              <a:spcBef>
                <a:spcPct val="20000"/>
              </a:spcBef>
              <a:buBlip>
                <a:blip r:embed="rId5"/>
              </a:buBlip>
              <a:defRPr>
                <a:solidFill>
                  <a:srgbClr val="333333"/>
                </a:solidFill>
                <a:latin typeface="Arial" charset="0"/>
              </a:defRPr>
            </a:lvl3pPr>
            <a:lvl4pPr marL="1600200" indent="-228600" eaLnBrk="0" hangingPunct="0">
              <a:lnSpc>
                <a:spcPct val="90000"/>
              </a:lnSpc>
              <a:spcBef>
                <a:spcPct val="20000"/>
              </a:spcBef>
              <a:buBlip>
                <a:blip r:embed="rId5"/>
              </a:buBlip>
              <a:defRPr sz="1600">
                <a:solidFill>
                  <a:srgbClr val="660066"/>
                </a:solidFill>
                <a:latin typeface="Arial" charset="0"/>
              </a:defRPr>
            </a:lvl4pPr>
            <a:lvl5pPr marL="2057400" indent="-228600" eaLnBrk="0" hangingPunct="0">
              <a:lnSpc>
                <a:spcPct val="90000"/>
              </a:lnSpc>
              <a:spcBef>
                <a:spcPct val="20000"/>
              </a:spcBef>
              <a:buClr>
                <a:srgbClr val="336600"/>
              </a:buClr>
              <a:buChar char="♦"/>
              <a:defRPr sz="2400" b="1">
                <a:solidFill>
                  <a:srgbClr val="333333"/>
                </a:solidFill>
                <a:latin typeface="Arial" charset="0"/>
              </a:defRPr>
            </a:lvl5pPr>
            <a:lvl6pPr marL="2514600" indent="-228600" eaLnBrk="0" fontAlgn="base" hangingPunct="0">
              <a:lnSpc>
                <a:spcPct val="90000"/>
              </a:lnSpc>
              <a:spcBef>
                <a:spcPct val="20000"/>
              </a:spcBef>
              <a:spcAft>
                <a:spcPct val="0"/>
              </a:spcAft>
              <a:buClr>
                <a:srgbClr val="336600"/>
              </a:buClr>
              <a:buChar char="♦"/>
              <a:defRPr sz="2400" b="1">
                <a:solidFill>
                  <a:srgbClr val="333333"/>
                </a:solidFill>
                <a:latin typeface="Arial" charset="0"/>
              </a:defRPr>
            </a:lvl6pPr>
            <a:lvl7pPr marL="2971800" indent="-228600" eaLnBrk="0" fontAlgn="base" hangingPunct="0">
              <a:lnSpc>
                <a:spcPct val="90000"/>
              </a:lnSpc>
              <a:spcBef>
                <a:spcPct val="20000"/>
              </a:spcBef>
              <a:spcAft>
                <a:spcPct val="0"/>
              </a:spcAft>
              <a:buClr>
                <a:srgbClr val="336600"/>
              </a:buClr>
              <a:buChar char="♦"/>
              <a:defRPr sz="2400" b="1">
                <a:solidFill>
                  <a:srgbClr val="333333"/>
                </a:solidFill>
                <a:latin typeface="Arial" charset="0"/>
              </a:defRPr>
            </a:lvl7pPr>
            <a:lvl8pPr marL="3429000" indent="-228600" eaLnBrk="0" fontAlgn="base" hangingPunct="0">
              <a:lnSpc>
                <a:spcPct val="90000"/>
              </a:lnSpc>
              <a:spcBef>
                <a:spcPct val="20000"/>
              </a:spcBef>
              <a:spcAft>
                <a:spcPct val="0"/>
              </a:spcAft>
              <a:buClr>
                <a:srgbClr val="336600"/>
              </a:buClr>
              <a:buChar char="♦"/>
              <a:defRPr sz="2400" b="1">
                <a:solidFill>
                  <a:srgbClr val="333333"/>
                </a:solidFill>
                <a:latin typeface="Arial" charset="0"/>
              </a:defRPr>
            </a:lvl8pPr>
            <a:lvl9pPr marL="3886200" indent="-228600" eaLnBrk="0" fontAlgn="base" hangingPunct="0">
              <a:lnSpc>
                <a:spcPct val="90000"/>
              </a:lnSpc>
              <a:spcBef>
                <a:spcPct val="20000"/>
              </a:spcBef>
              <a:spcAft>
                <a:spcPct val="0"/>
              </a:spcAft>
              <a:buClr>
                <a:srgbClr val="336600"/>
              </a:buClr>
              <a:buChar char="♦"/>
              <a:defRPr sz="2400" b="1">
                <a:solidFill>
                  <a:srgbClr val="333333"/>
                </a:solidFill>
                <a:latin typeface="Arial" charset="0"/>
              </a:defRPr>
            </a:lvl9pPr>
          </a:lstStyle>
          <a:p>
            <a:pPr eaLnBrk="1" hangingPunct="1">
              <a:lnSpc>
                <a:spcPct val="100000"/>
              </a:lnSpc>
              <a:spcBef>
                <a:spcPct val="0"/>
              </a:spcBef>
              <a:buFontTx/>
              <a:buNone/>
            </a:pPr>
            <a:r>
              <a:rPr lang="fr-FR" altLang="fr-FR" sz="2000" dirty="0">
                <a:solidFill>
                  <a:srgbClr val="660066"/>
                </a:solidFill>
              </a:rPr>
              <a:t>Sylvain Billot</a:t>
            </a:r>
            <a:br>
              <a:rPr lang="fr-FR" altLang="fr-FR" sz="2000" dirty="0">
                <a:solidFill>
                  <a:srgbClr val="660066"/>
                </a:solidFill>
              </a:rPr>
            </a:br>
            <a:r>
              <a:rPr lang="fr-FR" altLang="fr-FR" sz="2000" dirty="0">
                <a:solidFill>
                  <a:srgbClr val="660066"/>
                </a:solidFill>
              </a:rPr>
              <a:t>Département des Comptes Nationaux - INSEE</a:t>
            </a:r>
          </a:p>
        </p:txBody>
      </p:sp>
      <p:pic>
        <p:nvPicPr>
          <p:cNvPr id="2056" name="Picture 47" descr="http://www.google.fr/url?source=imglanding&amp;ct=img&amp;q=http://extranet.editis.com/it-yonixweb/IMAGES/DEC/P3/9782707137029.JPG&amp;sa=X&amp;ei=trBDVar0INDZatzZgfgC&amp;ved=0CAkQ8wc&amp;usg=AFQjCNHRXPszaD5DR3ej17_8g_5WoTzUEA"/>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477000" y="533400"/>
            <a:ext cx="1152525" cy="1641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7" name="Picture 42" descr="http://www.google.fr/url?source=imglanding&amp;ct=img&amp;q=http://www.insee.fr/fr/ffc/img/ecofra.png&amp;sa=X&amp;ei=abBDVe3hM5b1armggJAI&amp;ved=0CAkQ8wc&amp;usg=AFQjCNGDpoNNC06LFd0YwamJKJF7kVgdIA"/>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6781800" y="2362200"/>
            <a:ext cx="1882775" cy="1079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2058" name="Object 35"/>
          <p:cNvGraphicFramePr>
            <a:graphicFrameLocks/>
          </p:cNvGraphicFramePr>
          <p:nvPr/>
        </p:nvGraphicFramePr>
        <p:xfrm>
          <a:off x="6781800" y="3505200"/>
          <a:ext cx="1882775" cy="1295400"/>
        </p:xfrm>
        <a:graphic>
          <a:graphicData uri="http://schemas.openxmlformats.org/presentationml/2006/ole">
            <mc:AlternateContent xmlns:mc="http://schemas.openxmlformats.org/markup-compatibility/2006">
              <mc:Choice xmlns:v="urn:schemas-microsoft-com:vml" Requires="v">
                <p:oleObj spid="_x0000_s123915" name="Image bitmap" r:id="rId8" imgW="6542857" imgH="5276190" progId="Paint.Picture">
                  <p:embed/>
                </p:oleObj>
              </mc:Choice>
              <mc:Fallback>
                <p:oleObj name="Image bitmap" r:id="rId8" imgW="6542857" imgH="5276190" progId="Paint.Picture">
                  <p:embed/>
                  <p:pic>
                    <p:nvPicPr>
                      <p:cNvPr id="2058" name="Object 35"/>
                      <p:cNvPicPr>
                        <a:picLocks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6781800" y="3505200"/>
                        <a:ext cx="1882775" cy="129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pic>
        <p:nvPicPr>
          <p:cNvPr id="2059" name="Picture 34"/>
          <p:cNvPicPr>
            <a:picLocks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6781800" y="4876800"/>
            <a:ext cx="1882775" cy="1290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63" name="Picture 15"/>
          <p:cNvPicPr>
            <a:picLocks noChangeAspect="1" noChangeArrowheads="1"/>
          </p:cNvPicPr>
          <p:nvPr/>
        </p:nvPicPr>
        <p:blipFill>
          <a:blip r:embed="rId11" cstate="print">
            <a:extLst>
              <a:ext uri="{28A0092B-C50C-407E-A947-70E740481C1C}">
                <a14:useLocalDpi xmlns:a14="http://schemas.microsoft.com/office/drawing/2010/main" val="0"/>
              </a:ext>
            </a:extLst>
          </a:blip>
          <a:srcRect/>
          <a:stretch>
            <a:fillRect/>
          </a:stretch>
        </p:blipFill>
        <p:spPr bwMode="auto">
          <a:xfrm>
            <a:off x="7649838" y="533400"/>
            <a:ext cx="1098875" cy="16414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58281679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space réservé du numéro de diapositive 5"/>
          <p:cNvSpPr>
            <a:spLocks noGrp="1"/>
          </p:cNvSpPr>
          <p:nvPr>
            <p:ph type="sldNum" sz="quarter" idx="12"/>
          </p:nvPr>
        </p:nvSpPr>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fld id="{BB656F16-CD95-4CF0-88A7-703D50B97582}" type="slidenum">
              <a:rPr lang="fr-FR" altLang="fr-FR" sz="1200">
                <a:solidFill>
                  <a:schemeClr val="bg1"/>
                </a:solidFill>
                <a:latin typeface="Arial" panose="020B0604020202020204" pitchFamily="34" charset="0"/>
              </a:rPr>
              <a:pPr eaLnBrk="1" hangingPunct="1"/>
              <a:t>10</a:t>
            </a:fld>
            <a:endParaRPr lang="fr-FR" altLang="fr-FR" sz="1200">
              <a:solidFill>
                <a:schemeClr val="bg1"/>
              </a:solidFill>
              <a:latin typeface="Arial" panose="020B0604020202020204" pitchFamily="34" charset="0"/>
            </a:endParaRPr>
          </a:p>
        </p:txBody>
      </p:sp>
      <p:sp>
        <p:nvSpPr>
          <p:cNvPr id="11270" name="Rectangle 3"/>
          <p:cNvSpPr>
            <a:spLocks noGrp="1" noChangeArrowheads="1"/>
          </p:cNvSpPr>
          <p:nvPr>
            <p:ph type="body" idx="1"/>
          </p:nvPr>
        </p:nvSpPr>
        <p:spPr>
          <a:xfrm>
            <a:off x="0" y="1295400"/>
            <a:ext cx="8153400" cy="4800600"/>
          </a:xfrm>
        </p:spPr>
        <p:txBody>
          <a:bodyPr/>
          <a:lstStyle/>
          <a:p>
            <a:pPr eaLnBrk="1" hangingPunct="1"/>
            <a:endParaRPr lang="fr-FR" altLang="fr-FR" dirty="0" smtClean="0"/>
          </a:p>
          <a:p>
            <a:pPr lvl="1" eaLnBrk="1" hangingPunct="1"/>
            <a:endParaRPr lang="fr-FR" altLang="fr-FR" dirty="0" smtClean="0"/>
          </a:p>
        </p:txBody>
      </p:sp>
      <p:sp>
        <p:nvSpPr>
          <p:cNvPr id="11272" name="Rectangle 2"/>
          <p:cNvSpPr>
            <a:spLocks noChangeArrowheads="1"/>
          </p:cNvSpPr>
          <p:nvPr/>
        </p:nvSpPr>
        <p:spPr bwMode="auto">
          <a:xfrm>
            <a:off x="457200" y="152400"/>
            <a:ext cx="8507288" cy="7556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b"/>
          <a:lstStyle>
            <a:lvl1pPr eaLnBrk="0" hangingPunct="0">
              <a:lnSpc>
                <a:spcPct val="90000"/>
              </a:lnSpc>
              <a:defRPr sz="2800" b="1">
                <a:solidFill>
                  <a:srgbClr val="000099"/>
                </a:solidFill>
                <a:latin typeface="Arial" panose="020B0604020202020204" pitchFamily="34" charset="0"/>
              </a:defRPr>
            </a:lvl1pPr>
            <a:lvl2pPr eaLnBrk="0" hangingPunct="0">
              <a:lnSpc>
                <a:spcPct val="90000"/>
              </a:lnSpc>
              <a:defRPr sz="2800" b="1">
                <a:solidFill>
                  <a:srgbClr val="000099"/>
                </a:solidFill>
                <a:latin typeface="Arial" panose="020B0604020202020204" pitchFamily="34" charset="0"/>
              </a:defRPr>
            </a:lvl2pPr>
            <a:lvl3pPr eaLnBrk="0" hangingPunct="0">
              <a:lnSpc>
                <a:spcPct val="90000"/>
              </a:lnSpc>
              <a:defRPr sz="2800" b="1">
                <a:solidFill>
                  <a:srgbClr val="000099"/>
                </a:solidFill>
                <a:latin typeface="Arial" panose="020B0604020202020204" pitchFamily="34" charset="0"/>
              </a:defRPr>
            </a:lvl3pPr>
            <a:lvl4pPr eaLnBrk="0" hangingPunct="0">
              <a:lnSpc>
                <a:spcPct val="90000"/>
              </a:lnSpc>
              <a:defRPr sz="2800" b="1">
                <a:solidFill>
                  <a:srgbClr val="000099"/>
                </a:solidFill>
                <a:latin typeface="Arial" panose="020B0604020202020204" pitchFamily="34" charset="0"/>
              </a:defRPr>
            </a:lvl4pPr>
            <a:lvl5pPr eaLnBrk="0" hangingPunct="0">
              <a:lnSpc>
                <a:spcPct val="90000"/>
              </a:lnSpc>
              <a:defRPr sz="2800" b="1">
                <a:solidFill>
                  <a:srgbClr val="000099"/>
                </a:solidFill>
                <a:latin typeface="Arial" panose="020B0604020202020204" pitchFamily="34" charset="0"/>
              </a:defRPr>
            </a:lvl5pPr>
            <a:lvl6pPr marL="457200" eaLnBrk="0" fontAlgn="base" hangingPunct="0">
              <a:lnSpc>
                <a:spcPct val="90000"/>
              </a:lnSpc>
              <a:spcBef>
                <a:spcPct val="0"/>
              </a:spcBef>
              <a:spcAft>
                <a:spcPct val="0"/>
              </a:spcAft>
              <a:defRPr sz="2800" b="1">
                <a:solidFill>
                  <a:srgbClr val="000099"/>
                </a:solidFill>
                <a:latin typeface="Arial" panose="020B0604020202020204" pitchFamily="34" charset="0"/>
              </a:defRPr>
            </a:lvl6pPr>
            <a:lvl7pPr marL="914400" eaLnBrk="0" fontAlgn="base" hangingPunct="0">
              <a:lnSpc>
                <a:spcPct val="90000"/>
              </a:lnSpc>
              <a:spcBef>
                <a:spcPct val="0"/>
              </a:spcBef>
              <a:spcAft>
                <a:spcPct val="0"/>
              </a:spcAft>
              <a:defRPr sz="2800" b="1">
                <a:solidFill>
                  <a:srgbClr val="000099"/>
                </a:solidFill>
                <a:latin typeface="Arial" panose="020B0604020202020204" pitchFamily="34" charset="0"/>
              </a:defRPr>
            </a:lvl7pPr>
            <a:lvl8pPr marL="1371600" eaLnBrk="0" fontAlgn="base" hangingPunct="0">
              <a:lnSpc>
                <a:spcPct val="90000"/>
              </a:lnSpc>
              <a:spcBef>
                <a:spcPct val="0"/>
              </a:spcBef>
              <a:spcAft>
                <a:spcPct val="0"/>
              </a:spcAft>
              <a:defRPr sz="2800" b="1">
                <a:solidFill>
                  <a:srgbClr val="000099"/>
                </a:solidFill>
                <a:latin typeface="Arial" panose="020B0604020202020204" pitchFamily="34" charset="0"/>
              </a:defRPr>
            </a:lvl8pPr>
            <a:lvl9pPr marL="1828800" eaLnBrk="0" fontAlgn="base" hangingPunct="0">
              <a:lnSpc>
                <a:spcPct val="90000"/>
              </a:lnSpc>
              <a:spcBef>
                <a:spcPct val="0"/>
              </a:spcBef>
              <a:spcAft>
                <a:spcPct val="0"/>
              </a:spcAft>
              <a:defRPr sz="2800" b="1">
                <a:solidFill>
                  <a:srgbClr val="000099"/>
                </a:solidFill>
                <a:latin typeface="Arial" panose="020B0604020202020204" pitchFamily="34" charset="0"/>
              </a:defRPr>
            </a:lvl9pPr>
          </a:lstStyle>
          <a:p>
            <a:pPr eaLnBrk="1" hangingPunct="1"/>
            <a:r>
              <a:rPr lang="fr-FR" altLang="fr-FR" dirty="0"/>
              <a:t>3. Les grands principes de la </a:t>
            </a:r>
            <a:r>
              <a:rPr lang="fr-FR" altLang="fr-FR" dirty="0" err="1"/>
              <a:t>rétropolation</a:t>
            </a:r>
            <a:r>
              <a:rPr lang="fr-FR" altLang="fr-FR" dirty="0"/>
              <a:t/>
            </a:r>
            <a:br>
              <a:rPr lang="fr-FR" altLang="fr-FR" dirty="0"/>
            </a:br>
            <a:r>
              <a:rPr lang="fr-FR" altLang="fr-FR" sz="1000" dirty="0"/>
              <a:t/>
            </a:r>
            <a:br>
              <a:rPr lang="fr-FR" altLang="fr-FR" sz="1000" dirty="0"/>
            </a:br>
            <a:r>
              <a:rPr lang="fr-FR" altLang="fr-FR" sz="1000" dirty="0"/>
              <a:t>	</a:t>
            </a:r>
            <a:r>
              <a:rPr lang="fr-FR" altLang="fr-FR" sz="2000" dirty="0" err="1" smtClean="0">
                <a:solidFill>
                  <a:schemeClr val="tx1"/>
                </a:solidFill>
              </a:rPr>
              <a:t>Methodologie</a:t>
            </a:r>
            <a:endParaRPr lang="fr-FR" altLang="fr-FR" sz="2000" dirty="0">
              <a:solidFill>
                <a:schemeClr val="tx1"/>
              </a:solidFill>
            </a:endParaRPr>
          </a:p>
        </p:txBody>
      </p:sp>
      <p:sp>
        <p:nvSpPr>
          <p:cNvPr id="7" name="Rectangle 1"/>
          <p:cNvSpPr>
            <a:spLocks noChangeArrowheads="1"/>
          </p:cNvSpPr>
          <p:nvPr/>
        </p:nvSpPr>
        <p:spPr bwMode="auto">
          <a:xfrm>
            <a:off x="228600" y="1219200"/>
            <a:ext cx="8153400" cy="44958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741363" algn="l"/>
                <a:tab pos="1189038" algn="l"/>
                <a:tab pos="1638300" algn="l"/>
                <a:tab pos="2087563" algn="l"/>
                <a:tab pos="2536825" algn="l"/>
                <a:tab pos="2986088" algn="l"/>
                <a:tab pos="3435350" algn="l"/>
                <a:tab pos="3884613" algn="l"/>
                <a:tab pos="4333875" algn="l"/>
                <a:tab pos="4783138" algn="l"/>
                <a:tab pos="5232400" algn="l"/>
                <a:tab pos="5681663" algn="l"/>
                <a:tab pos="6130925" algn="l"/>
                <a:tab pos="6580188" algn="l"/>
                <a:tab pos="7029450" algn="l"/>
                <a:tab pos="7478713" algn="l"/>
                <a:tab pos="7927975" algn="l"/>
                <a:tab pos="8377238" algn="l"/>
                <a:tab pos="8826500" algn="l"/>
                <a:tab pos="9275763" algn="l"/>
                <a:tab pos="9725025" algn="l"/>
              </a:tabLst>
              <a:defRPr sz="2400">
                <a:solidFill>
                  <a:srgbClr val="000000"/>
                </a:solidFill>
                <a:latin typeface="Times New Roman" panose="02020603050405020304" pitchFamily="18" charset="0"/>
                <a:ea typeface="Microsoft YaHei" panose="020B0503020204020204" pitchFamily="34" charset="-122"/>
              </a:defRPr>
            </a:lvl1pPr>
            <a:lvl2pPr marL="741363" indent="-280988">
              <a:tabLst>
                <a:tab pos="741363" algn="l"/>
                <a:tab pos="1189038" algn="l"/>
                <a:tab pos="1638300" algn="l"/>
                <a:tab pos="2087563" algn="l"/>
                <a:tab pos="2536825" algn="l"/>
                <a:tab pos="2986088" algn="l"/>
                <a:tab pos="3435350" algn="l"/>
                <a:tab pos="3884613" algn="l"/>
                <a:tab pos="4333875" algn="l"/>
                <a:tab pos="4783138" algn="l"/>
                <a:tab pos="5232400" algn="l"/>
                <a:tab pos="5681663" algn="l"/>
                <a:tab pos="6130925" algn="l"/>
                <a:tab pos="6580188" algn="l"/>
                <a:tab pos="7029450" algn="l"/>
                <a:tab pos="7478713" algn="l"/>
                <a:tab pos="7927975" algn="l"/>
                <a:tab pos="8377238" algn="l"/>
                <a:tab pos="8826500" algn="l"/>
                <a:tab pos="9275763" algn="l"/>
                <a:tab pos="9725025" algn="l"/>
              </a:tabLst>
              <a:defRPr sz="2400">
                <a:solidFill>
                  <a:srgbClr val="000000"/>
                </a:solidFill>
                <a:latin typeface="Times New Roman" panose="02020603050405020304" pitchFamily="18" charset="0"/>
                <a:ea typeface="Microsoft YaHei" panose="020B0503020204020204" pitchFamily="34" charset="-122"/>
              </a:defRPr>
            </a:lvl2pPr>
            <a:lvl3pPr indent="-225425">
              <a:tabLst>
                <a:tab pos="741363" algn="l"/>
                <a:tab pos="1189038" algn="l"/>
                <a:tab pos="1638300" algn="l"/>
                <a:tab pos="2087563" algn="l"/>
                <a:tab pos="2536825" algn="l"/>
                <a:tab pos="2986088" algn="l"/>
                <a:tab pos="3435350" algn="l"/>
                <a:tab pos="3884613" algn="l"/>
                <a:tab pos="4333875" algn="l"/>
                <a:tab pos="4783138" algn="l"/>
                <a:tab pos="5232400" algn="l"/>
                <a:tab pos="5681663" algn="l"/>
                <a:tab pos="6130925" algn="l"/>
                <a:tab pos="6580188" algn="l"/>
                <a:tab pos="7029450" algn="l"/>
                <a:tab pos="7478713" algn="l"/>
                <a:tab pos="7927975" algn="l"/>
                <a:tab pos="8377238" algn="l"/>
                <a:tab pos="8826500" algn="l"/>
                <a:tab pos="9275763" algn="l"/>
                <a:tab pos="9725025" algn="l"/>
              </a:tabLst>
              <a:defRPr sz="2400">
                <a:solidFill>
                  <a:srgbClr val="000000"/>
                </a:solidFill>
                <a:latin typeface="Times New Roman" panose="02020603050405020304" pitchFamily="18" charset="0"/>
                <a:ea typeface="Microsoft YaHei" panose="020B0503020204020204" pitchFamily="34" charset="-122"/>
              </a:defRPr>
            </a:lvl3pPr>
            <a:lvl4pPr>
              <a:tabLst>
                <a:tab pos="741363" algn="l"/>
                <a:tab pos="1189038" algn="l"/>
                <a:tab pos="1638300" algn="l"/>
                <a:tab pos="2087563" algn="l"/>
                <a:tab pos="2536825" algn="l"/>
                <a:tab pos="2986088" algn="l"/>
                <a:tab pos="3435350" algn="l"/>
                <a:tab pos="3884613" algn="l"/>
                <a:tab pos="4333875" algn="l"/>
                <a:tab pos="4783138" algn="l"/>
                <a:tab pos="5232400" algn="l"/>
                <a:tab pos="5681663" algn="l"/>
                <a:tab pos="6130925" algn="l"/>
                <a:tab pos="6580188" algn="l"/>
                <a:tab pos="7029450" algn="l"/>
                <a:tab pos="7478713" algn="l"/>
                <a:tab pos="7927975" algn="l"/>
                <a:tab pos="8377238" algn="l"/>
                <a:tab pos="8826500" algn="l"/>
                <a:tab pos="9275763" algn="l"/>
                <a:tab pos="9725025" algn="l"/>
              </a:tabLst>
              <a:defRPr sz="2400">
                <a:solidFill>
                  <a:srgbClr val="000000"/>
                </a:solidFill>
                <a:latin typeface="Times New Roman" panose="02020603050405020304" pitchFamily="18" charset="0"/>
                <a:ea typeface="Microsoft YaHei" panose="020B0503020204020204" pitchFamily="34" charset="-122"/>
              </a:defRPr>
            </a:lvl4pPr>
            <a:lvl5pPr>
              <a:tabLst>
                <a:tab pos="741363" algn="l"/>
                <a:tab pos="1189038" algn="l"/>
                <a:tab pos="1638300" algn="l"/>
                <a:tab pos="2087563" algn="l"/>
                <a:tab pos="2536825" algn="l"/>
                <a:tab pos="2986088" algn="l"/>
                <a:tab pos="3435350" algn="l"/>
                <a:tab pos="3884613" algn="l"/>
                <a:tab pos="4333875" algn="l"/>
                <a:tab pos="4783138" algn="l"/>
                <a:tab pos="5232400" algn="l"/>
                <a:tab pos="5681663" algn="l"/>
                <a:tab pos="6130925" algn="l"/>
                <a:tab pos="6580188" algn="l"/>
                <a:tab pos="7029450" algn="l"/>
                <a:tab pos="7478713" algn="l"/>
                <a:tab pos="7927975" algn="l"/>
                <a:tab pos="8377238" algn="l"/>
                <a:tab pos="8826500" algn="l"/>
                <a:tab pos="9275763" algn="l"/>
                <a:tab pos="9725025" algn="l"/>
              </a:tabLst>
              <a:defRPr sz="2400">
                <a:solidFill>
                  <a:srgbClr val="000000"/>
                </a:solidFill>
                <a:latin typeface="Times New Roman" panose="02020603050405020304" pitchFamily="18" charset="0"/>
                <a:ea typeface="Microsoft YaHei" panose="020B0503020204020204" pitchFamily="34" charset="-122"/>
              </a:defRPr>
            </a:lvl5pPr>
            <a:lvl6pPr marL="2514600" indent="-228600" defTabSz="449263" fontAlgn="base">
              <a:spcBef>
                <a:spcPct val="0"/>
              </a:spcBef>
              <a:spcAft>
                <a:spcPct val="0"/>
              </a:spcAft>
              <a:buClr>
                <a:srgbClr val="000000"/>
              </a:buClr>
              <a:buSzPct val="100000"/>
              <a:buFont typeface="Times New Roman" panose="02020603050405020304" pitchFamily="18" charset="0"/>
              <a:tabLst>
                <a:tab pos="741363" algn="l"/>
                <a:tab pos="1189038" algn="l"/>
                <a:tab pos="1638300" algn="l"/>
                <a:tab pos="2087563" algn="l"/>
                <a:tab pos="2536825" algn="l"/>
                <a:tab pos="2986088" algn="l"/>
                <a:tab pos="3435350" algn="l"/>
                <a:tab pos="3884613" algn="l"/>
                <a:tab pos="4333875" algn="l"/>
                <a:tab pos="4783138" algn="l"/>
                <a:tab pos="5232400" algn="l"/>
                <a:tab pos="5681663" algn="l"/>
                <a:tab pos="6130925" algn="l"/>
                <a:tab pos="6580188" algn="l"/>
                <a:tab pos="7029450" algn="l"/>
                <a:tab pos="7478713" algn="l"/>
                <a:tab pos="7927975" algn="l"/>
                <a:tab pos="8377238" algn="l"/>
                <a:tab pos="8826500" algn="l"/>
                <a:tab pos="9275763" algn="l"/>
                <a:tab pos="9725025" algn="l"/>
              </a:tabLst>
              <a:defRPr sz="2400">
                <a:solidFill>
                  <a:srgbClr val="000000"/>
                </a:solidFill>
                <a:latin typeface="Times New Roman" panose="02020603050405020304" pitchFamily="18" charset="0"/>
                <a:ea typeface="Microsoft YaHei" panose="020B0503020204020204" pitchFamily="34" charset="-122"/>
              </a:defRPr>
            </a:lvl6pPr>
            <a:lvl7pPr marL="2971800" indent="-228600" defTabSz="449263" fontAlgn="base">
              <a:spcBef>
                <a:spcPct val="0"/>
              </a:spcBef>
              <a:spcAft>
                <a:spcPct val="0"/>
              </a:spcAft>
              <a:buClr>
                <a:srgbClr val="000000"/>
              </a:buClr>
              <a:buSzPct val="100000"/>
              <a:buFont typeface="Times New Roman" panose="02020603050405020304" pitchFamily="18" charset="0"/>
              <a:tabLst>
                <a:tab pos="741363" algn="l"/>
                <a:tab pos="1189038" algn="l"/>
                <a:tab pos="1638300" algn="l"/>
                <a:tab pos="2087563" algn="l"/>
                <a:tab pos="2536825" algn="l"/>
                <a:tab pos="2986088" algn="l"/>
                <a:tab pos="3435350" algn="l"/>
                <a:tab pos="3884613" algn="l"/>
                <a:tab pos="4333875" algn="l"/>
                <a:tab pos="4783138" algn="l"/>
                <a:tab pos="5232400" algn="l"/>
                <a:tab pos="5681663" algn="l"/>
                <a:tab pos="6130925" algn="l"/>
                <a:tab pos="6580188" algn="l"/>
                <a:tab pos="7029450" algn="l"/>
                <a:tab pos="7478713" algn="l"/>
                <a:tab pos="7927975" algn="l"/>
                <a:tab pos="8377238" algn="l"/>
                <a:tab pos="8826500" algn="l"/>
                <a:tab pos="9275763" algn="l"/>
                <a:tab pos="9725025" algn="l"/>
              </a:tabLst>
              <a:defRPr sz="2400">
                <a:solidFill>
                  <a:srgbClr val="000000"/>
                </a:solidFill>
                <a:latin typeface="Times New Roman" panose="02020603050405020304" pitchFamily="18" charset="0"/>
                <a:ea typeface="Microsoft YaHei" panose="020B0503020204020204" pitchFamily="34" charset="-122"/>
              </a:defRPr>
            </a:lvl7pPr>
            <a:lvl8pPr marL="3429000" indent="-228600" defTabSz="449263" fontAlgn="base">
              <a:spcBef>
                <a:spcPct val="0"/>
              </a:spcBef>
              <a:spcAft>
                <a:spcPct val="0"/>
              </a:spcAft>
              <a:buClr>
                <a:srgbClr val="000000"/>
              </a:buClr>
              <a:buSzPct val="100000"/>
              <a:buFont typeface="Times New Roman" panose="02020603050405020304" pitchFamily="18" charset="0"/>
              <a:tabLst>
                <a:tab pos="741363" algn="l"/>
                <a:tab pos="1189038" algn="l"/>
                <a:tab pos="1638300" algn="l"/>
                <a:tab pos="2087563" algn="l"/>
                <a:tab pos="2536825" algn="l"/>
                <a:tab pos="2986088" algn="l"/>
                <a:tab pos="3435350" algn="l"/>
                <a:tab pos="3884613" algn="l"/>
                <a:tab pos="4333875" algn="l"/>
                <a:tab pos="4783138" algn="l"/>
                <a:tab pos="5232400" algn="l"/>
                <a:tab pos="5681663" algn="l"/>
                <a:tab pos="6130925" algn="l"/>
                <a:tab pos="6580188" algn="l"/>
                <a:tab pos="7029450" algn="l"/>
                <a:tab pos="7478713" algn="l"/>
                <a:tab pos="7927975" algn="l"/>
                <a:tab pos="8377238" algn="l"/>
                <a:tab pos="8826500" algn="l"/>
                <a:tab pos="9275763" algn="l"/>
                <a:tab pos="9725025" algn="l"/>
              </a:tabLst>
              <a:defRPr sz="2400">
                <a:solidFill>
                  <a:srgbClr val="000000"/>
                </a:solidFill>
                <a:latin typeface="Times New Roman" panose="02020603050405020304" pitchFamily="18" charset="0"/>
                <a:ea typeface="Microsoft YaHei" panose="020B0503020204020204" pitchFamily="34" charset="-122"/>
              </a:defRPr>
            </a:lvl8pPr>
            <a:lvl9pPr marL="3886200" indent="-228600" defTabSz="449263" fontAlgn="base">
              <a:spcBef>
                <a:spcPct val="0"/>
              </a:spcBef>
              <a:spcAft>
                <a:spcPct val="0"/>
              </a:spcAft>
              <a:buClr>
                <a:srgbClr val="000000"/>
              </a:buClr>
              <a:buSzPct val="100000"/>
              <a:buFont typeface="Times New Roman" panose="02020603050405020304" pitchFamily="18" charset="0"/>
              <a:tabLst>
                <a:tab pos="741363" algn="l"/>
                <a:tab pos="1189038" algn="l"/>
                <a:tab pos="1638300" algn="l"/>
                <a:tab pos="2087563" algn="l"/>
                <a:tab pos="2536825" algn="l"/>
                <a:tab pos="2986088" algn="l"/>
                <a:tab pos="3435350" algn="l"/>
                <a:tab pos="3884613" algn="l"/>
                <a:tab pos="4333875" algn="l"/>
                <a:tab pos="4783138" algn="l"/>
                <a:tab pos="5232400" algn="l"/>
                <a:tab pos="5681663" algn="l"/>
                <a:tab pos="6130925" algn="l"/>
                <a:tab pos="6580188" algn="l"/>
                <a:tab pos="7029450" algn="l"/>
                <a:tab pos="7478713" algn="l"/>
                <a:tab pos="7927975" algn="l"/>
                <a:tab pos="8377238" algn="l"/>
                <a:tab pos="8826500" algn="l"/>
                <a:tab pos="9275763" algn="l"/>
                <a:tab pos="9725025" algn="l"/>
              </a:tabLst>
              <a:defRPr sz="2400">
                <a:solidFill>
                  <a:srgbClr val="000000"/>
                </a:solidFill>
                <a:latin typeface="Times New Roman" panose="02020603050405020304" pitchFamily="18" charset="0"/>
                <a:ea typeface="Microsoft YaHei" panose="020B0503020204020204" pitchFamily="34" charset="-122"/>
              </a:defRPr>
            </a:lvl9pPr>
          </a:lstStyle>
          <a:p>
            <a:pPr lvl="1">
              <a:lnSpc>
                <a:spcPct val="90000"/>
              </a:lnSpc>
              <a:spcBef>
                <a:spcPts val="550"/>
              </a:spcBef>
              <a:buClrTx/>
              <a:buFontTx/>
              <a:buNone/>
            </a:pPr>
            <a:endParaRPr lang="fr-FR" altLang="fr-FR" sz="2200" b="1" dirty="0">
              <a:solidFill>
                <a:srgbClr val="660066"/>
              </a:solidFill>
              <a:latin typeface="Arial" panose="020B0604020202020204" pitchFamily="34" charset="0"/>
            </a:endParaRPr>
          </a:p>
          <a:p>
            <a:pPr marL="738188" lvl="1" indent="-277813">
              <a:lnSpc>
                <a:spcPct val="90000"/>
              </a:lnSpc>
              <a:spcBef>
                <a:spcPts val="550"/>
              </a:spcBef>
              <a:buClr>
                <a:srgbClr val="660066"/>
              </a:buClr>
              <a:buFont typeface="Times New Roman" panose="02020603050405020304" pitchFamily="18" charset="0"/>
              <a:buBlip>
                <a:blip r:embed="rId2"/>
              </a:buBlip>
            </a:pPr>
            <a:r>
              <a:rPr lang="fr-FR" altLang="fr-FR" sz="2200" b="1" dirty="0">
                <a:solidFill>
                  <a:srgbClr val="660066"/>
                </a:solidFill>
                <a:latin typeface="Arial" panose="020B0604020202020204" pitchFamily="34" charset="0"/>
              </a:rPr>
              <a:t>Zoom sur les équilibrages comptables</a:t>
            </a:r>
          </a:p>
          <a:p>
            <a:pPr lvl="2">
              <a:lnSpc>
                <a:spcPct val="90000"/>
              </a:lnSpc>
              <a:spcBef>
                <a:spcPts val="450"/>
              </a:spcBef>
              <a:buClrTx/>
              <a:buFontTx/>
              <a:buNone/>
            </a:pPr>
            <a:endParaRPr lang="fr-FR" altLang="fr-FR" sz="1800" b="1" dirty="0">
              <a:solidFill>
                <a:srgbClr val="333333"/>
              </a:solidFill>
              <a:latin typeface="Arial" panose="020B0604020202020204" pitchFamily="34" charset="0"/>
            </a:endParaRPr>
          </a:p>
          <a:p>
            <a:pPr lvl="2" algn="just">
              <a:lnSpc>
                <a:spcPct val="90000"/>
              </a:lnSpc>
              <a:spcBef>
                <a:spcPts val="450"/>
              </a:spcBef>
              <a:buClr>
                <a:srgbClr val="333333"/>
              </a:buClr>
              <a:buFont typeface="Times New Roman" panose="02020603050405020304" pitchFamily="18" charset="0"/>
              <a:buBlip>
                <a:blip r:embed="rId2"/>
              </a:buBlip>
            </a:pPr>
            <a:r>
              <a:rPr lang="fr-FR" altLang="fr-FR" sz="1800" b="1" dirty="0">
                <a:solidFill>
                  <a:srgbClr val="333333"/>
                </a:solidFill>
                <a:latin typeface="Arial" panose="020B0604020202020204" pitchFamily="34" charset="0"/>
                <a:cs typeface="Times New Roman" panose="02020603050405020304" pitchFamily="18" charset="0"/>
              </a:rPr>
              <a:t>Les séries qui combinent les deux informations </a:t>
            </a:r>
          </a:p>
          <a:p>
            <a:pPr lvl="3" algn="just">
              <a:lnSpc>
                <a:spcPct val="90000"/>
              </a:lnSpc>
              <a:spcBef>
                <a:spcPts val="400"/>
              </a:spcBef>
              <a:buClr>
                <a:srgbClr val="660066"/>
              </a:buClr>
              <a:buFont typeface="Times New Roman" panose="02020603050405020304" pitchFamily="18" charset="0"/>
              <a:buBlip>
                <a:blip r:embed="rId2"/>
              </a:buBlip>
            </a:pPr>
            <a:r>
              <a:rPr lang="fr-FR" altLang="fr-FR" sz="1600" b="1" dirty="0">
                <a:solidFill>
                  <a:srgbClr val="660066"/>
                </a:solidFill>
                <a:latin typeface="Arial" panose="020B0604020202020204" pitchFamily="34" charset="0"/>
                <a:cs typeface="Times New Roman" panose="02020603050405020304" pitchFamily="18" charset="0"/>
              </a:rPr>
              <a:t>changements de niveaux de l’année de base, de concepts de méthodes</a:t>
            </a:r>
          </a:p>
          <a:p>
            <a:pPr lvl="3" algn="just">
              <a:lnSpc>
                <a:spcPct val="90000"/>
              </a:lnSpc>
              <a:spcBef>
                <a:spcPts val="400"/>
              </a:spcBef>
              <a:buClr>
                <a:srgbClr val="660066"/>
              </a:buClr>
              <a:buFont typeface="Times New Roman" panose="02020603050405020304" pitchFamily="18" charset="0"/>
              <a:buBlip>
                <a:blip r:embed="rId2"/>
              </a:buBlip>
            </a:pPr>
            <a:r>
              <a:rPr lang="fr-FR" altLang="fr-FR" sz="1600" b="1" dirty="0">
                <a:solidFill>
                  <a:srgbClr val="660066"/>
                </a:solidFill>
                <a:latin typeface="Arial" panose="020B0604020202020204" pitchFamily="34" charset="0"/>
                <a:cs typeface="Times New Roman" panose="02020603050405020304" pitchFamily="18" charset="0"/>
              </a:rPr>
              <a:t>information sur les taux de croissance dans le passé</a:t>
            </a:r>
          </a:p>
          <a:p>
            <a:pPr lvl="2" algn="just">
              <a:lnSpc>
                <a:spcPct val="90000"/>
              </a:lnSpc>
              <a:spcBef>
                <a:spcPts val="450"/>
              </a:spcBef>
              <a:buClr>
                <a:srgbClr val="333333"/>
              </a:buClr>
              <a:buFont typeface="Times New Roman" panose="02020603050405020304" pitchFamily="18" charset="0"/>
              <a:buBlip>
                <a:blip r:embed="rId2"/>
              </a:buBlip>
            </a:pPr>
            <a:endParaRPr lang="fr-FR" altLang="fr-FR" sz="1800" b="1" dirty="0" smtClean="0">
              <a:solidFill>
                <a:srgbClr val="333333"/>
              </a:solidFill>
              <a:latin typeface="Arial" panose="020B0604020202020204" pitchFamily="34" charset="0"/>
              <a:cs typeface="Times New Roman" panose="02020603050405020304" pitchFamily="18" charset="0"/>
            </a:endParaRPr>
          </a:p>
          <a:p>
            <a:pPr lvl="2" algn="just">
              <a:lnSpc>
                <a:spcPct val="90000"/>
              </a:lnSpc>
              <a:spcBef>
                <a:spcPts val="450"/>
              </a:spcBef>
              <a:buClr>
                <a:srgbClr val="333333"/>
              </a:buClr>
              <a:buFont typeface="Times New Roman" panose="02020603050405020304" pitchFamily="18" charset="0"/>
              <a:buBlip>
                <a:blip r:embed="rId2"/>
              </a:buBlip>
            </a:pPr>
            <a:r>
              <a:rPr lang="fr-FR" altLang="fr-FR" sz="1800" b="1" dirty="0" smtClean="0">
                <a:solidFill>
                  <a:srgbClr val="333333"/>
                </a:solidFill>
                <a:latin typeface="Arial" panose="020B0604020202020204" pitchFamily="34" charset="0"/>
                <a:cs typeface="Times New Roman" panose="02020603050405020304" pitchFamily="18" charset="0"/>
              </a:rPr>
              <a:t>ne </a:t>
            </a:r>
            <a:r>
              <a:rPr lang="fr-FR" altLang="fr-FR" sz="1800" b="1" dirty="0">
                <a:solidFill>
                  <a:srgbClr val="333333"/>
                </a:solidFill>
                <a:latin typeface="Arial" panose="020B0604020202020204" pitchFamily="34" charset="0"/>
                <a:cs typeface="Times New Roman" panose="02020603050405020304" pitchFamily="18" charset="0"/>
              </a:rPr>
              <a:t>vérifient pas spontanément les relations comptables qu’elles sont supposées vérifier. </a:t>
            </a:r>
          </a:p>
          <a:p>
            <a:pPr lvl="2">
              <a:lnSpc>
                <a:spcPct val="90000"/>
              </a:lnSpc>
              <a:spcBef>
                <a:spcPts val="450"/>
              </a:spcBef>
              <a:buClrTx/>
              <a:buFontTx/>
              <a:buNone/>
            </a:pPr>
            <a:endParaRPr lang="fr-FR" altLang="fr-FR" sz="1800" b="1" dirty="0">
              <a:solidFill>
                <a:srgbClr val="333333"/>
              </a:solidFill>
              <a:latin typeface="Arial" panose="020B0604020202020204" pitchFamily="34" charset="0"/>
              <a:cs typeface="Times New Roman" panose="02020603050405020304" pitchFamily="18" charset="0"/>
            </a:endParaRPr>
          </a:p>
          <a:p>
            <a:pPr lvl="2">
              <a:lnSpc>
                <a:spcPct val="90000"/>
              </a:lnSpc>
              <a:spcBef>
                <a:spcPts val="450"/>
              </a:spcBef>
              <a:buClr>
                <a:srgbClr val="333333"/>
              </a:buClr>
              <a:buFont typeface="Times New Roman" panose="02020603050405020304" pitchFamily="18" charset="0"/>
              <a:buBlip>
                <a:blip r:embed="rId2"/>
              </a:buBlip>
            </a:pPr>
            <a:r>
              <a:rPr lang="fr-FR" altLang="fr-FR" sz="1800" b="1" dirty="0">
                <a:solidFill>
                  <a:srgbClr val="333333"/>
                </a:solidFill>
                <a:latin typeface="Arial" panose="020B0604020202020204" pitchFamily="34" charset="0"/>
                <a:cs typeface="Times New Roman" panose="02020603050405020304" pitchFamily="18" charset="0"/>
              </a:rPr>
              <a:t>Il faut donc caler ces séries, c’est-à-dire les modifier pour que les relations comptables soient vérifiées</a:t>
            </a:r>
          </a:p>
        </p:txBody>
      </p:sp>
    </p:spTree>
    <p:extLst>
      <p:ext uri="{BB962C8B-B14F-4D97-AF65-F5344CB8AC3E}">
        <p14:creationId xmlns:p14="http://schemas.microsoft.com/office/powerpoint/2010/main" val="2071106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fill="hold" nodeType="clickEffect">
                                  <p:stCondLst>
                                    <p:cond delay="0"/>
                                  </p:stCondLst>
                                  <p:childTnLst>
                                    <p:set>
                                      <p:cBhvr additive="repl">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fill="hold" nodeType="clickEffect">
                                  <p:stCondLst>
                                    <p:cond delay="0"/>
                                  </p:stCondLst>
                                  <p:childTnLst>
                                    <p:set>
                                      <p:cBhvr additive="repl">
                                        <p:cTn id="10" dur="1" fill="hold">
                                          <p:stCondLst>
                                            <p:cond delay="0"/>
                                          </p:stCondLst>
                                        </p:cTn>
                                        <p:tgtEl>
                                          <p:spTgt spid="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fill="hold" nodeType="clickEffect">
                                  <p:stCondLst>
                                    <p:cond delay="0"/>
                                  </p:stCondLst>
                                  <p:childTnLst>
                                    <p:set>
                                      <p:cBhvr additive="repl">
                                        <p:cTn id="14" dur="1" fill="hold">
                                          <p:stCondLst>
                                            <p:cond delay="0"/>
                                          </p:stCondLst>
                                        </p:cTn>
                                        <p:tgtEl>
                                          <p:spTgt spid="7">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fill="hold" nodeType="clickEffect">
                                  <p:stCondLst>
                                    <p:cond delay="0"/>
                                  </p:stCondLst>
                                  <p:childTnLst>
                                    <p:set>
                                      <p:cBhvr additive="repl">
                                        <p:cTn id="18" dur="1" fill="hold">
                                          <p:stCondLst>
                                            <p:cond delay="0"/>
                                          </p:stCondLst>
                                        </p:cTn>
                                        <p:tgtEl>
                                          <p:spTgt spid="7">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fill="hold" nodeType="clickEffect">
                                  <p:stCondLst>
                                    <p:cond delay="0"/>
                                  </p:stCondLst>
                                  <p:childTnLst>
                                    <p:set>
                                      <p:cBhvr additive="repl">
                                        <p:cTn id="22" dur="1" fill="hold">
                                          <p:stCondLst>
                                            <p:cond delay="0"/>
                                          </p:stCondLst>
                                        </p:cTn>
                                        <p:tgtEl>
                                          <p:spTgt spid="7">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fill="hold" nodeType="clickEffect">
                                  <p:stCondLst>
                                    <p:cond delay="0"/>
                                  </p:stCondLst>
                                  <p:childTnLst>
                                    <p:set>
                                      <p:cBhvr additive="repl">
                                        <p:cTn id="26" dur="1" fill="hold">
                                          <p:stCondLst>
                                            <p:cond delay="0"/>
                                          </p:stCondLst>
                                        </p:cTn>
                                        <p:tgtEl>
                                          <p:spTgt spid="7">
                                            <p:txEl>
                                              <p:pRg st="7" end="7"/>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fill="hold" nodeType="clickEffect">
                                  <p:stCondLst>
                                    <p:cond delay="0"/>
                                  </p:stCondLst>
                                  <p:childTnLst>
                                    <p:set>
                                      <p:cBhvr additive="repl">
                                        <p:cTn id="30" dur="1" fill="hold">
                                          <p:stCondLst>
                                            <p:cond delay="0"/>
                                          </p:stCondLst>
                                        </p:cTn>
                                        <p:tgtEl>
                                          <p:spTgt spid="7">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space réservé du numéro de diapositive 5"/>
          <p:cNvSpPr>
            <a:spLocks noGrp="1"/>
          </p:cNvSpPr>
          <p:nvPr>
            <p:ph type="sldNum" sz="quarter" idx="12"/>
          </p:nvPr>
        </p:nvSpPr>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fld id="{BB656F16-CD95-4CF0-88A7-703D50B97582}" type="slidenum">
              <a:rPr lang="fr-FR" altLang="fr-FR" sz="1200">
                <a:solidFill>
                  <a:schemeClr val="bg1"/>
                </a:solidFill>
                <a:latin typeface="Arial" panose="020B0604020202020204" pitchFamily="34" charset="0"/>
              </a:rPr>
              <a:pPr eaLnBrk="1" hangingPunct="1"/>
              <a:t>11</a:t>
            </a:fld>
            <a:endParaRPr lang="fr-FR" altLang="fr-FR" sz="1200">
              <a:solidFill>
                <a:schemeClr val="bg1"/>
              </a:solidFill>
              <a:latin typeface="Arial" panose="020B0604020202020204" pitchFamily="34" charset="0"/>
            </a:endParaRPr>
          </a:p>
        </p:txBody>
      </p:sp>
      <p:sp>
        <p:nvSpPr>
          <p:cNvPr id="11270" name="Rectangle 3"/>
          <p:cNvSpPr>
            <a:spLocks noGrp="1" noChangeArrowheads="1"/>
          </p:cNvSpPr>
          <p:nvPr>
            <p:ph type="body" idx="1"/>
          </p:nvPr>
        </p:nvSpPr>
        <p:spPr>
          <a:xfrm>
            <a:off x="0" y="1295400"/>
            <a:ext cx="8153400" cy="4800600"/>
          </a:xfrm>
        </p:spPr>
        <p:txBody>
          <a:bodyPr/>
          <a:lstStyle/>
          <a:p>
            <a:pPr eaLnBrk="1" hangingPunct="1"/>
            <a:endParaRPr lang="fr-FR" altLang="fr-FR" dirty="0" smtClean="0"/>
          </a:p>
          <a:p>
            <a:pPr lvl="1" eaLnBrk="1" hangingPunct="1"/>
            <a:endParaRPr lang="fr-FR" altLang="fr-FR" dirty="0" smtClean="0"/>
          </a:p>
        </p:txBody>
      </p:sp>
      <p:sp>
        <p:nvSpPr>
          <p:cNvPr id="11272" name="Rectangle 2"/>
          <p:cNvSpPr>
            <a:spLocks noChangeArrowheads="1"/>
          </p:cNvSpPr>
          <p:nvPr/>
        </p:nvSpPr>
        <p:spPr bwMode="auto">
          <a:xfrm>
            <a:off x="457200" y="152400"/>
            <a:ext cx="7772400" cy="7556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b"/>
          <a:lstStyle>
            <a:lvl1pPr eaLnBrk="0" hangingPunct="0">
              <a:lnSpc>
                <a:spcPct val="90000"/>
              </a:lnSpc>
              <a:defRPr sz="2800" b="1">
                <a:solidFill>
                  <a:srgbClr val="000099"/>
                </a:solidFill>
                <a:latin typeface="Arial" panose="020B0604020202020204" pitchFamily="34" charset="0"/>
              </a:defRPr>
            </a:lvl1pPr>
            <a:lvl2pPr eaLnBrk="0" hangingPunct="0">
              <a:lnSpc>
                <a:spcPct val="90000"/>
              </a:lnSpc>
              <a:defRPr sz="2800" b="1">
                <a:solidFill>
                  <a:srgbClr val="000099"/>
                </a:solidFill>
                <a:latin typeface="Arial" panose="020B0604020202020204" pitchFamily="34" charset="0"/>
              </a:defRPr>
            </a:lvl2pPr>
            <a:lvl3pPr eaLnBrk="0" hangingPunct="0">
              <a:lnSpc>
                <a:spcPct val="90000"/>
              </a:lnSpc>
              <a:defRPr sz="2800" b="1">
                <a:solidFill>
                  <a:srgbClr val="000099"/>
                </a:solidFill>
                <a:latin typeface="Arial" panose="020B0604020202020204" pitchFamily="34" charset="0"/>
              </a:defRPr>
            </a:lvl3pPr>
            <a:lvl4pPr eaLnBrk="0" hangingPunct="0">
              <a:lnSpc>
                <a:spcPct val="90000"/>
              </a:lnSpc>
              <a:defRPr sz="2800" b="1">
                <a:solidFill>
                  <a:srgbClr val="000099"/>
                </a:solidFill>
                <a:latin typeface="Arial" panose="020B0604020202020204" pitchFamily="34" charset="0"/>
              </a:defRPr>
            </a:lvl4pPr>
            <a:lvl5pPr eaLnBrk="0" hangingPunct="0">
              <a:lnSpc>
                <a:spcPct val="90000"/>
              </a:lnSpc>
              <a:defRPr sz="2800" b="1">
                <a:solidFill>
                  <a:srgbClr val="000099"/>
                </a:solidFill>
                <a:latin typeface="Arial" panose="020B0604020202020204" pitchFamily="34" charset="0"/>
              </a:defRPr>
            </a:lvl5pPr>
            <a:lvl6pPr marL="457200" eaLnBrk="0" fontAlgn="base" hangingPunct="0">
              <a:lnSpc>
                <a:spcPct val="90000"/>
              </a:lnSpc>
              <a:spcBef>
                <a:spcPct val="0"/>
              </a:spcBef>
              <a:spcAft>
                <a:spcPct val="0"/>
              </a:spcAft>
              <a:defRPr sz="2800" b="1">
                <a:solidFill>
                  <a:srgbClr val="000099"/>
                </a:solidFill>
                <a:latin typeface="Arial" panose="020B0604020202020204" pitchFamily="34" charset="0"/>
              </a:defRPr>
            </a:lvl6pPr>
            <a:lvl7pPr marL="914400" eaLnBrk="0" fontAlgn="base" hangingPunct="0">
              <a:lnSpc>
                <a:spcPct val="90000"/>
              </a:lnSpc>
              <a:spcBef>
                <a:spcPct val="0"/>
              </a:spcBef>
              <a:spcAft>
                <a:spcPct val="0"/>
              </a:spcAft>
              <a:defRPr sz="2800" b="1">
                <a:solidFill>
                  <a:srgbClr val="000099"/>
                </a:solidFill>
                <a:latin typeface="Arial" panose="020B0604020202020204" pitchFamily="34" charset="0"/>
              </a:defRPr>
            </a:lvl7pPr>
            <a:lvl8pPr marL="1371600" eaLnBrk="0" fontAlgn="base" hangingPunct="0">
              <a:lnSpc>
                <a:spcPct val="90000"/>
              </a:lnSpc>
              <a:spcBef>
                <a:spcPct val="0"/>
              </a:spcBef>
              <a:spcAft>
                <a:spcPct val="0"/>
              </a:spcAft>
              <a:defRPr sz="2800" b="1">
                <a:solidFill>
                  <a:srgbClr val="000099"/>
                </a:solidFill>
                <a:latin typeface="Arial" panose="020B0604020202020204" pitchFamily="34" charset="0"/>
              </a:defRPr>
            </a:lvl8pPr>
            <a:lvl9pPr marL="1828800" eaLnBrk="0" fontAlgn="base" hangingPunct="0">
              <a:lnSpc>
                <a:spcPct val="90000"/>
              </a:lnSpc>
              <a:spcBef>
                <a:spcPct val="0"/>
              </a:spcBef>
              <a:spcAft>
                <a:spcPct val="0"/>
              </a:spcAft>
              <a:defRPr sz="2800" b="1">
                <a:solidFill>
                  <a:srgbClr val="000099"/>
                </a:solidFill>
                <a:latin typeface="Arial" panose="020B0604020202020204" pitchFamily="34" charset="0"/>
              </a:defRPr>
            </a:lvl9pPr>
          </a:lstStyle>
          <a:p>
            <a:pPr eaLnBrk="1" hangingPunct="1"/>
            <a:r>
              <a:rPr lang="fr-FR" altLang="fr-FR" dirty="0"/>
              <a:t>3. Les grands principes de la </a:t>
            </a:r>
            <a:r>
              <a:rPr lang="fr-FR" altLang="fr-FR" dirty="0" err="1"/>
              <a:t>rétropolation</a:t>
            </a:r>
            <a:r>
              <a:rPr lang="fr-FR" altLang="fr-FR" dirty="0"/>
              <a:t/>
            </a:r>
            <a:br>
              <a:rPr lang="fr-FR" altLang="fr-FR" dirty="0"/>
            </a:br>
            <a:r>
              <a:rPr lang="fr-FR" altLang="fr-FR" sz="1000" dirty="0"/>
              <a:t/>
            </a:r>
            <a:br>
              <a:rPr lang="fr-FR" altLang="fr-FR" sz="1000" dirty="0"/>
            </a:br>
            <a:r>
              <a:rPr lang="fr-FR" altLang="fr-FR" sz="1000" dirty="0"/>
              <a:t>	</a:t>
            </a:r>
            <a:r>
              <a:rPr lang="fr-FR" altLang="fr-FR" sz="2000" dirty="0" smtClean="0">
                <a:solidFill>
                  <a:schemeClr val="tx1"/>
                </a:solidFill>
              </a:rPr>
              <a:t>Changement de base avec nouvelle nomenclature</a:t>
            </a:r>
            <a:endParaRPr lang="fr-FR" altLang="fr-FR" sz="2000" dirty="0">
              <a:solidFill>
                <a:schemeClr val="tx1"/>
              </a:solidFill>
            </a:endParaRPr>
          </a:p>
        </p:txBody>
      </p:sp>
      <p:sp>
        <p:nvSpPr>
          <p:cNvPr id="10" name="Rectangle 5"/>
          <p:cNvSpPr>
            <a:spLocks noChangeArrowheads="1"/>
          </p:cNvSpPr>
          <p:nvPr/>
        </p:nvSpPr>
        <p:spPr bwMode="auto">
          <a:xfrm>
            <a:off x="304800" y="2132012"/>
            <a:ext cx="1524000" cy="1524000"/>
          </a:xfrm>
          <a:prstGeom prst="rect">
            <a:avLst/>
          </a:prstGeom>
          <a:solidFill>
            <a:schemeClr val="bg1"/>
          </a:solidFill>
          <a:ln w="12700" cap="sq">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nchor="ctr"/>
          <a:lstStyle/>
          <a:p>
            <a:endParaRPr lang="fr-FR"/>
          </a:p>
        </p:txBody>
      </p:sp>
      <p:sp>
        <p:nvSpPr>
          <p:cNvPr id="11" name="Text Box 4"/>
          <p:cNvSpPr txBox="1">
            <a:spLocks noChangeArrowheads="1"/>
          </p:cNvSpPr>
          <p:nvPr/>
        </p:nvSpPr>
        <p:spPr bwMode="auto">
          <a:xfrm>
            <a:off x="381000" y="2287587"/>
            <a:ext cx="1371600" cy="1368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spAutoFit/>
          </a:bodyPr>
          <a:lstStyle/>
          <a:p>
            <a:pPr algn="ctr">
              <a:spcBef>
                <a:spcPct val="50000"/>
              </a:spcBef>
            </a:pPr>
            <a:r>
              <a:rPr lang="fr-FR" altLang="fr-FR" sz="1200" b="1" dirty="0">
                <a:latin typeface="Arial" panose="020B0604020202020204" pitchFamily="34" charset="0"/>
              </a:rPr>
              <a:t>Comptes ancienne base – ancienne nomenclature</a:t>
            </a:r>
          </a:p>
          <a:p>
            <a:pPr algn="ctr">
              <a:spcBef>
                <a:spcPct val="50000"/>
              </a:spcBef>
            </a:pPr>
            <a:r>
              <a:rPr lang="fr-FR" altLang="fr-FR" sz="1200" b="1" dirty="0">
                <a:latin typeface="Arial" panose="020B0604020202020204" pitchFamily="34" charset="0"/>
              </a:rPr>
              <a:t>(AB-AN)</a:t>
            </a:r>
          </a:p>
          <a:p>
            <a:pPr algn="ctr">
              <a:spcBef>
                <a:spcPct val="50000"/>
              </a:spcBef>
            </a:pPr>
            <a:r>
              <a:rPr lang="fr-FR" altLang="fr-FR" sz="1200" b="1" i="1" dirty="0">
                <a:solidFill>
                  <a:srgbClr val="00CC99"/>
                </a:solidFill>
                <a:latin typeface="Arial" panose="020B0604020202020204" pitchFamily="34" charset="0"/>
              </a:rPr>
              <a:t>À partir de 1949</a:t>
            </a:r>
          </a:p>
        </p:txBody>
      </p:sp>
      <p:sp>
        <p:nvSpPr>
          <p:cNvPr id="12" name="AutoShape 24"/>
          <p:cNvSpPr>
            <a:spLocks noChangeArrowheads="1"/>
          </p:cNvSpPr>
          <p:nvPr/>
        </p:nvSpPr>
        <p:spPr bwMode="auto">
          <a:xfrm>
            <a:off x="1905000" y="2665412"/>
            <a:ext cx="533400" cy="228600"/>
          </a:xfrm>
          <a:prstGeom prst="rightArrow">
            <a:avLst>
              <a:gd name="adj1" fmla="val 50000"/>
              <a:gd name="adj2" fmla="val 58333"/>
            </a:avLst>
          </a:prstGeom>
          <a:solidFill>
            <a:schemeClr val="accent1"/>
          </a:solidFill>
          <a:ln w="12700" cap="sq">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nchor="ctr"/>
          <a:lstStyle/>
          <a:p>
            <a:endParaRPr lang="fr-FR"/>
          </a:p>
        </p:txBody>
      </p:sp>
      <p:sp>
        <p:nvSpPr>
          <p:cNvPr id="13" name="Rectangle 7"/>
          <p:cNvSpPr>
            <a:spLocks noChangeArrowheads="1"/>
          </p:cNvSpPr>
          <p:nvPr/>
        </p:nvSpPr>
        <p:spPr bwMode="auto">
          <a:xfrm>
            <a:off x="2491740" y="2099355"/>
            <a:ext cx="1447800" cy="1524000"/>
          </a:xfrm>
          <a:prstGeom prst="rect">
            <a:avLst/>
          </a:prstGeom>
          <a:solidFill>
            <a:srgbClr val="FFFF99"/>
          </a:solidFill>
          <a:ln w="12700" cap="sq">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nchor="ctr"/>
          <a:lstStyle/>
          <a:p>
            <a:endParaRPr lang="fr-FR"/>
          </a:p>
        </p:txBody>
      </p:sp>
      <p:sp>
        <p:nvSpPr>
          <p:cNvPr id="14" name="Text Box 6"/>
          <p:cNvSpPr txBox="1">
            <a:spLocks noChangeArrowheads="1"/>
          </p:cNvSpPr>
          <p:nvPr/>
        </p:nvSpPr>
        <p:spPr bwMode="auto">
          <a:xfrm>
            <a:off x="2548346" y="2209799"/>
            <a:ext cx="1447800" cy="1368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spAutoFit/>
          </a:bodyPr>
          <a:lstStyle/>
          <a:p>
            <a:pPr algn="ctr">
              <a:spcBef>
                <a:spcPct val="50000"/>
              </a:spcBef>
            </a:pPr>
            <a:r>
              <a:rPr lang="fr-FR" altLang="fr-FR" sz="1200" b="1" dirty="0">
                <a:latin typeface="Arial" panose="020B0604020202020204" pitchFamily="34" charset="0"/>
              </a:rPr>
              <a:t>Comptes ancienne base  – nouvelle nomenclature</a:t>
            </a:r>
          </a:p>
          <a:p>
            <a:pPr algn="ctr">
              <a:spcBef>
                <a:spcPct val="50000"/>
              </a:spcBef>
            </a:pPr>
            <a:r>
              <a:rPr lang="fr-FR" altLang="fr-FR" sz="1200" b="1" dirty="0">
                <a:latin typeface="Arial" panose="020B0604020202020204" pitchFamily="34" charset="0"/>
              </a:rPr>
              <a:t>(AB-NN)</a:t>
            </a:r>
          </a:p>
          <a:p>
            <a:pPr algn="ctr">
              <a:spcBef>
                <a:spcPct val="50000"/>
              </a:spcBef>
            </a:pPr>
            <a:r>
              <a:rPr lang="fr-FR" altLang="fr-FR" sz="1200" b="1" i="1" dirty="0">
                <a:solidFill>
                  <a:srgbClr val="00CC99"/>
                </a:solidFill>
                <a:latin typeface="Arial" panose="020B0604020202020204" pitchFamily="34" charset="0"/>
              </a:rPr>
              <a:t>À partir de 1949</a:t>
            </a:r>
          </a:p>
        </p:txBody>
      </p:sp>
      <p:grpSp>
        <p:nvGrpSpPr>
          <p:cNvPr id="15" name="Group 21"/>
          <p:cNvGrpSpPr>
            <a:grpSpLocks/>
          </p:cNvGrpSpPr>
          <p:nvPr/>
        </p:nvGrpSpPr>
        <p:grpSpPr bwMode="auto">
          <a:xfrm>
            <a:off x="2491740" y="4054519"/>
            <a:ext cx="1447800" cy="1524000"/>
            <a:chOff x="1776" y="2496"/>
            <a:chExt cx="912" cy="960"/>
          </a:xfrm>
        </p:grpSpPr>
        <p:sp>
          <p:nvSpPr>
            <p:cNvPr id="16" name="Rectangle 12"/>
            <p:cNvSpPr>
              <a:spLocks noChangeArrowheads="1"/>
            </p:cNvSpPr>
            <p:nvPr/>
          </p:nvSpPr>
          <p:spPr bwMode="auto">
            <a:xfrm>
              <a:off x="1776" y="2496"/>
              <a:ext cx="912" cy="960"/>
            </a:xfrm>
            <a:prstGeom prst="rect">
              <a:avLst/>
            </a:prstGeom>
            <a:solidFill>
              <a:srgbClr val="FFCC99"/>
            </a:solidFill>
            <a:ln w="12700" cap="sq">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nchor="ctr"/>
            <a:lstStyle/>
            <a:p>
              <a:endParaRPr lang="fr-FR"/>
            </a:p>
          </p:txBody>
        </p:sp>
        <p:sp>
          <p:nvSpPr>
            <p:cNvPr id="17" name="Text Box 11"/>
            <p:cNvSpPr txBox="1">
              <a:spLocks noChangeArrowheads="1"/>
            </p:cNvSpPr>
            <p:nvPr/>
          </p:nvSpPr>
          <p:spPr bwMode="auto">
            <a:xfrm>
              <a:off x="1824" y="2544"/>
              <a:ext cx="864" cy="8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spAutoFit/>
            </a:bodyPr>
            <a:lstStyle/>
            <a:p>
              <a:pPr algn="ctr">
                <a:spcBef>
                  <a:spcPct val="50000"/>
                </a:spcBef>
              </a:pPr>
              <a:r>
                <a:rPr lang="fr-FR" altLang="fr-FR" sz="1200" b="1">
                  <a:latin typeface="Arial" panose="020B0604020202020204" pitchFamily="34" charset="0"/>
                </a:rPr>
                <a:t>Prise en compte de rétropolations exogènes</a:t>
              </a:r>
            </a:p>
            <a:p>
              <a:pPr algn="ctr">
                <a:spcBef>
                  <a:spcPct val="50000"/>
                </a:spcBef>
              </a:pPr>
              <a:r>
                <a:rPr lang="fr-FR" altLang="fr-FR" sz="1200" b="1" i="1">
                  <a:solidFill>
                    <a:srgbClr val="00CC99"/>
                  </a:solidFill>
                  <a:latin typeface="Arial" panose="020B0604020202020204" pitchFamily="34" charset="0"/>
                </a:rPr>
                <a:t>Dates de début variables</a:t>
              </a:r>
            </a:p>
          </p:txBody>
        </p:sp>
      </p:grpSp>
      <p:sp>
        <p:nvSpPr>
          <p:cNvPr id="18" name="AutoShape 25"/>
          <p:cNvSpPr>
            <a:spLocks noChangeArrowheads="1"/>
          </p:cNvSpPr>
          <p:nvPr/>
        </p:nvSpPr>
        <p:spPr bwMode="auto">
          <a:xfrm>
            <a:off x="4069080" y="2455318"/>
            <a:ext cx="533400" cy="228600"/>
          </a:xfrm>
          <a:prstGeom prst="rightArrow">
            <a:avLst>
              <a:gd name="adj1" fmla="val 50000"/>
              <a:gd name="adj2" fmla="val 58333"/>
            </a:avLst>
          </a:prstGeom>
          <a:solidFill>
            <a:schemeClr val="accent1"/>
          </a:solidFill>
          <a:ln w="12700" cap="sq">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nchor="ctr"/>
          <a:lstStyle/>
          <a:p>
            <a:endParaRPr lang="fr-FR"/>
          </a:p>
        </p:txBody>
      </p:sp>
      <p:sp>
        <p:nvSpPr>
          <p:cNvPr id="19" name="AutoShape 33"/>
          <p:cNvSpPr>
            <a:spLocks noChangeArrowheads="1"/>
          </p:cNvSpPr>
          <p:nvPr/>
        </p:nvSpPr>
        <p:spPr bwMode="auto">
          <a:xfrm>
            <a:off x="4076700" y="4786312"/>
            <a:ext cx="533400" cy="257175"/>
          </a:xfrm>
          <a:prstGeom prst="leftArrow">
            <a:avLst>
              <a:gd name="adj1" fmla="val 50000"/>
              <a:gd name="adj2" fmla="val 51852"/>
            </a:avLst>
          </a:prstGeom>
          <a:solidFill>
            <a:schemeClr val="accent1"/>
          </a:solidFill>
          <a:ln w="12700" cap="sq">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nchor="ctr"/>
          <a:lstStyle/>
          <a:p>
            <a:endParaRPr lang="fr-FR"/>
          </a:p>
        </p:txBody>
      </p:sp>
      <p:sp>
        <p:nvSpPr>
          <p:cNvPr id="20" name="AutoShape 25"/>
          <p:cNvSpPr>
            <a:spLocks noChangeArrowheads="1"/>
          </p:cNvSpPr>
          <p:nvPr/>
        </p:nvSpPr>
        <p:spPr bwMode="auto">
          <a:xfrm>
            <a:off x="4076700" y="4457700"/>
            <a:ext cx="533400" cy="228600"/>
          </a:xfrm>
          <a:prstGeom prst="rightArrow">
            <a:avLst>
              <a:gd name="adj1" fmla="val 50000"/>
              <a:gd name="adj2" fmla="val 58333"/>
            </a:avLst>
          </a:prstGeom>
          <a:solidFill>
            <a:schemeClr val="accent1"/>
          </a:solidFill>
          <a:ln w="12700" cap="sq">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nchor="ctr"/>
          <a:lstStyle/>
          <a:p>
            <a:endParaRPr lang="fr-FR"/>
          </a:p>
        </p:txBody>
      </p:sp>
      <p:sp>
        <p:nvSpPr>
          <p:cNvPr id="21" name="AutoShape 33"/>
          <p:cNvSpPr>
            <a:spLocks noChangeArrowheads="1"/>
          </p:cNvSpPr>
          <p:nvPr/>
        </p:nvSpPr>
        <p:spPr bwMode="auto">
          <a:xfrm>
            <a:off x="4038601" y="2801551"/>
            <a:ext cx="533400" cy="257175"/>
          </a:xfrm>
          <a:prstGeom prst="leftArrow">
            <a:avLst>
              <a:gd name="adj1" fmla="val 50000"/>
              <a:gd name="adj2" fmla="val 51852"/>
            </a:avLst>
          </a:prstGeom>
          <a:solidFill>
            <a:schemeClr val="accent1"/>
          </a:solidFill>
          <a:ln w="12700" cap="sq">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nchor="ctr"/>
          <a:lstStyle/>
          <a:p>
            <a:endParaRPr lang="fr-FR"/>
          </a:p>
        </p:txBody>
      </p:sp>
      <p:grpSp>
        <p:nvGrpSpPr>
          <p:cNvPr id="22" name="Group 20"/>
          <p:cNvGrpSpPr>
            <a:grpSpLocks/>
          </p:cNvGrpSpPr>
          <p:nvPr/>
        </p:nvGrpSpPr>
        <p:grpSpPr bwMode="auto">
          <a:xfrm>
            <a:off x="4781550" y="2455318"/>
            <a:ext cx="1600200" cy="2438400"/>
            <a:chOff x="3312" y="1296"/>
            <a:chExt cx="1008" cy="960"/>
          </a:xfrm>
        </p:grpSpPr>
        <p:sp>
          <p:nvSpPr>
            <p:cNvPr id="23" name="Rectangle 9"/>
            <p:cNvSpPr>
              <a:spLocks noChangeArrowheads="1"/>
            </p:cNvSpPr>
            <p:nvPr/>
          </p:nvSpPr>
          <p:spPr bwMode="auto">
            <a:xfrm>
              <a:off x="3312" y="1296"/>
              <a:ext cx="1008" cy="960"/>
            </a:xfrm>
            <a:prstGeom prst="rect">
              <a:avLst/>
            </a:prstGeom>
            <a:solidFill>
              <a:srgbClr val="CCFFCC"/>
            </a:solidFill>
            <a:ln w="12700" cap="sq">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nchor="ctr"/>
            <a:lstStyle/>
            <a:p>
              <a:endParaRPr lang="fr-FR"/>
            </a:p>
          </p:txBody>
        </p:sp>
        <p:sp>
          <p:nvSpPr>
            <p:cNvPr id="24" name="Text Box 8"/>
            <p:cNvSpPr txBox="1">
              <a:spLocks noChangeArrowheads="1"/>
            </p:cNvSpPr>
            <p:nvPr/>
          </p:nvSpPr>
          <p:spPr bwMode="auto">
            <a:xfrm>
              <a:off x="3360" y="1392"/>
              <a:ext cx="912" cy="53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spAutoFit/>
            </a:bodyPr>
            <a:lstStyle/>
            <a:p>
              <a:pPr algn="ctr">
                <a:spcBef>
                  <a:spcPct val="50000"/>
                </a:spcBef>
              </a:pPr>
              <a:r>
                <a:rPr lang="fr-FR" altLang="fr-FR" sz="1200" b="1">
                  <a:solidFill>
                    <a:schemeClr val="hlink"/>
                  </a:solidFill>
                  <a:latin typeface="Arial" panose="020B0604020202020204" pitchFamily="34" charset="0"/>
                </a:rPr>
                <a:t>Comptes nouvelle base – nouvelle nomenclature</a:t>
              </a:r>
            </a:p>
            <a:p>
              <a:pPr algn="ctr">
                <a:spcBef>
                  <a:spcPct val="50000"/>
                </a:spcBef>
              </a:pPr>
              <a:r>
                <a:rPr lang="fr-FR" altLang="fr-FR" sz="1200" b="1">
                  <a:solidFill>
                    <a:schemeClr val="hlink"/>
                  </a:solidFill>
                  <a:latin typeface="Arial" panose="020B0604020202020204" pitchFamily="34" charset="0"/>
                </a:rPr>
                <a:t>(NB-NN)</a:t>
              </a:r>
            </a:p>
            <a:p>
              <a:pPr algn="ctr">
                <a:spcBef>
                  <a:spcPct val="50000"/>
                </a:spcBef>
              </a:pPr>
              <a:r>
                <a:rPr lang="fr-FR" altLang="fr-FR" sz="1200" b="1" i="1">
                  <a:solidFill>
                    <a:srgbClr val="00CC99"/>
                  </a:solidFill>
                  <a:latin typeface="Arial" panose="020B0604020202020204" pitchFamily="34" charset="0"/>
                </a:rPr>
                <a:t>À partir de 1949</a:t>
              </a:r>
            </a:p>
          </p:txBody>
        </p:sp>
      </p:grpSp>
      <p:grpSp>
        <p:nvGrpSpPr>
          <p:cNvPr id="25" name="Group 23"/>
          <p:cNvGrpSpPr>
            <a:grpSpLocks/>
          </p:cNvGrpSpPr>
          <p:nvPr/>
        </p:nvGrpSpPr>
        <p:grpSpPr bwMode="auto">
          <a:xfrm>
            <a:off x="7266758" y="1824093"/>
            <a:ext cx="1676400" cy="2008188"/>
            <a:chOff x="3360" y="2592"/>
            <a:chExt cx="1056" cy="1265"/>
          </a:xfrm>
        </p:grpSpPr>
        <p:sp>
          <p:nvSpPr>
            <p:cNvPr id="26" name="Rectangle 14"/>
            <p:cNvSpPr>
              <a:spLocks noChangeArrowheads="1"/>
            </p:cNvSpPr>
            <p:nvPr/>
          </p:nvSpPr>
          <p:spPr bwMode="auto">
            <a:xfrm>
              <a:off x="3360" y="2592"/>
              <a:ext cx="1056" cy="1248"/>
            </a:xfrm>
            <a:prstGeom prst="rect">
              <a:avLst/>
            </a:prstGeom>
            <a:solidFill>
              <a:srgbClr val="99CC00"/>
            </a:solidFill>
            <a:ln w="12700" cap="sq">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nchor="ctr"/>
            <a:lstStyle/>
            <a:p>
              <a:endParaRPr lang="fr-FR"/>
            </a:p>
          </p:txBody>
        </p:sp>
        <p:sp>
          <p:nvSpPr>
            <p:cNvPr id="27" name="Text Box 13"/>
            <p:cNvSpPr txBox="1">
              <a:spLocks noChangeArrowheads="1"/>
            </p:cNvSpPr>
            <p:nvPr/>
          </p:nvSpPr>
          <p:spPr bwMode="auto">
            <a:xfrm>
              <a:off x="3360" y="2592"/>
              <a:ext cx="1056" cy="12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spAutoFit/>
            </a:bodyPr>
            <a:lstStyle/>
            <a:p>
              <a:pPr algn="ctr">
                <a:spcBef>
                  <a:spcPct val="50000"/>
                </a:spcBef>
              </a:pPr>
              <a:r>
                <a:rPr lang="fr-FR" altLang="fr-FR" sz="1200" b="1">
                  <a:latin typeface="Arial" panose="020B0604020202020204" pitchFamily="34" charset="0"/>
                </a:rPr>
                <a:t>Contrôles qualité</a:t>
              </a:r>
            </a:p>
            <a:p>
              <a:pPr>
                <a:spcBef>
                  <a:spcPct val="50000"/>
                </a:spcBef>
                <a:buFontTx/>
                <a:buChar char="•"/>
              </a:pPr>
              <a:r>
                <a:rPr lang="fr-FR" altLang="fr-FR" sz="1200" b="1">
                  <a:latin typeface="Arial" panose="020B0604020202020204" pitchFamily="34" charset="0"/>
                </a:rPr>
                <a:t>Vérif. des équilibres ,</a:t>
              </a:r>
            </a:p>
            <a:p>
              <a:pPr>
                <a:spcBef>
                  <a:spcPct val="50000"/>
                </a:spcBef>
                <a:buFontTx/>
                <a:buChar char="•"/>
              </a:pPr>
              <a:r>
                <a:rPr lang="fr-FR" altLang="fr-FR" sz="1200" b="1">
                  <a:latin typeface="Arial" panose="020B0604020202020204" pitchFamily="34" charset="0"/>
                </a:rPr>
                <a:t>Vérif. de la  cohérence des tableaux,</a:t>
              </a:r>
            </a:p>
            <a:p>
              <a:pPr>
                <a:spcBef>
                  <a:spcPct val="50000"/>
                </a:spcBef>
                <a:buFontTx/>
                <a:buChar char="•"/>
              </a:pPr>
              <a:r>
                <a:rPr lang="fr-FR" altLang="fr-FR" sz="1200" b="1">
                  <a:latin typeface="Arial" panose="020B0604020202020204" pitchFamily="34" charset="0"/>
                </a:rPr>
                <a:t> analyse des écarts entre AB-AN et NB-NN</a:t>
              </a:r>
            </a:p>
          </p:txBody>
        </p:sp>
      </p:grpSp>
      <p:grpSp>
        <p:nvGrpSpPr>
          <p:cNvPr id="28" name="Group 22"/>
          <p:cNvGrpSpPr>
            <a:grpSpLocks/>
          </p:cNvGrpSpPr>
          <p:nvPr/>
        </p:nvGrpSpPr>
        <p:grpSpPr bwMode="auto">
          <a:xfrm>
            <a:off x="7262404" y="4190490"/>
            <a:ext cx="1676400" cy="1981200"/>
            <a:chOff x="4608" y="1824"/>
            <a:chExt cx="1056" cy="1248"/>
          </a:xfrm>
        </p:grpSpPr>
        <p:sp>
          <p:nvSpPr>
            <p:cNvPr id="29" name="Rectangle 17"/>
            <p:cNvSpPr>
              <a:spLocks noChangeArrowheads="1"/>
            </p:cNvSpPr>
            <p:nvPr/>
          </p:nvSpPr>
          <p:spPr bwMode="auto">
            <a:xfrm>
              <a:off x="4608" y="1824"/>
              <a:ext cx="1056" cy="1248"/>
            </a:xfrm>
            <a:prstGeom prst="rect">
              <a:avLst/>
            </a:prstGeom>
            <a:solidFill>
              <a:srgbClr val="99CCFF"/>
            </a:solidFill>
            <a:ln w="12700" cap="sq">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nchor="ctr"/>
            <a:lstStyle/>
            <a:p>
              <a:endParaRPr lang="fr-FR"/>
            </a:p>
          </p:txBody>
        </p:sp>
        <p:sp>
          <p:nvSpPr>
            <p:cNvPr id="30" name="Text Box 15"/>
            <p:cNvSpPr txBox="1">
              <a:spLocks noChangeArrowheads="1"/>
            </p:cNvSpPr>
            <p:nvPr/>
          </p:nvSpPr>
          <p:spPr bwMode="auto">
            <a:xfrm>
              <a:off x="4704" y="1872"/>
              <a:ext cx="912" cy="9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spAutoFit/>
            </a:bodyPr>
            <a:lstStyle/>
            <a:p>
              <a:pPr algn="ctr">
                <a:spcBef>
                  <a:spcPct val="50000"/>
                </a:spcBef>
              </a:pPr>
              <a:r>
                <a:rPr lang="fr-FR" altLang="fr-FR" sz="1200" b="1" dirty="0">
                  <a:latin typeface="Arial" panose="020B0604020202020204" pitchFamily="34" charset="0"/>
                </a:rPr>
                <a:t>Livraison des résultats</a:t>
              </a:r>
            </a:p>
            <a:p>
              <a:pPr>
                <a:spcBef>
                  <a:spcPct val="50000"/>
                </a:spcBef>
                <a:buFont typeface="Wingdings" panose="05000000000000000000" pitchFamily="2" charset="2"/>
                <a:buChar char="§"/>
              </a:pPr>
              <a:r>
                <a:rPr lang="fr-FR" altLang="fr-FR" sz="1200" b="1" dirty="0">
                  <a:latin typeface="Arial" panose="020B0604020202020204" pitchFamily="34" charset="0"/>
                </a:rPr>
                <a:t> pour publication</a:t>
              </a:r>
            </a:p>
            <a:p>
              <a:pPr>
                <a:spcBef>
                  <a:spcPct val="50000"/>
                </a:spcBef>
                <a:buFont typeface="Wingdings" panose="05000000000000000000" pitchFamily="2" charset="2"/>
                <a:buChar char="§"/>
              </a:pPr>
              <a:r>
                <a:rPr lang="fr-FR" altLang="fr-FR" sz="1200" b="1" dirty="0">
                  <a:latin typeface="Arial" panose="020B0604020202020204" pitchFamily="34" charset="0"/>
                </a:rPr>
                <a:t> pour les comptes trimestriels</a:t>
              </a:r>
            </a:p>
          </p:txBody>
        </p:sp>
      </p:grpSp>
      <p:sp>
        <p:nvSpPr>
          <p:cNvPr id="31" name="AutoShape 30"/>
          <p:cNvSpPr>
            <a:spLocks noChangeArrowheads="1"/>
          </p:cNvSpPr>
          <p:nvPr/>
        </p:nvSpPr>
        <p:spPr bwMode="auto">
          <a:xfrm>
            <a:off x="6701790" y="2828187"/>
            <a:ext cx="381000" cy="246449"/>
          </a:xfrm>
          <a:prstGeom prst="rightArrow">
            <a:avLst>
              <a:gd name="adj1" fmla="val 50000"/>
              <a:gd name="adj2" fmla="val 41667"/>
            </a:avLst>
          </a:prstGeom>
          <a:solidFill>
            <a:schemeClr val="accent1"/>
          </a:solidFill>
          <a:ln w="12700" cap="sq">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nchor="ctr"/>
          <a:lstStyle/>
          <a:p>
            <a:endParaRPr lang="fr-FR"/>
          </a:p>
        </p:txBody>
      </p:sp>
      <p:sp>
        <p:nvSpPr>
          <p:cNvPr id="32" name="AutoShape 32"/>
          <p:cNvSpPr>
            <a:spLocks noChangeArrowheads="1"/>
          </p:cNvSpPr>
          <p:nvPr/>
        </p:nvSpPr>
        <p:spPr bwMode="auto">
          <a:xfrm>
            <a:off x="6652804" y="4429125"/>
            <a:ext cx="457200" cy="257175"/>
          </a:xfrm>
          <a:prstGeom prst="rightArrow">
            <a:avLst>
              <a:gd name="adj1" fmla="val 50000"/>
              <a:gd name="adj2" fmla="val 44444"/>
            </a:avLst>
          </a:prstGeom>
          <a:solidFill>
            <a:schemeClr val="accent1"/>
          </a:solidFill>
          <a:ln w="12700" cap="sq">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nchor="ctr"/>
          <a:lstStyle/>
          <a:p>
            <a:endParaRPr lang="fr-FR"/>
          </a:p>
        </p:txBody>
      </p:sp>
      <p:sp>
        <p:nvSpPr>
          <p:cNvPr id="33" name="AutoShape 31"/>
          <p:cNvSpPr>
            <a:spLocks noChangeArrowheads="1"/>
          </p:cNvSpPr>
          <p:nvPr/>
        </p:nvSpPr>
        <p:spPr bwMode="auto">
          <a:xfrm>
            <a:off x="6676208" y="3186850"/>
            <a:ext cx="381000" cy="261586"/>
          </a:xfrm>
          <a:prstGeom prst="leftArrow">
            <a:avLst>
              <a:gd name="adj1" fmla="val 50000"/>
              <a:gd name="adj2" fmla="val 52632"/>
            </a:avLst>
          </a:prstGeom>
          <a:solidFill>
            <a:schemeClr val="accent1"/>
          </a:solidFill>
          <a:ln w="12700" cap="sq">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nchor="ctr"/>
          <a:lstStyle/>
          <a:p>
            <a:endParaRPr lang="fr-FR"/>
          </a:p>
        </p:txBody>
      </p:sp>
    </p:spTree>
    <p:extLst>
      <p:ext uri="{BB962C8B-B14F-4D97-AF65-F5344CB8AC3E}">
        <p14:creationId xmlns:p14="http://schemas.microsoft.com/office/powerpoint/2010/main" val="258282417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 name="Espace réservé du numéro de diapositive 5"/>
          <p:cNvSpPr>
            <a:spLocks noGrp="1"/>
          </p:cNvSpPr>
          <p:nvPr>
            <p:ph type="sldNum" sz="quarter" idx="12"/>
          </p:nvPr>
        </p:nvSpPr>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fld id="{BB656F16-CD95-4CF0-88A7-703D50B97582}" type="slidenum">
              <a:rPr lang="fr-FR" altLang="fr-FR" sz="1200">
                <a:solidFill>
                  <a:schemeClr val="bg1"/>
                </a:solidFill>
                <a:latin typeface="Arial" panose="020B0604020202020204" pitchFamily="34" charset="0"/>
              </a:rPr>
              <a:pPr eaLnBrk="1" hangingPunct="1"/>
              <a:t>12</a:t>
            </a:fld>
            <a:endParaRPr lang="fr-FR" altLang="fr-FR" sz="1200">
              <a:solidFill>
                <a:schemeClr val="bg1"/>
              </a:solidFill>
              <a:latin typeface="Arial" panose="020B0604020202020204" pitchFamily="34" charset="0"/>
            </a:endParaRPr>
          </a:p>
        </p:txBody>
      </p:sp>
      <p:sp>
        <p:nvSpPr>
          <p:cNvPr id="11270" name="Rectangle 3"/>
          <p:cNvSpPr>
            <a:spLocks noGrp="1" noChangeArrowheads="1"/>
          </p:cNvSpPr>
          <p:nvPr>
            <p:ph type="body" idx="1"/>
          </p:nvPr>
        </p:nvSpPr>
        <p:spPr>
          <a:xfrm>
            <a:off x="0" y="1295400"/>
            <a:ext cx="8153400" cy="4800600"/>
          </a:xfrm>
        </p:spPr>
        <p:txBody>
          <a:bodyPr/>
          <a:lstStyle/>
          <a:p>
            <a:pPr eaLnBrk="1" hangingPunct="1"/>
            <a:endParaRPr lang="fr-FR" altLang="fr-FR" smtClean="0"/>
          </a:p>
          <a:p>
            <a:pPr lvl="1" eaLnBrk="1" hangingPunct="1"/>
            <a:endParaRPr lang="fr-FR" altLang="fr-FR" smtClean="0"/>
          </a:p>
        </p:txBody>
      </p:sp>
      <p:pic>
        <p:nvPicPr>
          <p:cNvPr id="11271" name="Picture 7"/>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76400" y="1295400"/>
            <a:ext cx="5257800" cy="4837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1272" name="Rectangle 2"/>
          <p:cNvSpPr>
            <a:spLocks noChangeArrowheads="1"/>
          </p:cNvSpPr>
          <p:nvPr/>
        </p:nvSpPr>
        <p:spPr bwMode="auto">
          <a:xfrm>
            <a:off x="457200" y="152400"/>
            <a:ext cx="7772400" cy="7556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b"/>
          <a:lstStyle>
            <a:lvl1pPr eaLnBrk="0" hangingPunct="0">
              <a:lnSpc>
                <a:spcPct val="90000"/>
              </a:lnSpc>
              <a:defRPr sz="2800" b="1">
                <a:solidFill>
                  <a:srgbClr val="000099"/>
                </a:solidFill>
                <a:latin typeface="Arial" panose="020B0604020202020204" pitchFamily="34" charset="0"/>
              </a:defRPr>
            </a:lvl1pPr>
            <a:lvl2pPr eaLnBrk="0" hangingPunct="0">
              <a:lnSpc>
                <a:spcPct val="90000"/>
              </a:lnSpc>
              <a:defRPr sz="2800" b="1">
                <a:solidFill>
                  <a:srgbClr val="000099"/>
                </a:solidFill>
                <a:latin typeface="Arial" panose="020B0604020202020204" pitchFamily="34" charset="0"/>
              </a:defRPr>
            </a:lvl2pPr>
            <a:lvl3pPr eaLnBrk="0" hangingPunct="0">
              <a:lnSpc>
                <a:spcPct val="90000"/>
              </a:lnSpc>
              <a:defRPr sz="2800" b="1">
                <a:solidFill>
                  <a:srgbClr val="000099"/>
                </a:solidFill>
                <a:latin typeface="Arial" panose="020B0604020202020204" pitchFamily="34" charset="0"/>
              </a:defRPr>
            </a:lvl3pPr>
            <a:lvl4pPr eaLnBrk="0" hangingPunct="0">
              <a:lnSpc>
                <a:spcPct val="90000"/>
              </a:lnSpc>
              <a:defRPr sz="2800" b="1">
                <a:solidFill>
                  <a:srgbClr val="000099"/>
                </a:solidFill>
                <a:latin typeface="Arial" panose="020B0604020202020204" pitchFamily="34" charset="0"/>
              </a:defRPr>
            </a:lvl4pPr>
            <a:lvl5pPr eaLnBrk="0" hangingPunct="0">
              <a:lnSpc>
                <a:spcPct val="90000"/>
              </a:lnSpc>
              <a:defRPr sz="2800" b="1">
                <a:solidFill>
                  <a:srgbClr val="000099"/>
                </a:solidFill>
                <a:latin typeface="Arial" panose="020B0604020202020204" pitchFamily="34" charset="0"/>
              </a:defRPr>
            </a:lvl5pPr>
            <a:lvl6pPr marL="457200" eaLnBrk="0" fontAlgn="base" hangingPunct="0">
              <a:lnSpc>
                <a:spcPct val="90000"/>
              </a:lnSpc>
              <a:spcBef>
                <a:spcPct val="0"/>
              </a:spcBef>
              <a:spcAft>
                <a:spcPct val="0"/>
              </a:spcAft>
              <a:defRPr sz="2800" b="1">
                <a:solidFill>
                  <a:srgbClr val="000099"/>
                </a:solidFill>
                <a:latin typeface="Arial" panose="020B0604020202020204" pitchFamily="34" charset="0"/>
              </a:defRPr>
            </a:lvl6pPr>
            <a:lvl7pPr marL="914400" eaLnBrk="0" fontAlgn="base" hangingPunct="0">
              <a:lnSpc>
                <a:spcPct val="90000"/>
              </a:lnSpc>
              <a:spcBef>
                <a:spcPct val="0"/>
              </a:spcBef>
              <a:spcAft>
                <a:spcPct val="0"/>
              </a:spcAft>
              <a:defRPr sz="2800" b="1">
                <a:solidFill>
                  <a:srgbClr val="000099"/>
                </a:solidFill>
                <a:latin typeface="Arial" panose="020B0604020202020204" pitchFamily="34" charset="0"/>
              </a:defRPr>
            </a:lvl7pPr>
            <a:lvl8pPr marL="1371600" eaLnBrk="0" fontAlgn="base" hangingPunct="0">
              <a:lnSpc>
                <a:spcPct val="90000"/>
              </a:lnSpc>
              <a:spcBef>
                <a:spcPct val="0"/>
              </a:spcBef>
              <a:spcAft>
                <a:spcPct val="0"/>
              </a:spcAft>
              <a:defRPr sz="2800" b="1">
                <a:solidFill>
                  <a:srgbClr val="000099"/>
                </a:solidFill>
                <a:latin typeface="Arial" panose="020B0604020202020204" pitchFamily="34" charset="0"/>
              </a:defRPr>
            </a:lvl8pPr>
            <a:lvl9pPr marL="1828800" eaLnBrk="0" fontAlgn="base" hangingPunct="0">
              <a:lnSpc>
                <a:spcPct val="90000"/>
              </a:lnSpc>
              <a:spcBef>
                <a:spcPct val="0"/>
              </a:spcBef>
              <a:spcAft>
                <a:spcPct val="0"/>
              </a:spcAft>
              <a:defRPr sz="2800" b="1">
                <a:solidFill>
                  <a:srgbClr val="000099"/>
                </a:solidFill>
                <a:latin typeface="Arial" panose="020B0604020202020204" pitchFamily="34" charset="0"/>
              </a:defRPr>
            </a:lvl9pPr>
          </a:lstStyle>
          <a:p>
            <a:pPr eaLnBrk="1" hangingPunct="1"/>
            <a:r>
              <a:rPr lang="fr-FR" altLang="fr-FR"/>
              <a:t>3. Les grands principes de la rétropolation</a:t>
            </a:r>
            <a:br>
              <a:rPr lang="fr-FR" altLang="fr-FR"/>
            </a:br>
            <a:r>
              <a:rPr lang="fr-FR" altLang="fr-FR" sz="1000"/>
              <a:t/>
            </a:r>
            <a:br>
              <a:rPr lang="fr-FR" altLang="fr-FR" sz="1000"/>
            </a:br>
            <a:r>
              <a:rPr lang="fr-FR" altLang="fr-FR" sz="1000"/>
              <a:t>	</a:t>
            </a:r>
            <a:r>
              <a:rPr lang="fr-FR" altLang="fr-FR" sz="2000">
                <a:solidFill>
                  <a:schemeClr val="tx1"/>
                </a:solidFill>
              </a:rPr>
              <a:t>Technique générale de rétropolation</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space réservé du numéro de diapositive 5"/>
          <p:cNvSpPr>
            <a:spLocks noGrp="1"/>
          </p:cNvSpPr>
          <p:nvPr>
            <p:ph type="sldNum" sz="quarter" idx="12"/>
          </p:nvPr>
        </p:nvSpPr>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fld id="{BB656F16-CD95-4CF0-88A7-703D50B97582}" type="slidenum">
              <a:rPr lang="fr-FR" altLang="fr-FR" sz="1200">
                <a:solidFill>
                  <a:schemeClr val="bg1"/>
                </a:solidFill>
                <a:latin typeface="Arial" panose="020B0604020202020204" pitchFamily="34" charset="0"/>
              </a:rPr>
              <a:pPr eaLnBrk="1" hangingPunct="1"/>
              <a:t>13</a:t>
            </a:fld>
            <a:endParaRPr lang="fr-FR" altLang="fr-FR" sz="1200">
              <a:solidFill>
                <a:schemeClr val="bg1"/>
              </a:solidFill>
              <a:latin typeface="Arial" panose="020B0604020202020204" pitchFamily="34" charset="0"/>
            </a:endParaRPr>
          </a:p>
        </p:txBody>
      </p:sp>
      <p:sp>
        <p:nvSpPr>
          <p:cNvPr id="11270" name="Rectangle 3"/>
          <p:cNvSpPr>
            <a:spLocks noGrp="1" noChangeArrowheads="1"/>
          </p:cNvSpPr>
          <p:nvPr>
            <p:ph type="body" idx="1"/>
          </p:nvPr>
        </p:nvSpPr>
        <p:spPr>
          <a:xfrm>
            <a:off x="0" y="1295400"/>
            <a:ext cx="8153400" cy="4800600"/>
          </a:xfrm>
        </p:spPr>
        <p:txBody>
          <a:bodyPr/>
          <a:lstStyle/>
          <a:p>
            <a:pPr eaLnBrk="1" hangingPunct="1"/>
            <a:endParaRPr lang="fr-FR" altLang="fr-FR" dirty="0" smtClean="0"/>
          </a:p>
          <a:p>
            <a:pPr lvl="1" eaLnBrk="1" hangingPunct="1"/>
            <a:endParaRPr lang="fr-FR" altLang="fr-FR" dirty="0" smtClean="0"/>
          </a:p>
        </p:txBody>
      </p:sp>
      <p:sp>
        <p:nvSpPr>
          <p:cNvPr id="11272" name="Rectangle 2"/>
          <p:cNvSpPr>
            <a:spLocks noChangeArrowheads="1"/>
          </p:cNvSpPr>
          <p:nvPr/>
        </p:nvSpPr>
        <p:spPr bwMode="auto">
          <a:xfrm>
            <a:off x="457200" y="152400"/>
            <a:ext cx="8507288" cy="7556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b"/>
          <a:lstStyle>
            <a:lvl1pPr eaLnBrk="0" hangingPunct="0">
              <a:lnSpc>
                <a:spcPct val="90000"/>
              </a:lnSpc>
              <a:defRPr sz="2800" b="1">
                <a:solidFill>
                  <a:srgbClr val="000099"/>
                </a:solidFill>
                <a:latin typeface="Arial" panose="020B0604020202020204" pitchFamily="34" charset="0"/>
              </a:defRPr>
            </a:lvl1pPr>
            <a:lvl2pPr eaLnBrk="0" hangingPunct="0">
              <a:lnSpc>
                <a:spcPct val="90000"/>
              </a:lnSpc>
              <a:defRPr sz="2800" b="1">
                <a:solidFill>
                  <a:srgbClr val="000099"/>
                </a:solidFill>
                <a:latin typeface="Arial" panose="020B0604020202020204" pitchFamily="34" charset="0"/>
              </a:defRPr>
            </a:lvl2pPr>
            <a:lvl3pPr eaLnBrk="0" hangingPunct="0">
              <a:lnSpc>
                <a:spcPct val="90000"/>
              </a:lnSpc>
              <a:defRPr sz="2800" b="1">
                <a:solidFill>
                  <a:srgbClr val="000099"/>
                </a:solidFill>
                <a:latin typeface="Arial" panose="020B0604020202020204" pitchFamily="34" charset="0"/>
              </a:defRPr>
            </a:lvl3pPr>
            <a:lvl4pPr eaLnBrk="0" hangingPunct="0">
              <a:lnSpc>
                <a:spcPct val="90000"/>
              </a:lnSpc>
              <a:defRPr sz="2800" b="1">
                <a:solidFill>
                  <a:srgbClr val="000099"/>
                </a:solidFill>
                <a:latin typeface="Arial" panose="020B0604020202020204" pitchFamily="34" charset="0"/>
              </a:defRPr>
            </a:lvl4pPr>
            <a:lvl5pPr eaLnBrk="0" hangingPunct="0">
              <a:lnSpc>
                <a:spcPct val="90000"/>
              </a:lnSpc>
              <a:defRPr sz="2800" b="1">
                <a:solidFill>
                  <a:srgbClr val="000099"/>
                </a:solidFill>
                <a:latin typeface="Arial" panose="020B0604020202020204" pitchFamily="34" charset="0"/>
              </a:defRPr>
            </a:lvl5pPr>
            <a:lvl6pPr marL="457200" eaLnBrk="0" fontAlgn="base" hangingPunct="0">
              <a:lnSpc>
                <a:spcPct val="90000"/>
              </a:lnSpc>
              <a:spcBef>
                <a:spcPct val="0"/>
              </a:spcBef>
              <a:spcAft>
                <a:spcPct val="0"/>
              </a:spcAft>
              <a:defRPr sz="2800" b="1">
                <a:solidFill>
                  <a:srgbClr val="000099"/>
                </a:solidFill>
                <a:latin typeface="Arial" panose="020B0604020202020204" pitchFamily="34" charset="0"/>
              </a:defRPr>
            </a:lvl6pPr>
            <a:lvl7pPr marL="914400" eaLnBrk="0" fontAlgn="base" hangingPunct="0">
              <a:lnSpc>
                <a:spcPct val="90000"/>
              </a:lnSpc>
              <a:spcBef>
                <a:spcPct val="0"/>
              </a:spcBef>
              <a:spcAft>
                <a:spcPct val="0"/>
              </a:spcAft>
              <a:defRPr sz="2800" b="1">
                <a:solidFill>
                  <a:srgbClr val="000099"/>
                </a:solidFill>
                <a:latin typeface="Arial" panose="020B0604020202020204" pitchFamily="34" charset="0"/>
              </a:defRPr>
            </a:lvl7pPr>
            <a:lvl8pPr marL="1371600" eaLnBrk="0" fontAlgn="base" hangingPunct="0">
              <a:lnSpc>
                <a:spcPct val="90000"/>
              </a:lnSpc>
              <a:spcBef>
                <a:spcPct val="0"/>
              </a:spcBef>
              <a:spcAft>
                <a:spcPct val="0"/>
              </a:spcAft>
              <a:defRPr sz="2800" b="1">
                <a:solidFill>
                  <a:srgbClr val="000099"/>
                </a:solidFill>
                <a:latin typeface="Arial" panose="020B0604020202020204" pitchFamily="34" charset="0"/>
              </a:defRPr>
            </a:lvl8pPr>
            <a:lvl9pPr marL="1828800" eaLnBrk="0" fontAlgn="base" hangingPunct="0">
              <a:lnSpc>
                <a:spcPct val="90000"/>
              </a:lnSpc>
              <a:spcBef>
                <a:spcPct val="0"/>
              </a:spcBef>
              <a:spcAft>
                <a:spcPct val="0"/>
              </a:spcAft>
              <a:defRPr sz="2800" b="1">
                <a:solidFill>
                  <a:srgbClr val="000099"/>
                </a:solidFill>
                <a:latin typeface="Arial" panose="020B0604020202020204" pitchFamily="34" charset="0"/>
              </a:defRPr>
            </a:lvl9pPr>
          </a:lstStyle>
          <a:p>
            <a:pPr eaLnBrk="1" hangingPunct="1"/>
            <a:r>
              <a:rPr lang="fr-FR" altLang="fr-FR" dirty="0"/>
              <a:t>3. Les grands principes de la </a:t>
            </a:r>
            <a:r>
              <a:rPr lang="fr-FR" altLang="fr-FR" dirty="0" err="1"/>
              <a:t>rétropolation</a:t>
            </a:r>
            <a:r>
              <a:rPr lang="fr-FR" altLang="fr-FR" dirty="0"/>
              <a:t/>
            </a:r>
            <a:br>
              <a:rPr lang="fr-FR" altLang="fr-FR" dirty="0"/>
            </a:br>
            <a:r>
              <a:rPr lang="fr-FR" altLang="fr-FR" sz="1000" dirty="0"/>
              <a:t/>
            </a:r>
            <a:br>
              <a:rPr lang="fr-FR" altLang="fr-FR" sz="1000" dirty="0"/>
            </a:br>
            <a:r>
              <a:rPr lang="fr-FR" altLang="fr-FR" sz="1000" dirty="0"/>
              <a:t>	</a:t>
            </a:r>
            <a:r>
              <a:rPr lang="fr-FR" altLang="fr-FR" sz="2000" dirty="0" smtClean="0">
                <a:solidFill>
                  <a:schemeClr val="tx1"/>
                </a:solidFill>
              </a:rPr>
              <a:t>La conservation des taux de croissance (1)</a:t>
            </a:r>
            <a:endParaRPr lang="fr-FR" altLang="fr-FR" sz="2000" dirty="0">
              <a:solidFill>
                <a:schemeClr val="tx1"/>
              </a:solidFill>
            </a:endParaRPr>
          </a:p>
        </p:txBody>
      </p:sp>
      <p:sp>
        <p:nvSpPr>
          <p:cNvPr id="10" name="Rectangle 1"/>
          <p:cNvSpPr>
            <a:spLocks noChangeArrowheads="1"/>
          </p:cNvSpPr>
          <p:nvPr/>
        </p:nvSpPr>
        <p:spPr bwMode="auto">
          <a:xfrm>
            <a:off x="304800" y="1524000"/>
            <a:ext cx="8153400" cy="5029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738188" algn="l"/>
                <a:tab pos="1185863" algn="l"/>
                <a:tab pos="1635125" algn="l"/>
                <a:tab pos="2084388" algn="l"/>
                <a:tab pos="2533650" algn="l"/>
                <a:tab pos="2982913" algn="l"/>
                <a:tab pos="3432175" algn="l"/>
                <a:tab pos="3881438" algn="l"/>
                <a:tab pos="4330700" algn="l"/>
                <a:tab pos="4779963" algn="l"/>
                <a:tab pos="5229225" algn="l"/>
                <a:tab pos="5678488" algn="l"/>
                <a:tab pos="6127750" algn="l"/>
                <a:tab pos="6577013" algn="l"/>
                <a:tab pos="7026275" algn="l"/>
                <a:tab pos="7475538" algn="l"/>
                <a:tab pos="7924800" algn="l"/>
                <a:tab pos="8374063" algn="l"/>
                <a:tab pos="8823325" algn="l"/>
                <a:tab pos="9272588" algn="l"/>
                <a:tab pos="9721850" algn="l"/>
              </a:tabLst>
              <a:defRPr sz="2400">
                <a:solidFill>
                  <a:srgbClr val="000000"/>
                </a:solidFill>
                <a:latin typeface="Times New Roman" panose="02020603050405020304" pitchFamily="18" charset="0"/>
                <a:ea typeface="Microsoft YaHei" panose="020B0503020204020204" pitchFamily="34" charset="-122"/>
              </a:defRPr>
            </a:lvl1pPr>
            <a:lvl2pPr marL="738188" indent="-280988">
              <a:tabLst>
                <a:tab pos="738188" algn="l"/>
                <a:tab pos="1185863" algn="l"/>
                <a:tab pos="1635125" algn="l"/>
                <a:tab pos="2084388" algn="l"/>
                <a:tab pos="2533650" algn="l"/>
                <a:tab pos="2982913" algn="l"/>
                <a:tab pos="3432175" algn="l"/>
                <a:tab pos="3881438" algn="l"/>
                <a:tab pos="4330700" algn="l"/>
                <a:tab pos="4779963" algn="l"/>
                <a:tab pos="5229225" algn="l"/>
                <a:tab pos="5678488" algn="l"/>
                <a:tab pos="6127750" algn="l"/>
                <a:tab pos="6577013" algn="l"/>
                <a:tab pos="7026275" algn="l"/>
                <a:tab pos="7475538" algn="l"/>
                <a:tab pos="7924800" algn="l"/>
                <a:tab pos="8374063" algn="l"/>
                <a:tab pos="8823325" algn="l"/>
                <a:tab pos="9272588" algn="l"/>
                <a:tab pos="9721850" algn="l"/>
              </a:tabLst>
              <a:defRPr sz="2400">
                <a:solidFill>
                  <a:srgbClr val="000000"/>
                </a:solidFill>
                <a:latin typeface="Times New Roman" panose="02020603050405020304" pitchFamily="18" charset="0"/>
                <a:ea typeface="Microsoft YaHei" panose="020B0503020204020204" pitchFamily="34" charset="-122"/>
              </a:defRPr>
            </a:lvl2pPr>
            <a:lvl3pPr indent="-225425">
              <a:tabLst>
                <a:tab pos="738188" algn="l"/>
                <a:tab pos="1185863" algn="l"/>
                <a:tab pos="1635125" algn="l"/>
                <a:tab pos="2084388" algn="l"/>
                <a:tab pos="2533650" algn="l"/>
                <a:tab pos="2982913" algn="l"/>
                <a:tab pos="3432175" algn="l"/>
                <a:tab pos="3881438" algn="l"/>
                <a:tab pos="4330700" algn="l"/>
                <a:tab pos="4779963" algn="l"/>
                <a:tab pos="5229225" algn="l"/>
                <a:tab pos="5678488" algn="l"/>
                <a:tab pos="6127750" algn="l"/>
                <a:tab pos="6577013" algn="l"/>
                <a:tab pos="7026275" algn="l"/>
                <a:tab pos="7475538" algn="l"/>
                <a:tab pos="7924800" algn="l"/>
                <a:tab pos="8374063" algn="l"/>
                <a:tab pos="8823325" algn="l"/>
                <a:tab pos="9272588" algn="l"/>
                <a:tab pos="9721850" algn="l"/>
              </a:tabLst>
              <a:defRPr sz="2400">
                <a:solidFill>
                  <a:srgbClr val="000000"/>
                </a:solidFill>
                <a:latin typeface="Times New Roman" panose="02020603050405020304" pitchFamily="18" charset="0"/>
                <a:ea typeface="Microsoft YaHei" panose="020B0503020204020204" pitchFamily="34" charset="-122"/>
              </a:defRPr>
            </a:lvl3pPr>
            <a:lvl4pPr indent="-225425">
              <a:tabLst>
                <a:tab pos="738188" algn="l"/>
                <a:tab pos="1185863" algn="l"/>
                <a:tab pos="1635125" algn="l"/>
                <a:tab pos="2084388" algn="l"/>
                <a:tab pos="2533650" algn="l"/>
                <a:tab pos="2982913" algn="l"/>
                <a:tab pos="3432175" algn="l"/>
                <a:tab pos="3881438" algn="l"/>
                <a:tab pos="4330700" algn="l"/>
                <a:tab pos="4779963" algn="l"/>
                <a:tab pos="5229225" algn="l"/>
                <a:tab pos="5678488" algn="l"/>
                <a:tab pos="6127750" algn="l"/>
                <a:tab pos="6577013" algn="l"/>
                <a:tab pos="7026275" algn="l"/>
                <a:tab pos="7475538" algn="l"/>
                <a:tab pos="7924800" algn="l"/>
                <a:tab pos="8374063" algn="l"/>
                <a:tab pos="8823325" algn="l"/>
                <a:tab pos="9272588" algn="l"/>
                <a:tab pos="9721850" algn="l"/>
              </a:tabLst>
              <a:defRPr sz="2400">
                <a:solidFill>
                  <a:srgbClr val="000000"/>
                </a:solidFill>
                <a:latin typeface="Times New Roman" panose="02020603050405020304" pitchFamily="18" charset="0"/>
                <a:ea typeface="Microsoft YaHei" panose="020B0503020204020204" pitchFamily="34" charset="-122"/>
              </a:defRPr>
            </a:lvl4pPr>
            <a:lvl5pPr>
              <a:tabLst>
                <a:tab pos="738188" algn="l"/>
                <a:tab pos="1185863" algn="l"/>
                <a:tab pos="1635125" algn="l"/>
                <a:tab pos="2084388" algn="l"/>
                <a:tab pos="2533650" algn="l"/>
                <a:tab pos="2982913" algn="l"/>
                <a:tab pos="3432175" algn="l"/>
                <a:tab pos="3881438" algn="l"/>
                <a:tab pos="4330700" algn="l"/>
                <a:tab pos="4779963" algn="l"/>
                <a:tab pos="5229225" algn="l"/>
                <a:tab pos="5678488" algn="l"/>
                <a:tab pos="6127750" algn="l"/>
                <a:tab pos="6577013" algn="l"/>
                <a:tab pos="7026275" algn="l"/>
                <a:tab pos="7475538" algn="l"/>
                <a:tab pos="7924800" algn="l"/>
                <a:tab pos="8374063" algn="l"/>
                <a:tab pos="8823325" algn="l"/>
                <a:tab pos="9272588" algn="l"/>
                <a:tab pos="9721850" algn="l"/>
              </a:tabLst>
              <a:defRPr sz="2400">
                <a:solidFill>
                  <a:srgbClr val="000000"/>
                </a:solidFill>
                <a:latin typeface="Times New Roman" panose="02020603050405020304" pitchFamily="18" charset="0"/>
                <a:ea typeface="Microsoft YaHei" panose="020B0503020204020204" pitchFamily="34" charset="-122"/>
              </a:defRPr>
            </a:lvl5pPr>
            <a:lvl6pPr marL="2514600" indent="-228600" defTabSz="449263" fontAlgn="base">
              <a:spcBef>
                <a:spcPct val="0"/>
              </a:spcBef>
              <a:spcAft>
                <a:spcPct val="0"/>
              </a:spcAft>
              <a:buClr>
                <a:srgbClr val="000000"/>
              </a:buClr>
              <a:buSzPct val="100000"/>
              <a:buFont typeface="Times New Roman" panose="02020603050405020304" pitchFamily="18" charset="0"/>
              <a:tabLst>
                <a:tab pos="738188" algn="l"/>
                <a:tab pos="1185863" algn="l"/>
                <a:tab pos="1635125" algn="l"/>
                <a:tab pos="2084388" algn="l"/>
                <a:tab pos="2533650" algn="l"/>
                <a:tab pos="2982913" algn="l"/>
                <a:tab pos="3432175" algn="l"/>
                <a:tab pos="3881438" algn="l"/>
                <a:tab pos="4330700" algn="l"/>
                <a:tab pos="4779963" algn="l"/>
                <a:tab pos="5229225" algn="l"/>
                <a:tab pos="5678488" algn="l"/>
                <a:tab pos="6127750" algn="l"/>
                <a:tab pos="6577013" algn="l"/>
                <a:tab pos="7026275" algn="l"/>
                <a:tab pos="7475538" algn="l"/>
                <a:tab pos="7924800" algn="l"/>
                <a:tab pos="8374063" algn="l"/>
                <a:tab pos="8823325" algn="l"/>
                <a:tab pos="9272588" algn="l"/>
                <a:tab pos="9721850" algn="l"/>
              </a:tabLst>
              <a:defRPr sz="2400">
                <a:solidFill>
                  <a:srgbClr val="000000"/>
                </a:solidFill>
                <a:latin typeface="Times New Roman" panose="02020603050405020304" pitchFamily="18" charset="0"/>
                <a:ea typeface="Microsoft YaHei" panose="020B0503020204020204" pitchFamily="34" charset="-122"/>
              </a:defRPr>
            </a:lvl6pPr>
            <a:lvl7pPr marL="2971800" indent="-228600" defTabSz="449263" fontAlgn="base">
              <a:spcBef>
                <a:spcPct val="0"/>
              </a:spcBef>
              <a:spcAft>
                <a:spcPct val="0"/>
              </a:spcAft>
              <a:buClr>
                <a:srgbClr val="000000"/>
              </a:buClr>
              <a:buSzPct val="100000"/>
              <a:buFont typeface="Times New Roman" panose="02020603050405020304" pitchFamily="18" charset="0"/>
              <a:tabLst>
                <a:tab pos="738188" algn="l"/>
                <a:tab pos="1185863" algn="l"/>
                <a:tab pos="1635125" algn="l"/>
                <a:tab pos="2084388" algn="l"/>
                <a:tab pos="2533650" algn="l"/>
                <a:tab pos="2982913" algn="l"/>
                <a:tab pos="3432175" algn="l"/>
                <a:tab pos="3881438" algn="l"/>
                <a:tab pos="4330700" algn="l"/>
                <a:tab pos="4779963" algn="l"/>
                <a:tab pos="5229225" algn="l"/>
                <a:tab pos="5678488" algn="l"/>
                <a:tab pos="6127750" algn="l"/>
                <a:tab pos="6577013" algn="l"/>
                <a:tab pos="7026275" algn="l"/>
                <a:tab pos="7475538" algn="l"/>
                <a:tab pos="7924800" algn="l"/>
                <a:tab pos="8374063" algn="l"/>
                <a:tab pos="8823325" algn="l"/>
                <a:tab pos="9272588" algn="l"/>
                <a:tab pos="9721850" algn="l"/>
              </a:tabLst>
              <a:defRPr sz="2400">
                <a:solidFill>
                  <a:srgbClr val="000000"/>
                </a:solidFill>
                <a:latin typeface="Times New Roman" panose="02020603050405020304" pitchFamily="18" charset="0"/>
                <a:ea typeface="Microsoft YaHei" panose="020B0503020204020204" pitchFamily="34" charset="-122"/>
              </a:defRPr>
            </a:lvl7pPr>
            <a:lvl8pPr marL="3429000" indent="-228600" defTabSz="449263" fontAlgn="base">
              <a:spcBef>
                <a:spcPct val="0"/>
              </a:spcBef>
              <a:spcAft>
                <a:spcPct val="0"/>
              </a:spcAft>
              <a:buClr>
                <a:srgbClr val="000000"/>
              </a:buClr>
              <a:buSzPct val="100000"/>
              <a:buFont typeface="Times New Roman" panose="02020603050405020304" pitchFamily="18" charset="0"/>
              <a:tabLst>
                <a:tab pos="738188" algn="l"/>
                <a:tab pos="1185863" algn="l"/>
                <a:tab pos="1635125" algn="l"/>
                <a:tab pos="2084388" algn="l"/>
                <a:tab pos="2533650" algn="l"/>
                <a:tab pos="2982913" algn="l"/>
                <a:tab pos="3432175" algn="l"/>
                <a:tab pos="3881438" algn="l"/>
                <a:tab pos="4330700" algn="l"/>
                <a:tab pos="4779963" algn="l"/>
                <a:tab pos="5229225" algn="l"/>
                <a:tab pos="5678488" algn="l"/>
                <a:tab pos="6127750" algn="l"/>
                <a:tab pos="6577013" algn="l"/>
                <a:tab pos="7026275" algn="l"/>
                <a:tab pos="7475538" algn="l"/>
                <a:tab pos="7924800" algn="l"/>
                <a:tab pos="8374063" algn="l"/>
                <a:tab pos="8823325" algn="l"/>
                <a:tab pos="9272588" algn="l"/>
                <a:tab pos="9721850" algn="l"/>
              </a:tabLst>
              <a:defRPr sz="2400">
                <a:solidFill>
                  <a:srgbClr val="000000"/>
                </a:solidFill>
                <a:latin typeface="Times New Roman" panose="02020603050405020304" pitchFamily="18" charset="0"/>
                <a:ea typeface="Microsoft YaHei" panose="020B0503020204020204" pitchFamily="34" charset="-122"/>
              </a:defRPr>
            </a:lvl8pPr>
            <a:lvl9pPr marL="3886200" indent="-228600" defTabSz="449263" fontAlgn="base">
              <a:spcBef>
                <a:spcPct val="0"/>
              </a:spcBef>
              <a:spcAft>
                <a:spcPct val="0"/>
              </a:spcAft>
              <a:buClr>
                <a:srgbClr val="000000"/>
              </a:buClr>
              <a:buSzPct val="100000"/>
              <a:buFont typeface="Times New Roman" panose="02020603050405020304" pitchFamily="18" charset="0"/>
              <a:tabLst>
                <a:tab pos="738188" algn="l"/>
                <a:tab pos="1185863" algn="l"/>
                <a:tab pos="1635125" algn="l"/>
                <a:tab pos="2084388" algn="l"/>
                <a:tab pos="2533650" algn="l"/>
                <a:tab pos="2982913" algn="l"/>
                <a:tab pos="3432175" algn="l"/>
                <a:tab pos="3881438" algn="l"/>
                <a:tab pos="4330700" algn="l"/>
                <a:tab pos="4779963" algn="l"/>
                <a:tab pos="5229225" algn="l"/>
                <a:tab pos="5678488" algn="l"/>
                <a:tab pos="6127750" algn="l"/>
                <a:tab pos="6577013" algn="l"/>
                <a:tab pos="7026275" algn="l"/>
                <a:tab pos="7475538" algn="l"/>
                <a:tab pos="7924800" algn="l"/>
                <a:tab pos="8374063" algn="l"/>
                <a:tab pos="8823325" algn="l"/>
                <a:tab pos="9272588" algn="l"/>
                <a:tab pos="9721850" algn="l"/>
              </a:tabLst>
              <a:defRPr sz="2400">
                <a:solidFill>
                  <a:srgbClr val="000000"/>
                </a:solidFill>
                <a:latin typeface="Times New Roman" panose="02020603050405020304" pitchFamily="18" charset="0"/>
                <a:ea typeface="Microsoft YaHei" panose="020B0503020204020204" pitchFamily="34" charset="-122"/>
              </a:defRPr>
            </a:lvl9pPr>
          </a:lstStyle>
          <a:p>
            <a:pPr lvl="1">
              <a:lnSpc>
                <a:spcPct val="90000"/>
              </a:lnSpc>
              <a:spcBef>
                <a:spcPts val="550"/>
              </a:spcBef>
              <a:buClr>
                <a:srgbClr val="660066"/>
              </a:buClr>
              <a:buFont typeface="Times New Roman" panose="02020603050405020304" pitchFamily="18" charset="0"/>
              <a:buBlip>
                <a:blip r:embed="rId2"/>
              </a:buBlip>
            </a:pPr>
            <a:r>
              <a:rPr lang="fr-FR" altLang="fr-FR" sz="2200" b="1" dirty="0">
                <a:solidFill>
                  <a:srgbClr val="660066"/>
                </a:solidFill>
                <a:latin typeface="Arial" panose="020B0604020202020204" pitchFamily="34" charset="0"/>
              </a:rPr>
              <a:t>Conservation des taux de </a:t>
            </a:r>
            <a:r>
              <a:rPr lang="fr-FR" altLang="fr-FR" sz="2200" b="1" dirty="0" smtClean="0">
                <a:solidFill>
                  <a:srgbClr val="660066"/>
                </a:solidFill>
                <a:latin typeface="Arial" panose="020B0604020202020204" pitchFamily="34" charset="0"/>
              </a:rPr>
              <a:t>croissance</a:t>
            </a:r>
            <a:endParaRPr lang="fr-FR" altLang="fr-FR" sz="2200" b="1" dirty="0">
              <a:solidFill>
                <a:srgbClr val="660066"/>
              </a:solidFill>
              <a:latin typeface="Arial" panose="020B0604020202020204" pitchFamily="34" charset="0"/>
            </a:endParaRPr>
          </a:p>
          <a:p>
            <a:pPr lvl="2">
              <a:lnSpc>
                <a:spcPct val="90000"/>
              </a:lnSpc>
              <a:spcBef>
                <a:spcPts val="450"/>
              </a:spcBef>
              <a:buClrTx/>
              <a:buFontTx/>
              <a:buNone/>
            </a:pPr>
            <a:endParaRPr lang="fr-FR" altLang="fr-FR" sz="1800" b="1" dirty="0">
              <a:solidFill>
                <a:srgbClr val="333333"/>
              </a:solidFill>
              <a:latin typeface="Arial" panose="020B0604020202020204" pitchFamily="34" charset="0"/>
            </a:endParaRPr>
          </a:p>
          <a:p>
            <a:pPr lvl="2">
              <a:lnSpc>
                <a:spcPct val="90000"/>
              </a:lnSpc>
              <a:spcBef>
                <a:spcPts val="450"/>
              </a:spcBef>
              <a:buClrTx/>
              <a:buFontTx/>
              <a:buNone/>
            </a:pPr>
            <a:endParaRPr lang="fr-FR" altLang="fr-FR" sz="1800" b="1" dirty="0">
              <a:solidFill>
                <a:srgbClr val="333333"/>
              </a:solidFill>
              <a:latin typeface="Arial" panose="020B0604020202020204" pitchFamily="34" charset="0"/>
            </a:endParaRPr>
          </a:p>
          <a:p>
            <a:pPr lvl="2">
              <a:lnSpc>
                <a:spcPct val="90000"/>
              </a:lnSpc>
              <a:spcBef>
                <a:spcPts val="450"/>
              </a:spcBef>
              <a:buClr>
                <a:srgbClr val="333333"/>
              </a:buClr>
              <a:buFont typeface="Times New Roman" panose="02020603050405020304" pitchFamily="18" charset="0"/>
              <a:buBlip>
                <a:blip r:embed="rId2"/>
              </a:buBlip>
            </a:pPr>
            <a:r>
              <a:rPr lang="fr-FR" altLang="fr-FR" sz="1800" b="1" dirty="0">
                <a:solidFill>
                  <a:srgbClr val="333333"/>
                </a:solidFill>
                <a:latin typeface="Arial" panose="020B0604020202020204" pitchFamily="34" charset="0"/>
              </a:rPr>
              <a:t>Précaution importante</a:t>
            </a:r>
          </a:p>
          <a:p>
            <a:pPr lvl="3">
              <a:lnSpc>
                <a:spcPct val="90000"/>
              </a:lnSpc>
              <a:spcBef>
                <a:spcPts val="400"/>
              </a:spcBef>
              <a:buClrTx/>
              <a:buFontTx/>
              <a:buNone/>
            </a:pPr>
            <a:endParaRPr lang="fr-FR" altLang="fr-FR" sz="1600" b="1" dirty="0">
              <a:solidFill>
                <a:srgbClr val="660066"/>
              </a:solidFill>
              <a:latin typeface="Arial" panose="020B0604020202020204" pitchFamily="34" charset="0"/>
            </a:endParaRPr>
          </a:p>
          <a:p>
            <a:pPr lvl="3">
              <a:lnSpc>
                <a:spcPct val="90000"/>
              </a:lnSpc>
              <a:spcBef>
                <a:spcPts val="400"/>
              </a:spcBef>
              <a:buClr>
                <a:srgbClr val="660066"/>
              </a:buClr>
              <a:buFont typeface="Times New Roman" panose="02020603050405020304" pitchFamily="18" charset="0"/>
              <a:buBlip>
                <a:blip r:embed="rId2"/>
              </a:buBlip>
            </a:pPr>
            <a:r>
              <a:rPr lang="fr-FR" altLang="fr-FR" sz="1600" b="1" dirty="0">
                <a:solidFill>
                  <a:srgbClr val="660066"/>
                </a:solidFill>
                <a:latin typeface="Arial" panose="020B0604020202020204" pitchFamily="34" charset="0"/>
              </a:rPr>
              <a:t>Le report des taux de croissance implique l’annulation complète des séries qui s’annulent une seule fois au cours de leur histoire</a:t>
            </a:r>
          </a:p>
          <a:p>
            <a:pPr lvl="2">
              <a:lnSpc>
                <a:spcPct val="90000"/>
              </a:lnSpc>
              <a:spcBef>
                <a:spcPts val="450"/>
              </a:spcBef>
              <a:buClrTx/>
              <a:buFontTx/>
              <a:buNone/>
            </a:pPr>
            <a:endParaRPr lang="fr-FR" altLang="fr-FR" sz="1800" b="1" dirty="0">
              <a:solidFill>
                <a:srgbClr val="333333"/>
              </a:solidFill>
              <a:latin typeface="Arial" panose="020B0604020202020204" pitchFamily="34" charset="0"/>
            </a:endParaRPr>
          </a:p>
          <a:p>
            <a:pPr lvl="3">
              <a:lnSpc>
                <a:spcPct val="90000"/>
              </a:lnSpc>
              <a:spcBef>
                <a:spcPts val="400"/>
              </a:spcBef>
              <a:buClr>
                <a:srgbClr val="660066"/>
              </a:buClr>
              <a:buFont typeface="Times New Roman" panose="02020603050405020304" pitchFamily="18" charset="0"/>
              <a:buBlip>
                <a:blip r:embed="rId2"/>
              </a:buBlip>
            </a:pPr>
            <a:r>
              <a:rPr lang="fr-FR" altLang="fr-FR" sz="1600" b="1" dirty="0">
                <a:solidFill>
                  <a:srgbClr val="660066"/>
                </a:solidFill>
                <a:latin typeface="Arial" panose="020B0604020202020204" pitchFamily="34" charset="0"/>
              </a:rPr>
              <a:t>Exemples : arrêt de subventions produit ou production</a:t>
            </a:r>
          </a:p>
          <a:p>
            <a:pPr lvl="3">
              <a:lnSpc>
                <a:spcPct val="90000"/>
              </a:lnSpc>
              <a:spcBef>
                <a:spcPts val="400"/>
              </a:spcBef>
              <a:buClrTx/>
              <a:buFontTx/>
              <a:buNone/>
            </a:pPr>
            <a:endParaRPr lang="fr-FR" altLang="fr-FR" sz="1600" b="1" dirty="0">
              <a:solidFill>
                <a:srgbClr val="FF0000"/>
              </a:solidFill>
              <a:latin typeface="Arial" panose="020B0604020202020204" pitchFamily="34" charset="0"/>
            </a:endParaRPr>
          </a:p>
        </p:txBody>
      </p:sp>
    </p:spTree>
    <p:extLst>
      <p:ext uri="{BB962C8B-B14F-4D97-AF65-F5344CB8AC3E}">
        <p14:creationId xmlns:p14="http://schemas.microsoft.com/office/powerpoint/2010/main" val="117403987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space réservé du numéro de diapositive 5"/>
          <p:cNvSpPr>
            <a:spLocks noGrp="1"/>
          </p:cNvSpPr>
          <p:nvPr>
            <p:ph type="sldNum" sz="quarter" idx="12"/>
          </p:nvPr>
        </p:nvSpPr>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fld id="{BB656F16-CD95-4CF0-88A7-703D50B97582}" type="slidenum">
              <a:rPr lang="fr-FR" altLang="fr-FR" sz="1200">
                <a:solidFill>
                  <a:schemeClr val="bg1"/>
                </a:solidFill>
                <a:latin typeface="Arial" panose="020B0604020202020204" pitchFamily="34" charset="0"/>
              </a:rPr>
              <a:pPr eaLnBrk="1" hangingPunct="1"/>
              <a:t>14</a:t>
            </a:fld>
            <a:endParaRPr lang="fr-FR" altLang="fr-FR" sz="1200">
              <a:solidFill>
                <a:schemeClr val="bg1"/>
              </a:solidFill>
              <a:latin typeface="Arial" panose="020B0604020202020204" pitchFamily="34" charset="0"/>
            </a:endParaRPr>
          </a:p>
        </p:txBody>
      </p:sp>
      <p:sp>
        <p:nvSpPr>
          <p:cNvPr id="11270" name="Rectangle 3"/>
          <p:cNvSpPr>
            <a:spLocks noGrp="1" noChangeArrowheads="1"/>
          </p:cNvSpPr>
          <p:nvPr>
            <p:ph type="body" idx="1"/>
          </p:nvPr>
        </p:nvSpPr>
        <p:spPr>
          <a:xfrm>
            <a:off x="0" y="1295400"/>
            <a:ext cx="8153400" cy="4800600"/>
          </a:xfrm>
        </p:spPr>
        <p:txBody>
          <a:bodyPr/>
          <a:lstStyle/>
          <a:p>
            <a:pPr eaLnBrk="1" hangingPunct="1"/>
            <a:endParaRPr lang="fr-FR" altLang="fr-FR" dirty="0" smtClean="0"/>
          </a:p>
          <a:p>
            <a:pPr lvl="1" eaLnBrk="1" hangingPunct="1"/>
            <a:endParaRPr lang="fr-FR" altLang="fr-FR" dirty="0" smtClean="0"/>
          </a:p>
        </p:txBody>
      </p:sp>
      <p:sp>
        <p:nvSpPr>
          <p:cNvPr id="11272" name="Rectangle 2"/>
          <p:cNvSpPr>
            <a:spLocks noChangeArrowheads="1"/>
          </p:cNvSpPr>
          <p:nvPr/>
        </p:nvSpPr>
        <p:spPr bwMode="auto">
          <a:xfrm>
            <a:off x="457200" y="152400"/>
            <a:ext cx="8507288" cy="7556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b"/>
          <a:lstStyle>
            <a:lvl1pPr eaLnBrk="0" hangingPunct="0">
              <a:lnSpc>
                <a:spcPct val="90000"/>
              </a:lnSpc>
              <a:defRPr sz="2800" b="1">
                <a:solidFill>
                  <a:srgbClr val="000099"/>
                </a:solidFill>
                <a:latin typeface="Arial" panose="020B0604020202020204" pitchFamily="34" charset="0"/>
              </a:defRPr>
            </a:lvl1pPr>
            <a:lvl2pPr eaLnBrk="0" hangingPunct="0">
              <a:lnSpc>
                <a:spcPct val="90000"/>
              </a:lnSpc>
              <a:defRPr sz="2800" b="1">
                <a:solidFill>
                  <a:srgbClr val="000099"/>
                </a:solidFill>
                <a:latin typeface="Arial" panose="020B0604020202020204" pitchFamily="34" charset="0"/>
              </a:defRPr>
            </a:lvl2pPr>
            <a:lvl3pPr eaLnBrk="0" hangingPunct="0">
              <a:lnSpc>
                <a:spcPct val="90000"/>
              </a:lnSpc>
              <a:defRPr sz="2800" b="1">
                <a:solidFill>
                  <a:srgbClr val="000099"/>
                </a:solidFill>
                <a:latin typeface="Arial" panose="020B0604020202020204" pitchFamily="34" charset="0"/>
              </a:defRPr>
            </a:lvl3pPr>
            <a:lvl4pPr eaLnBrk="0" hangingPunct="0">
              <a:lnSpc>
                <a:spcPct val="90000"/>
              </a:lnSpc>
              <a:defRPr sz="2800" b="1">
                <a:solidFill>
                  <a:srgbClr val="000099"/>
                </a:solidFill>
                <a:latin typeface="Arial" panose="020B0604020202020204" pitchFamily="34" charset="0"/>
              </a:defRPr>
            </a:lvl4pPr>
            <a:lvl5pPr eaLnBrk="0" hangingPunct="0">
              <a:lnSpc>
                <a:spcPct val="90000"/>
              </a:lnSpc>
              <a:defRPr sz="2800" b="1">
                <a:solidFill>
                  <a:srgbClr val="000099"/>
                </a:solidFill>
                <a:latin typeface="Arial" panose="020B0604020202020204" pitchFamily="34" charset="0"/>
              </a:defRPr>
            </a:lvl5pPr>
            <a:lvl6pPr marL="457200" eaLnBrk="0" fontAlgn="base" hangingPunct="0">
              <a:lnSpc>
                <a:spcPct val="90000"/>
              </a:lnSpc>
              <a:spcBef>
                <a:spcPct val="0"/>
              </a:spcBef>
              <a:spcAft>
                <a:spcPct val="0"/>
              </a:spcAft>
              <a:defRPr sz="2800" b="1">
                <a:solidFill>
                  <a:srgbClr val="000099"/>
                </a:solidFill>
                <a:latin typeface="Arial" panose="020B0604020202020204" pitchFamily="34" charset="0"/>
              </a:defRPr>
            </a:lvl6pPr>
            <a:lvl7pPr marL="914400" eaLnBrk="0" fontAlgn="base" hangingPunct="0">
              <a:lnSpc>
                <a:spcPct val="90000"/>
              </a:lnSpc>
              <a:spcBef>
                <a:spcPct val="0"/>
              </a:spcBef>
              <a:spcAft>
                <a:spcPct val="0"/>
              </a:spcAft>
              <a:defRPr sz="2800" b="1">
                <a:solidFill>
                  <a:srgbClr val="000099"/>
                </a:solidFill>
                <a:latin typeface="Arial" panose="020B0604020202020204" pitchFamily="34" charset="0"/>
              </a:defRPr>
            </a:lvl7pPr>
            <a:lvl8pPr marL="1371600" eaLnBrk="0" fontAlgn="base" hangingPunct="0">
              <a:lnSpc>
                <a:spcPct val="90000"/>
              </a:lnSpc>
              <a:spcBef>
                <a:spcPct val="0"/>
              </a:spcBef>
              <a:spcAft>
                <a:spcPct val="0"/>
              </a:spcAft>
              <a:defRPr sz="2800" b="1">
                <a:solidFill>
                  <a:srgbClr val="000099"/>
                </a:solidFill>
                <a:latin typeface="Arial" panose="020B0604020202020204" pitchFamily="34" charset="0"/>
              </a:defRPr>
            </a:lvl8pPr>
            <a:lvl9pPr marL="1828800" eaLnBrk="0" fontAlgn="base" hangingPunct="0">
              <a:lnSpc>
                <a:spcPct val="90000"/>
              </a:lnSpc>
              <a:spcBef>
                <a:spcPct val="0"/>
              </a:spcBef>
              <a:spcAft>
                <a:spcPct val="0"/>
              </a:spcAft>
              <a:defRPr sz="2800" b="1">
                <a:solidFill>
                  <a:srgbClr val="000099"/>
                </a:solidFill>
                <a:latin typeface="Arial" panose="020B0604020202020204" pitchFamily="34" charset="0"/>
              </a:defRPr>
            </a:lvl9pPr>
          </a:lstStyle>
          <a:p>
            <a:pPr eaLnBrk="1" hangingPunct="1"/>
            <a:r>
              <a:rPr lang="fr-FR" altLang="fr-FR" dirty="0"/>
              <a:t>3. Les grands principes de la </a:t>
            </a:r>
            <a:r>
              <a:rPr lang="fr-FR" altLang="fr-FR" dirty="0" err="1"/>
              <a:t>rétropolation</a:t>
            </a:r>
            <a:r>
              <a:rPr lang="fr-FR" altLang="fr-FR" dirty="0"/>
              <a:t/>
            </a:r>
            <a:br>
              <a:rPr lang="fr-FR" altLang="fr-FR" dirty="0"/>
            </a:br>
            <a:r>
              <a:rPr lang="fr-FR" altLang="fr-FR" sz="1000" dirty="0"/>
              <a:t/>
            </a:r>
            <a:br>
              <a:rPr lang="fr-FR" altLang="fr-FR" sz="1000" dirty="0"/>
            </a:br>
            <a:r>
              <a:rPr lang="fr-FR" altLang="fr-FR" sz="1000" dirty="0"/>
              <a:t>	</a:t>
            </a:r>
            <a:r>
              <a:rPr lang="fr-FR" altLang="fr-FR" sz="2000" dirty="0" smtClean="0">
                <a:solidFill>
                  <a:schemeClr val="tx1"/>
                </a:solidFill>
              </a:rPr>
              <a:t>La conservation des taux de croissance (2)</a:t>
            </a:r>
            <a:endParaRPr lang="fr-FR" altLang="fr-FR" sz="2000" dirty="0">
              <a:solidFill>
                <a:schemeClr val="tx1"/>
              </a:solidFill>
            </a:endParaRPr>
          </a:p>
        </p:txBody>
      </p:sp>
      <p:sp>
        <p:nvSpPr>
          <p:cNvPr id="7" name="Rectangle 1"/>
          <p:cNvSpPr>
            <a:spLocks noChangeArrowheads="1"/>
          </p:cNvSpPr>
          <p:nvPr/>
        </p:nvSpPr>
        <p:spPr bwMode="auto">
          <a:xfrm>
            <a:off x="228600" y="1219200"/>
            <a:ext cx="8153400" cy="44958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738188" algn="l"/>
                <a:tab pos="1185863" algn="l"/>
                <a:tab pos="1635125" algn="l"/>
                <a:tab pos="2084388" algn="l"/>
                <a:tab pos="2533650" algn="l"/>
                <a:tab pos="2982913" algn="l"/>
                <a:tab pos="3432175" algn="l"/>
                <a:tab pos="3881438" algn="l"/>
                <a:tab pos="4330700" algn="l"/>
                <a:tab pos="4779963" algn="l"/>
                <a:tab pos="5229225" algn="l"/>
                <a:tab pos="5678488" algn="l"/>
                <a:tab pos="6127750" algn="l"/>
                <a:tab pos="6577013" algn="l"/>
                <a:tab pos="7026275" algn="l"/>
                <a:tab pos="7475538" algn="l"/>
                <a:tab pos="7924800" algn="l"/>
                <a:tab pos="8374063" algn="l"/>
                <a:tab pos="8823325" algn="l"/>
                <a:tab pos="9272588" algn="l"/>
                <a:tab pos="9721850" algn="l"/>
              </a:tabLst>
              <a:defRPr sz="2400">
                <a:solidFill>
                  <a:srgbClr val="000000"/>
                </a:solidFill>
                <a:latin typeface="Times New Roman" panose="02020603050405020304" pitchFamily="18" charset="0"/>
                <a:ea typeface="Microsoft YaHei" panose="020B0503020204020204" pitchFamily="34" charset="-122"/>
              </a:defRPr>
            </a:lvl1pPr>
            <a:lvl2pPr marL="738188" indent="-280988">
              <a:tabLst>
                <a:tab pos="738188" algn="l"/>
                <a:tab pos="1185863" algn="l"/>
                <a:tab pos="1635125" algn="l"/>
                <a:tab pos="2084388" algn="l"/>
                <a:tab pos="2533650" algn="l"/>
                <a:tab pos="2982913" algn="l"/>
                <a:tab pos="3432175" algn="l"/>
                <a:tab pos="3881438" algn="l"/>
                <a:tab pos="4330700" algn="l"/>
                <a:tab pos="4779963" algn="l"/>
                <a:tab pos="5229225" algn="l"/>
                <a:tab pos="5678488" algn="l"/>
                <a:tab pos="6127750" algn="l"/>
                <a:tab pos="6577013" algn="l"/>
                <a:tab pos="7026275" algn="l"/>
                <a:tab pos="7475538" algn="l"/>
                <a:tab pos="7924800" algn="l"/>
                <a:tab pos="8374063" algn="l"/>
                <a:tab pos="8823325" algn="l"/>
                <a:tab pos="9272588" algn="l"/>
                <a:tab pos="9721850" algn="l"/>
              </a:tabLst>
              <a:defRPr sz="2400">
                <a:solidFill>
                  <a:srgbClr val="000000"/>
                </a:solidFill>
                <a:latin typeface="Times New Roman" panose="02020603050405020304" pitchFamily="18" charset="0"/>
                <a:ea typeface="Microsoft YaHei" panose="020B0503020204020204" pitchFamily="34" charset="-122"/>
              </a:defRPr>
            </a:lvl2pPr>
            <a:lvl3pPr>
              <a:tabLst>
                <a:tab pos="738188" algn="l"/>
                <a:tab pos="1185863" algn="l"/>
                <a:tab pos="1635125" algn="l"/>
                <a:tab pos="2084388" algn="l"/>
                <a:tab pos="2533650" algn="l"/>
                <a:tab pos="2982913" algn="l"/>
                <a:tab pos="3432175" algn="l"/>
                <a:tab pos="3881438" algn="l"/>
                <a:tab pos="4330700" algn="l"/>
                <a:tab pos="4779963" algn="l"/>
                <a:tab pos="5229225" algn="l"/>
                <a:tab pos="5678488" algn="l"/>
                <a:tab pos="6127750" algn="l"/>
                <a:tab pos="6577013" algn="l"/>
                <a:tab pos="7026275" algn="l"/>
                <a:tab pos="7475538" algn="l"/>
                <a:tab pos="7924800" algn="l"/>
                <a:tab pos="8374063" algn="l"/>
                <a:tab pos="8823325" algn="l"/>
                <a:tab pos="9272588" algn="l"/>
                <a:tab pos="9721850" algn="l"/>
              </a:tabLst>
              <a:defRPr sz="2400">
                <a:solidFill>
                  <a:srgbClr val="000000"/>
                </a:solidFill>
                <a:latin typeface="Times New Roman" panose="02020603050405020304" pitchFamily="18" charset="0"/>
                <a:ea typeface="Microsoft YaHei" panose="020B0503020204020204" pitchFamily="34" charset="-122"/>
              </a:defRPr>
            </a:lvl3pPr>
            <a:lvl4pPr>
              <a:tabLst>
                <a:tab pos="738188" algn="l"/>
                <a:tab pos="1185863" algn="l"/>
                <a:tab pos="1635125" algn="l"/>
                <a:tab pos="2084388" algn="l"/>
                <a:tab pos="2533650" algn="l"/>
                <a:tab pos="2982913" algn="l"/>
                <a:tab pos="3432175" algn="l"/>
                <a:tab pos="3881438" algn="l"/>
                <a:tab pos="4330700" algn="l"/>
                <a:tab pos="4779963" algn="l"/>
                <a:tab pos="5229225" algn="l"/>
                <a:tab pos="5678488" algn="l"/>
                <a:tab pos="6127750" algn="l"/>
                <a:tab pos="6577013" algn="l"/>
                <a:tab pos="7026275" algn="l"/>
                <a:tab pos="7475538" algn="l"/>
                <a:tab pos="7924800" algn="l"/>
                <a:tab pos="8374063" algn="l"/>
                <a:tab pos="8823325" algn="l"/>
                <a:tab pos="9272588" algn="l"/>
                <a:tab pos="9721850" algn="l"/>
              </a:tabLst>
              <a:defRPr sz="2400">
                <a:solidFill>
                  <a:srgbClr val="000000"/>
                </a:solidFill>
                <a:latin typeface="Times New Roman" panose="02020603050405020304" pitchFamily="18" charset="0"/>
                <a:ea typeface="Microsoft YaHei" panose="020B0503020204020204" pitchFamily="34" charset="-122"/>
              </a:defRPr>
            </a:lvl4pPr>
            <a:lvl5pPr>
              <a:tabLst>
                <a:tab pos="738188" algn="l"/>
                <a:tab pos="1185863" algn="l"/>
                <a:tab pos="1635125" algn="l"/>
                <a:tab pos="2084388" algn="l"/>
                <a:tab pos="2533650" algn="l"/>
                <a:tab pos="2982913" algn="l"/>
                <a:tab pos="3432175" algn="l"/>
                <a:tab pos="3881438" algn="l"/>
                <a:tab pos="4330700" algn="l"/>
                <a:tab pos="4779963" algn="l"/>
                <a:tab pos="5229225" algn="l"/>
                <a:tab pos="5678488" algn="l"/>
                <a:tab pos="6127750" algn="l"/>
                <a:tab pos="6577013" algn="l"/>
                <a:tab pos="7026275" algn="l"/>
                <a:tab pos="7475538" algn="l"/>
                <a:tab pos="7924800" algn="l"/>
                <a:tab pos="8374063" algn="l"/>
                <a:tab pos="8823325" algn="l"/>
                <a:tab pos="9272588" algn="l"/>
                <a:tab pos="9721850" algn="l"/>
              </a:tabLst>
              <a:defRPr sz="2400">
                <a:solidFill>
                  <a:srgbClr val="000000"/>
                </a:solidFill>
                <a:latin typeface="Times New Roman" panose="02020603050405020304" pitchFamily="18" charset="0"/>
                <a:ea typeface="Microsoft YaHei" panose="020B0503020204020204" pitchFamily="34" charset="-122"/>
              </a:defRPr>
            </a:lvl5pPr>
            <a:lvl6pPr marL="2514600" indent="-228600" defTabSz="449263" fontAlgn="base">
              <a:spcBef>
                <a:spcPct val="0"/>
              </a:spcBef>
              <a:spcAft>
                <a:spcPct val="0"/>
              </a:spcAft>
              <a:buClr>
                <a:srgbClr val="000000"/>
              </a:buClr>
              <a:buSzPct val="100000"/>
              <a:buFont typeface="Times New Roman" panose="02020603050405020304" pitchFamily="18" charset="0"/>
              <a:tabLst>
                <a:tab pos="738188" algn="l"/>
                <a:tab pos="1185863" algn="l"/>
                <a:tab pos="1635125" algn="l"/>
                <a:tab pos="2084388" algn="l"/>
                <a:tab pos="2533650" algn="l"/>
                <a:tab pos="2982913" algn="l"/>
                <a:tab pos="3432175" algn="l"/>
                <a:tab pos="3881438" algn="l"/>
                <a:tab pos="4330700" algn="l"/>
                <a:tab pos="4779963" algn="l"/>
                <a:tab pos="5229225" algn="l"/>
                <a:tab pos="5678488" algn="l"/>
                <a:tab pos="6127750" algn="l"/>
                <a:tab pos="6577013" algn="l"/>
                <a:tab pos="7026275" algn="l"/>
                <a:tab pos="7475538" algn="l"/>
                <a:tab pos="7924800" algn="l"/>
                <a:tab pos="8374063" algn="l"/>
                <a:tab pos="8823325" algn="l"/>
                <a:tab pos="9272588" algn="l"/>
                <a:tab pos="9721850" algn="l"/>
              </a:tabLst>
              <a:defRPr sz="2400">
                <a:solidFill>
                  <a:srgbClr val="000000"/>
                </a:solidFill>
                <a:latin typeface="Times New Roman" panose="02020603050405020304" pitchFamily="18" charset="0"/>
                <a:ea typeface="Microsoft YaHei" panose="020B0503020204020204" pitchFamily="34" charset="-122"/>
              </a:defRPr>
            </a:lvl6pPr>
            <a:lvl7pPr marL="2971800" indent="-228600" defTabSz="449263" fontAlgn="base">
              <a:spcBef>
                <a:spcPct val="0"/>
              </a:spcBef>
              <a:spcAft>
                <a:spcPct val="0"/>
              </a:spcAft>
              <a:buClr>
                <a:srgbClr val="000000"/>
              </a:buClr>
              <a:buSzPct val="100000"/>
              <a:buFont typeface="Times New Roman" panose="02020603050405020304" pitchFamily="18" charset="0"/>
              <a:tabLst>
                <a:tab pos="738188" algn="l"/>
                <a:tab pos="1185863" algn="l"/>
                <a:tab pos="1635125" algn="l"/>
                <a:tab pos="2084388" algn="l"/>
                <a:tab pos="2533650" algn="l"/>
                <a:tab pos="2982913" algn="l"/>
                <a:tab pos="3432175" algn="l"/>
                <a:tab pos="3881438" algn="l"/>
                <a:tab pos="4330700" algn="l"/>
                <a:tab pos="4779963" algn="l"/>
                <a:tab pos="5229225" algn="l"/>
                <a:tab pos="5678488" algn="l"/>
                <a:tab pos="6127750" algn="l"/>
                <a:tab pos="6577013" algn="l"/>
                <a:tab pos="7026275" algn="l"/>
                <a:tab pos="7475538" algn="l"/>
                <a:tab pos="7924800" algn="l"/>
                <a:tab pos="8374063" algn="l"/>
                <a:tab pos="8823325" algn="l"/>
                <a:tab pos="9272588" algn="l"/>
                <a:tab pos="9721850" algn="l"/>
              </a:tabLst>
              <a:defRPr sz="2400">
                <a:solidFill>
                  <a:srgbClr val="000000"/>
                </a:solidFill>
                <a:latin typeface="Times New Roman" panose="02020603050405020304" pitchFamily="18" charset="0"/>
                <a:ea typeface="Microsoft YaHei" panose="020B0503020204020204" pitchFamily="34" charset="-122"/>
              </a:defRPr>
            </a:lvl7pPr>
            <a:lvl8pPr marL="3429000" indent="-228600" defTabSz="449263" fontAlgn="base">
              <a:spcBef>
                <a:spcPct val="0"/>
              </a:spcBef>
              <a:spcAft>
                <a:spcPct val="0"/>
              </a:spcAft>
              <a:buClr>
                <a:srgbClr val="000000"/>
              </a:buClr>
              <a:buSzPct val="100000"/>
              <a:buFont typeface="Times New Roman" panose="02020603050405020304" pitchFamily="18" charset="0"/>
              <a:tabLst>
                <a:tab pos="738188" algn="l"/>
                <a:tab pos="1185863" algn="l"/>
                <a:tab pos="1635125" algn="l"/>
                <a:tab pos="2084388" algn="l"/>
                <a:tab pos="2533650" algn="l"/>
                <a:tab pos="2982913" algn="l"/>
                <a:tab pos="3432175" algn="l"/>
                <a:tab pos="3881438" algn="l"/>
                <a:tab pos="4330700" algn="l"/>
                <a:tab pos="4779963" algn="l"/>
                <a:tab pos="5229225" algn="l"/>
                <a:tab pos="5678488" algn="l"/>
                <a:tab pos="6127750" algn="l"/>
                <a:tab pos="6577013" algn="l"/>
                <a:tab pos="7026275" algn="l"/>
                <a:tab pos="7475538" algn="l"/>
                <a:tab pos="7924800" algn="l"/>
                <a:tab pos="8374063" algn="l"/>
                <a:tab pos="8823325" algn="l"/>
                <a:tab pos="9272588" algn="l"/>
                <a:tab pos="9721850" algn="l"/>
              </a:tabLst>
              <a:defRPr sz="2400">
                <a:solidFill>
                  <a:srgbClr val="000000"/>
                </a:solidFill>
                <a:latin typeface="Times New Roman" panose="02020603050405020304" pitchFamily="18" charset="0"/>
                <a:ea typeface="Microsoft YaHei" panose="020B0503020204020204" pitchFamily="34" charset="-122"/>
              </a:defRPr>
            </a:lvl8pPr>
            <a:lvl9pPr marL="3886200" indent="-228600" defTabSz="449263" fontAlgn="base">
              <a:spcBef>
                <a:spcPct val="0"/>
              </a:spcBef>
              <a:spcAft>
                <a:spcPct val="0"/>
              </a:spcAft>
              <a:buClr>
                <a:srgbClr val="000000"/>
              </a:buClr>
              <a:buSzPct val="100000"/>
              <a:buFont typeface="Times New Roman" panose="02020603050405020304" pitchFamily="18" charset="0"/>
              <a:tabLst>
                <a:tab pos="738188" algn="l"/>
                <a:tab pos="1185863" algn="l"/>
                <a:tab pos="1635125" algn="l"/>
                <a:tab pos="2084388" algn="l"/>
                <a:tab pos="2533650" algn="l"/>
                <a:tab pos="2982913" algn="l"/>
                <a:tab pos="3432175" algn="l"/>
                <a:tab pos="3881438" algn="l"/>
                <a:tab pos="4330700" algn="l"/>
                <a:tab pos="4779963" algn="l"/>
                <a:tab pos="5229225" algn="l"/>
                <a:tab pos="5678488" algn="l"/>
                <a:tab pos="6127750" algn="l"/>
                <a:tab pos="6577013" algn="l"/>
                <a:tab pos="7026275" algn="l"/>
                <a:tab pos="7475538" algn="l"/>
                <a:tab pos="7924800" algn="l"/>
                <a:tab pos="8374063" algn="l"/>
                <a:tab pos="8823325" algn="l"/>
                <a:tab pos="9272588" algn="l"/>
                <a:tab pos="9721850" algn="l"/>
              </a:tabLst>
              <a:defRPr sz="2400">
                <a:solidFill>
                  <a:srgbClr val="000000"/>
                </a:solidFill>
                <a:latin typeface="Times New Roman" panose="02020603050405020304" pitchFamily="18" charset="0"/>
                <a:ea typeface="Microsoft YaHei" panose="020B0503020204020204" pitchFamily="34" charset="-122"/>
              </a:defRPr>
            </a:lvl9pPr>
          </a:lstStyle>
          <a:p>
            <a:pPr lvl="1">
              <a:lnSpc>
                <a:spcPct val="90000"/>
              </a:lnSpc>
              <a:spcBef>
                <a:spcPts val="550"/>
              </a:spcBef>
              <a:buClr>
                <a:srgbClr val="660066"/>
              </a:buClr>
              <a:buFont typeface="Times New Roman" panose="02020603050405020304" pitchFamily="18" charset="0"/>
              <a:buBlip>
                <a:blip r:embed="rId2"/>
              </a:buBlip>
            </a:pPr>
            <a:r>
              <a:rPr lang="fr-FR" altLang="fr-FR" sz="2200" b="1" dirty="0">
                <a:solidFill>
                  <a:srgbClr val="660066"/>
                </a:solidFill>
                <a:latin typeface="Arial" panose="020B0604020202020204" pitchFamily="34" charset="0"/>
              </a:rPr>
              <a:t>Conservation des taux de </a:t>
            </a:r>
            <a:r>
              <a:rPr lang="fr-FR" altLang="fr-FR" sz="2200" b="1" dirty="0" smtClean="0">
                <a:solidFill>
                  <a:srgbClr val="660066"/>
                </a:solidFill>
                <a:latin typeface="Arial" panose="020B0604020202020204" pitchFamily="34" charset="0"/>
              </a:rPr>
              <a:t>croissance</a:t>
            </a:r>
            <a:endParaRPr lang="fr-FR" altLang="fr-FR" sz="2200" b="1" dirty="0">
              <a:solidFill>
                <a:srgbClr val="660066"/>
              </a:solidFill>
              <a:latin typeface="Arial" panose="020B0604020202020204" pitchFamily="34" charset="0"/>
            </a:endParaRPr>
          </a:p>
          <a:p>
            <a:pPr lvl="2">
              <a:lnSpc>
                <a:spcPct val="90000"/>
              </a:lnSpc>
              <a:spcBef>
                <a:spcPts val="450"/>
              </a:spcBef>
              <a:buClr>
                <a:srgbClr val="333333"/>
              </a:buClr>
              <a:buFont typeface="Times New Roman" panose="02020603050405020304" pitchFamily="18" charset="0"/>
              <a:buBlip>
                <a:blip r:embed="rId2"/>
              </a:buBlip>
            </a:pPr>
            <a:endParaRPr lang="fr-FR" altLang="fr-FR" sz="1800" b="1" dirty="0" smtClean="0">
              <a:solidFill>
                <a:srgbClr val="333333"/>
              </a:solidFill>
              <a:latin typeface="Arial" panose="020B0604020202020204" pitchFamily="34" charset="0"/>
            </a:endParaRPr>
          </a:p>
          <a:p>
            <a:pPr lvl="2">
              <a:lnSpc>
                <a:spcPct val="90000"/>
              </a:lnSpc>
              <a:spcBef>
                <a:spcPts val="450"/>
              </a:spcBef>
              <a:buClr>
                <a:srgbClr val="333333"/>
              </a:buClr>
            </a:pPr>
            <a:r>
              <a:rPr lang="fr-FR" altLang="fr-FR" sz="1800" b="1" dirty="0" smtClean="0">
                <a:solidFill>
                  <a:srgbClr val="333333"/>
                </a:solidFill>
                <a:latin typeface="Arial" panose="020B0604020202020204" pitchFamily="34" charset="0"/>
              </a:rPr>
              <a:t>L’application </a:t>
            </a:r>
            <a:r>
              <a:rPr lang="fr-FR" altLang="fr-FR" sz="1800" b="1" dirty="0">
                <a:solidFill>
                  <a:srgbClr val="333333"/>
                </a:solidFill>
                <a:latin typeface="Arial" panose="020B0604020202020204" pitchFamily="34" charset="0"/>
              </a:rPr>
              <a:t>de cette méthode n’assure pas le respect des équilibres comptables usuels</a:t>
            </a:r>
          </a:p>
          <a:p>
            <a:pPr lvl="2">
              <a:lnSpc>
                <a:spcPct val="90000"/>
              </a:lnSpc>
              <a:spcBef>
                <a:spcPts val="450"/>
              </a:spcBef>
              <a:buClr>
                <a:srgbClr val="333333"/>
              </a:buClr>
            </a:pPr>
            <a:endParaRPr lang="fr-FR" altLang="fr-FR" sz="1800" b="1" dirty="0" smtClean="0">
              <a:solidFill>
                <a:srgbClr val="333333"/>
              </a:solidFill>
              <a:latin typeface="Arial" panose="020B0604020202020204" pitchFamily="34" charset="0"/>
            </a:endParaRPr>
          </a:p>
          <a:p>
            <a:pPr lvl="2">
              <a:lnSpc>
                <a:spcPct val="90000"/>
              </a:lnSpc>
              <a:spcBef>
                <a:spcPts val="450"/>
              </a:spcBef>
              <a:buClr>
                <a:srgbClr val="333333"/>
              </a:buClr>
            </a:pPr>
            <a:r>
              <a:rPr lang="fr-FR" altLang="fr-FR" sz="1800" b="1" dirty="0" smtClean="0">
                <a:solidFill>
                  <a:srgbClr val="333333"/>
                </a:solidFill>
                <a:latin typeface="Arial" panose="020B0604020202020204" pitchFamily="34" charset="0"/>
              </a:rPr>
              <a:t>Nécessité </a:t>
            </a:r>
            <a:r>
              <a:rPr lang="fr-FR" altLang="fr-FR" sz="1800" b="1" dirty="0">
                <a:solidFill>
                  <a:srgbClr val="333333"/>
                </a:solidFill>
                <a:latin typeface="Arial" panose="020B0604020202020204" pitchFamily="34" charset="0"/>
              </a:rPr>
              <a:t>d’équilibrer les comptes sur les grands agrégats, comme la production</a:t>
            </a:r>
            <a:r>
              <a:rPr lang="fr-FR" altLang="fr-FR" sz="1800" b="1" dirty="0" smtClean="0">
                <a:solidFill>
                  <a:srgbClr val="333333"/>
                </a:solidFill>
                <a:latin typeface="Arial" panose="020B0604020202020204" pitchFamily="34" charset="0"/>
              </a:rPr>
              <a:t>…</a:t>
            </a:r>
          </a:p>
          <a:p>
            <a:pPr lvl="2">
              <a:lnSpc>
                <a:spcPct val="90000"/>
              </a:lnSpc>
              <a:spcBef>
                <a:spcPts val="450"/>
              </a:spcBef>
              <a:buClr>
                <a:srgbClr val="333333"/>
              </a:buClr>
              <a:buFont typeface="Times New Roman" panose="02020603050405020304" pitchFamily="18" charset="0"/>
              <a:buBlip>
                <a:blip r:embed="rId2"/>
              </a:buBlip>
            </a:pPr>
            <a:endParaRPr lang="fr-FR" altLang="fr-FR" sz="1800" b="1" dirty="0">
              <a:solidFill>
                <a:srgbClr val="333333"/>
              </a:solidFill>
              <a:latin typeface="Arial" panose="020B0604020202020204" pitchFamily="34" charset="0"/>
            </a:endParaRPr>
          </a:p>
          <a:p>
            <a:pPr lvl="2">
              <a:lnSpc>
                <a:spcPct val="90000"/>
              </a:lnSpc>
              <a:spcBef>
                <a:spcPts val="450"/>
              </a:spcBef>
              <a:buClr>
                <a:srgbClr val="333333"/>
              </a:buClr>
            </a:pPr>
            <a:r>
              <a:rPr lang="fr-FR" altLang="fr-FR" sz="1800" b="1" dirty="0" smtClean="0">
                <a:solidFill>
                  <a:srgbClr val="333333"/>
                </a:solidFill>
                <a:latin typeface="Arial" panose="020B0604020202020204" pitchFamily="34" charset="0"/>
              </a:rPr>
              <a:t>Limite: </a:t>
            </a:r>
            <a:r>
              <a:rPr lang="fr-FR" altLang="fr-FR" sz="1800" b="1" dirty="0">
                <a:solidFill>
                  <a:srgbClr val="333333"/>
                </a:solidFill>
                <a:latin typeface="Arial" panose="020B0604020202020204" pitchFamily="34" charset="0"/>
              </a:rPr>
              <a:t>niveaux </a:t>
            </a:r>
            <a:r>
              <a:rPr lang="fr-FR" altLang="fr-FR" sz="1800" b="1" dirty="0" err="1">
                <a:solidFill>
                  <a:srgbClr val="333333"/>
                </a:solidFill>
                <a:latin typeface="Arial" panose="020B0604020202020204" pitchFamily="34" charset="0"/>
              </a:rPr>
              <a:t>rétropolés</a:t>
            </a:r>
            <a:r>
              <a:rPr lang="fr-FR" altLang="fr-FR" sz="1800" b="1" dirty="0">
                <a:solidFill>
                  <a:srgbClr val="333333"/>
                </a:solidFill>
                <a:latin typeface="Arial" panose="020B0604020202020204" pitchFamily="34" charset="0"/>
              </a:rPr>
              <a:t> exagérés sur des années de très faibles montants en niveaux ancienne </a:t>
            </a:r>
            <a:r>
              <a:rPr lang="fr-FR" altLang="fr-FR" sz="1800" b="1" dirty="0" smtClean="0">
                <a:solidFill>
                  <a:srgbClr val="333333"/>
                </a:solidFill>
                <a:latin typeface="Arial" panose="020B0604020202020204" pitchFamily="34" charset="0"/>
              </a:rPr>
              <a:t>base</a:t>
            </a:r>
          </a:p>
          <a:p>
            <a:pPr lvl="2">
              <a:lnSpc>
                <a:spcPct val="90000"/>
              </a:lnSpc>
              <a:spcBef>
                <a:spcPts val="450"/>
              </a:spcBef>
              <a:buClr>
                <a:srgbClr val="333333"/>
              </a:buClr>
              <a:buFont typeface="Times New Roman" panose="02020603050405020304" pitchFamily="18" charset="0"/>
              <a:buBlip>
                <a:blip r:embed="rId2"/>
              </a:buBlip>
            </a:pPr>
            <a:endParaRPr lang="fr-FR" altLang="fr-FR" sz="1800" b="1" dirty="0">
              <a:solidFill>
                <a:srgbClr val="333333"/>
              </a:solidFill>
              <a:latin typeface="Arial" panose="020B0604020202020204" pitchFamily="34" charset="0"/>
            </a:endParaRPr>
          </a:p>
          <a:p>
            <a:pPr lvl="2">
              <a:lnSpc>
                <a:spcPct val="90000"/>
              </a:lnSpc>
              <a:spcBef>
                <a:spcPts val="450"/>
              </a:spcBef>
              <a:buClrTx/>
              <a:buFontTx/>
              <a:buNone/>
            </a:pPr>
            <a:endParaRPr lang="fr-FR" altLang="fr-FR" sz="1800" b="1" dirty="0">
              <a:solidFill>
                <a:srgbClr val="333333"/>
              </a:solidFill>
              <a:latin typeface="Arial" panose="020B0604020202020204" pitchFamily="34" charset="0"/>
            </a:endParaRPr>
          </a:p>
          <a:p>
            <a:pPr lvl="3">
              <a:lnSpc>
                <a:spcPct val="90000"/>
              </a:lnSpc>
              <a:spcBef>
                <a:spcPts val="400"/>
              </a:spcBef>
              <a:buClr>
                <a:srgbClr val="660066"/>
              </a:buClr>
            </a:pPr>
            <a:r>
              <a:rPr lang="fr-FR" altLang="fr-FR" sz="1600" b="1" dirty="0">
                <a:solidFill>
                  <a:srgbClr val="660066"/>
                </a:solidFill>
                <a:latin typeface="Arial" panose="020B0604020202020204" pitchFamily="34" charset="0"/>
              </a:rPr>
              <a:t>Période dynamique et petits montants peuvent entraîner de très fortes révisions après calage</a:t>
            </a:r>
          </a:p>
          <a:p>
            <a:pPr lvl="3" indent="-225425">
              <a:lnSpc>
                <a:spcPct val="90000"/>
              </a:lnSpc>
              <a:spcBef>
                <a:spcPts val="400"/>
              </a:spcBef>
              <a:buClrTx/>
              <a:buFontTx/>
              <a:buNone/>
            </a:pPr>
            <a:endParaRPr lang="fr-FR" altLang="fr-FR" sz="1600" b="1" dirty="0">
              <a:solidFill>
                <a:srgbClr val="660066"/>
              </a:solidFill>
              <a:latin typeface="Arial" panose="020B0604020202020204" pitchFamily="34" charset="0"/>
            </a:endParaRPr>
          </a:p>
          <a:p>
            <a:pPr lvl="3">
              <a:lnSpc>
                <a:spcPct val="90000"/>
              </a:lnSpc>
              <a:spcBef>
                <a:spcPts val="400"/>
              </a:spcBef>
              <a:buClr>
                <a:srgbClr val="FF0000"/>
              </a:buClr>
            </a:pPr>
            <a:r>
              <a:rPr lang="fr-FR" altLang="fr-FR" sz="1600" b="1" dirty="0">
                <a:solidFill>
                  <a:srgbClr val="FF0000"/>
                </a:solidFill>
                <a:latin typeface="Arial" panose="020B0604020202020204" pitchFamily="34" charset="0"/>
              </a:rPr>
              <a:t>Attention à l’application automatique de taux de croissance très dynamiques, à de faibles montants de l’ancienne base réévalués en nouvelle base</a:t>
            </a:r>
          </a:p>
          <a:p>
            <a:pPr lvl="2">
              <a:lnSpc>
                <a:spcPct val="90000"/>
              </a:lnSpc>
              <a:spcBef>
                <a:spcPts val="450"/>
              </a:spcBef>
              <a:buClr>
                <a:srgbClr val="333333"/>
              </a:buClr>
              <a:buFont typeface="Times New Roman" panose="02020603050405020304" pitchFamily="18" charset="0"/>
              <a:buBlip>
                <a:blip r:embed="rId2"/>
              </a:buBlip>
            </a:pPr>
            <a:endParaRPr lang="fr-FR" altLang="fr-FR" sz="1800" b="1" dirty="0">
              <a:solidFill>
                <a:srgbClr val="333333"/>
              </a:solidFill>
              <a:latin typeface="Arial" panose="020B0604020202020204" pitchFamily="34" charset="0"/>
            </a:endParaRPr>
          </a:p>
          <a:p>
            <a:pPr lvl="3">
              <a:lnSpc>
                <a:spcPct val="90000"/>
              </a:lnSpc>
              <a:spcBef>
                <a:spcPts val="400"/>
              </a:spcBef>
              <a:buClr>
                <a:srgbClr val="660066"/>
              </a:buClr>
              <a:buFont typeface="Times New Roman" panose="02020603050405020304" pitchFamily="18" charset="0"/>
              <a:buBlip>
                <a:blip r:embed="rId2"/>
              </a:buBlip>
            </a:pPr>
            <a:r>
              <a:rPr lang="fr-FR" altLang="fr-FR" sz="800" b="1" dirty="0" smtClean="0">
                <a:solidFill>
                  <a:srgbClr val="660066"/>
                </a:solidFill>
                <a:latin typeface="Arial" panose="020B0604020202020204" pitchFamily="34" charset="0"/>
              </a:rPr>
              <a:t>      </a:t>
            </a:r>
            <a:endParaRPr lang="fr-FR" altLang="fr-FR" sz="1600" b="1" dirty="0">
              <a:solidFill>
                <a:srgbClr val="660066"/>
              </a:solidFill>
              <a:latin typeface="Arial" panose="020B0604020202020204" pitchFamily="34" charset="0"/>
            </a:endParaRPr>
          </a:p>
        </p:txBody>
      </p:sp>
    </p:spTree>
    <p:extLst>
      <p:ext uri="{BB962C8B-B14F-4D97-AF65-F5344CB8AC3E}">
        <p14:creationId xmlns:p14="http://schemas.microsoft.com/office/powerpoint/2010/main" val="304962552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space réservé du numéro de diapositive 5"/>
          <p:cNvSpPr>
            <a:spLocks noGrp="1"/>
          </p:cNvSpPr>
          <p:nvPr>
            <p:ph type="sldNum" sz="quarter" idx="12"/>
          </p:nvPr>
        </p:nvSpPr>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fld id="{BB656F16-CD95-4CF0-88A7-703D50B97582}" type="slidenum">
              <a:rPr lang="fr-FR" altLang="fr-FR" sz="1200">
                <a:solidFill>
                  <a:schemeClr val="bg1"/>
                </a:solidFill>
                <a:latin typeface="Arial" panose="020B0604020202020204" pitchFamily="34" charset="0"/>
              </a:rPr>
              <a:pPr eaLnBrk="1" hangingPunct="1"/>
              <a:t>15</a:t>
            </a:fld>
            <a:endParaRPr lang="fr-FR" altLang="fr-FR" sz="1200">
              <a:solidFill>
                <a:schemeClr val="bg1"/>
              </a:solidFill>
              <a:latin typeface="Arial" panose="020B0604020202020204" pitchFamily="34" charset="0"/>
            </a:endParaRPr>
          </a:p>
        </p:txBody>
      </p:sp>
      <p:sp>
        <p:nvSpPr>
          <p:cNvPr id="11270" name="Rectangle 3"/>
          <p:cNvSpPr>
            <a:spLocks noGrp="1" noChangeArrowheads="1"/>
          </p:cNvSpPr>
          <p:nvPr>
            <p:ph type="body" idx="1"/>
          </p:nvPr>
        </p:nvSpPr>
        <p:spPr>
          <a:xfrm>
            <a:off x="0" y="1295400"/>
            <a:ext cx="8153400" cy="4800600"/>
          </a:xfrm>
        </p:spPr>
        <p:txBody>
          <a:bodyPr/>
          <a:lstStyle/>
          <a:p>
            <a:pPr eaLnBrk="1" hangingPunct="1"/>
            <a:endParaRPr lang="fr-FR" altLang="fr-FR" dirty="0" smtClean="0"/>
          </a:p>
          <a:p>
            <a:pPr lvl="1" eaLnBrk="1" hangingPunct="1"/>
            <a:endParaRPr lang="fr-FR" altLang="fr-FR" dirty="0" smtClean="0"/>
          </a:p>
        </p:txBody>
      </p:sp>
      <p:sp>
        <p:nvSpPr>
          <p:cNvPr id="11272" name="Rectangle 2"/>
          <p:cNvSpPr>
            <a:spLocks noChangeArrowheads="1"/>
          </p:cNvSpPr>
          <p:nvPr/>
        </p:nvSpPr>
        <p:spPr bwMode="auto">
          <a:xfrm>
            <a:off x="457200" y="152400"/>
            <a:ext cx="8507288" cy="7556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b"/>
          <a:lstStyle>
            <a:lvl1pPr eaLnBrk="0" hangingPunct="0">
              <a:lnSpc>
                <a:spcPct val="90000"/>
              </a:lnSpc>
              <a:defRPr sz="2800" b="1">
                <a:solidFill>
                  <a:srgbClr val="000099"/>
                </a:solidFill>
                <a:latin typeface="Arial" panose="020B0604020202020204" pitchFamily="34" charset="0"/>
              </a:defRPr>
            </a:lvl1pPr>
            <a:lvl2pPr eaLnBrk="0" hangingPunct="0">
              <a:lnSpc>
                <a:spcPct val="90000"/>
              </a:lnSpc>
              <a:defRPr sz="2800" b="1">
                <a:solidFill>
                  <a:srgbClr val="000099"/>
                </a:solidFill>
                <a:latin typeface="Arial" panose="020B0604020202020204" pitchFamily="34" charset="0"/>
              </a:defRPr>
            </a:lvl2pPr>
            <a:lvl3pPr eaLnBrk="0" hangingPunct="0">
              <a:lnSpc>
                <a:spcPct val="90000"/>
              </a:lnSpc>
              <a:defRPr sz="2800" b="1">
                <a:solidFill>
                  <a:srgbClr val="000099"/>
                </a:solidFill>
                <a:latin typeface="Arial" panose="020B0604020202020204" pitchFamily="34" charset="0"/>
              </a:defRPr>
            </a:lvl3pPr>
            <a:lvl4pPr eaLnBrk="0" hangingPunct="0">
              <a:lnSpc>
                <a:spcPct val="90000"/>
              </a:lnSpc>
              <a:defRPr sz="2800" b="1">
                <a:solidFill>
                  <a:srgbClr val="000099"/>
                </a:solidFill>
                <a:latin typeface="Arial" panose="020B0604020202020204" pitchFamily="34" charset="0"/>
              </a:defRPr>
            </a:lvl4pPr>
            <a:lvl5pPr eaLnBrk="0" hangingPunct="0">
              <a:lnSpc>
                <a:spcPct val="90000"/>
              </a:lnSpc>
              <a:defRPr sz="2800" b="1">
                <a:solidFill>
                  <a:srgbClr val="000099"/>
                </a:solidFill>
                <a:latin typeface="Arial" panose="020B0604020202020204" pitchFamily="34" charset="0"/>
              </a:defRPr>
            </a:lvl5pPr>
            <a:lvl6pPr marL="457200" eaLnBrk="0" fontAlgn="base" hangingPunct="0">
              <a:lnSpc>
                <a:spcPct val="90000"/>
              </a:lnSpc>
              <a:spcBef>
                <a:spcPct val="0"/>
              </a:spcBef>
              <a:spcAft>
                <a:spcPct val="0"/>
              </a:spcAft>
              <a:defRPr sz="2800" b="1">
                <a:solidFill>
                  <a:srgbClr val="000099"/>
                </a:solidFill>
                <a:latin typeface="Arial" panose="020B0604020202020204" pitchFamily="34" charset="0"/>
              </a:defRPr>
            </a:lvl6pPr>
            <a:lvl7pPr marL="914400" eaLnBrk="0" fontAlgn="base" hangingPunct="0">
              <a:lnSpc>
                <a:spcPct val="90000"/>
              </a:lnSpc>
              <a:spcBef>
                <a:spcPct val="0"/>
              </a:spcBef>
              <a:spcAft>
                <a:spcPct val="0"/>
              </a:spcAft>
              <a:defRPr sz="2800" b="1">
                <a:solidFill>
                  <a:srgbClr val="000099"/>
                </a:solidFill>
                <a:latin typeface="Arial" panose="020B0604020202020204" pitchFamily="34" charset="0"/>
              </a:defRPr>
            </a:lvl7pPr>
            <a:lvl8pPr marL="1371600" eaLnBrk="0" fontAlgn="base" hangingPunct="0">
              <a:lnSpc>
                <a:spcPct val="90000"/>
              </a:lnSpc>
              <a:spcBef>
                <a:spcPct val="0"/>
              </a:spcBef>
              <a:spcAft>
                <a:spcPct val="0"/>
              </a:spcAft>
              <a:defRPr sz="2800" b="1">
                <a:solidFill>
                  <a:srgbClr val="000099"/>
                </a:solidFill>
                <a:latin typeface="Arial" panose="020B0604020202020204" pitchFamily="34" charset="0"/>
              </a:defRPr>
            </a:lvl8pPr>
            <a:lvl9pPr marL="1828800" eaLnBrk="0" fontAlgn="base" hangingPunct="0">
              <a:lnSpc>
                <a:spcPct val="90000"/>
              </a:lnSpc>
              <a:spcBef>
                <a:spcPct val="0"/>
              </a:spcBef>
              <a:spcAft>
                <a:spcPct val="0"/>
              </a:spcAft>
              <a:defRPr sz="2800" b="1">
                <a:solidFill>
                  <a:srgbClr val="000099"/>
                </a:solidFill>
                <a:latin typeface="Arial" panose="020B0604020202020204" pitchFamily="34" charset="0"/>
              </a:defRPr>
            </a:lvl9pPr>
          </a:lstStyle>
          <a:p>
            <a:pPr eaLnBrk="1" hangingPunct="1"/>
            <a:r>
              <a:rPr lang="fr-FR" altLang="fr-FR" dirty="0"/>
              <a:t>Faire le bilan de la </a:t>
            </a:r>
            <a:r>
              <a:rPr lang="fr-FR" altLang="fr-FR" dirty="0" err="1"/>
              <a:t>rétropolation</a:t>
            </a:r>
            <a:r>
              <a:rPr lang="fr-FR" altLang="fr-FR" dirty="0"/>
              <a:t> des comptes</a:t>
            </a:r>
            <a:r>
              <a:rPr lang="fr-FR" altLang="fr-FR" dirty="0"/>
              <a:t/>
            </a:r>
            <a:br>
              <a:rPr lang="fr-FR" altLang="fr-FR" dirty="0"/>
            </a:br>
            <a:r>
              <a:rPr lang="fr-FR" altLang="fr-FR" sz="1000" dirty="0"/>
              <a:t/>
            </a:r>
            <a:br>
              <a:rPr lang="fr-FR" altLang="fr-FR" sz="1000" dirty="0"/>
            </a:br>
            <a:r>
              <a:rPr lang="fr-FR" altLang="fr-FR" sz="1000" dirty="0"/>
              <a:t>	</a:t>
            </a:r>
            <a:endParaRPr lang="fr-FR" altLang="fr-FR" sz="2000" dirty="0">
              <a:solidFill>
                <a:schemeClr val="tx1"/>
              </a:solidFill>
            </a:endParaRPr>
          </a:p>
        </p:txBody>
      </p:sp>
      <p:sp>
        <p:nvSpPr>
          <p:cNvPr id="8" name="Rectangle 1"/>
          <p:cNvSpPr>
            <a:spLocks noChangeArrowheads="1"/>
          </p:cNvSpPr>
          <p:nvPr/>
        </p:nvSpPr>
        <p:spPr bwMode="auto">
          <a:xfrm>
            <a:off x="293685" y="1460788"/>
            <a:ext cx="8382000" cy="4953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marL="338138" indent="-338138">
              <a:tabLst>
                <a:tab pos="338138" algn="l"/>
                <a:tab pos="785813" algn="l"/>
                <a:tab pos="1235075" algn="l"/>
                <a:tab pos="1684338" algn="l"/>
                <a:tab pos="2133600" algn="l"/>
                <a:tab pos="2582863" algn="l"/>
                <a:tab pos="3032125" algn="l"/>
                <a:tab pos="3481388" algn="l"/>
                <a:tab pos="3930650" algn="l"/>
                <a:tab pos="4379913" algn="l"/>
                <a:tab pos="4829175" algn="l"/>
                <a:tab pos="5278438" algn="l"/>
                <a:tab pos="5727700" algn="l"/>
                <a:tab pos="6176963" algn="l"/>
                <a:tab pos="6626225" algn="l"/>
                <a:tab pos="7075488" algn="l"/>
                <a:tab pos="7524750" algn="l"/>
                <a:tab pos="7974013" algn="l"/>
                <a:tab pos="8423275" algn="l"/>
                <a:tab pos="8872538" algn="l"/>
                <a:tab pos="9321800" algn="l"/>
              </a:tabLst>
              <a:defRPr sz="2400">
                <a:solidFill>
                  <a:srgbClr val="000000"/>
                </a:solidFill>
                <a:latin typeface="Times New Roman" panose="02020603050405020304" pitchFamily="18" charset="0"/>
                <a:ea typeface="Microsoft YaHei" panose="020B0503020204020204" pitchFamily="34" charset="-122"/>
              </a:defRPr>
            </a:lvl1pPr>
            <a:lvl2pPr>
              <a:tabLst>
                <a:tab pos="338138" algn="l"/>
                <a:tab pos="785813" algn="l"/>
                <a:tab pos="1235075" algn="l"/>
                <a:tab pos="1684338" algn="l"/>
                <a:tab pos="2133600" algn="l"/>
                <a:tab pos="2582863" algn="l"/>
                <a:tab pos="3032125" algn="l"/>
                <a:tab pos="3481388" algn="l"/>
                <a:tab pos="3930650" algn="l"/>
                <a:tab pos="4379913" algn="l"/>
                <a:tab pos="4829175" algn="l"/>
                <a:tab pos="5278438" algn="l"/>
                <a:tab pos="5727700" algn="l"/>
                <a:tab pos="6176963" algn="l"/>
                <a:tab pos="6626225" algn="l"/>
                <a:tab pos="7075488" algn="l"/>
                <a:tab pos="7524750" algn="l"/>
                <a:tab pos="7974013" algn="l"/>
                <a:tab pos="8423275" algn="l"/>
                <a:tab pos="8872538" algn="l"/>
                <a:tab pos="9321800" algn="l"/>
              </a:tabLst>
              <a:defRPr sz="2400">
                <a:solidFill>
                  <a:srgbClr val="000000"/>
                </a:solidFill>
                <a:latin typeface="Times New Roman" panose="02020603050405020304" pitchFamily="18" charset="0"/>
                <a:ea typeface="Microsoft YaHei" panose="020B0503020204020204" pitchFamily="34" charset="-122"/>
              </a:defRPr>
            </a:lvl2pPr>
            <a:lvl3pPr>
              <a:tabLst>
                <a:tab pos="338138" algn="l"/>
                <a:tab pos="785813" algn="l"/>
                <a:tab pos="1235075" algn="l"/>
                <a:tab pos="1684338" algn="l"/>
                <a:tab pos="2133600" algn="l"/>
                <a:tab pos="2582863" algn="l"/>
                <a:tab pos="3032125" algn="l"/>
                <a:tab pos="3481388" algn="l"/>
                <a:tab pos="3930650" algn="l"/>
                <a:tab pos="4379913" algn="l"/>
                <a:tab pos="4829175" algn="l"/>
                <a:tab pos="5278438" algn="l"/>
                <a:tab pos="5727700" algn="l"/>
                <a:tab pos="6176963" algn="l"/>
                <a:tab pos="6626225" algn="l"/>
                <a:tab pos="7075488" algn="l"/>
                <a:tab pos="7524750" algn="l"/>
                <a:tab pos="7974013" algn="l"/>
                <a:tab pos="8423275" algn="l"/>
                <a:tab pos="8872538" algn="l"/>
                <a:tab pos="9321800" algn="l"/>
              </a:tabLst>
              <a:defRPr sz="2400">
                <a:solidFill>
                  <a:srgbClr val="000000"/>
                </a:solidFill>
                <a:latin typeface="Times New Roman" panose="02020603050405020304" pitchFamily="18" charset="0"/>
                <a:ea typeface="Microsoft YaHei" panose="020B0503020204020204" pitchFamily="34" charset="-122"/>
              </a:defRPr>
            </a:lvl3pPr>
            <a:lvl4pPr>
              <a:tabLst>
                <a:tab pos="338138" algn="l"/>
                <a:tab pos="785813" algn="l"/>
                <a:tab pos="1235075" algn="l"/>
                <a:tab pos="1684338" algn="l"/>
                <a:tab pos="2133600" algn="l"/>
                <a:tab pos="2582863" algn="l"/>
                <a:tab pos="3032125" algn="l"/>
                <a:tab pos="3481388" algn="l"/>
                <a:tab pos="3930650" algn="l"/>
                <a:tab pos="4379913" algn="l"/>
                <a:tab pos="4829175" algn="l"/>
                <a:tab pos="5278438" algn="l"/>
                <a:tab pos="5727700" algn="l"/>
                <a:tab pos="6176963" algn="l"/>
                <a:tab pos="6626225" algn="l"/>
                <a:tab pos="7075488" algn="l"/>
                <a:tab pos="7524750" algn="l"/>
                <a:tab pos="7974013" algn="l"/>
                <a:tab pos="8423275" algn="l"/>
                <a:tab pos="8872538" algn="l"/>
                <a:tab pos="9321800" algn="l"/>
              </a:tabLst>
              <a:defRPr sz="2400">
                <a:solidFill>
                  <a:srgbClr val="000000"/>
                </a:solidFill>
                <a:latin typeface="Times New Roman" panose="02020603050405020304" pitchFamily="18" charset="0"/>
                <a:ea typeface="Microsoft YaHei" panose="020B0503020204020204" pitchFamily="34" charset="-122"/>
              </a:defRPr>
            </a:lvl4pPr>
            <a:lvl5pPr>
              <a:tabLst>
                <a:tab pos="338138" algn="l"/>
                <a:tab pos="785813" algn="l"/>
                <a:tab pos="1235075" algn="l"/>
                <a:tab pos="1684338" algn="l"/>
                <a:tab pos="2133600" algn="l"/>
                <a:tab pos="2582863" algn="l"/>
                <a:tab pos="3032125" algn="l"/>
                <a:tab pos="3481388" algn="l"/>
                <a:tab pos="3930650" algn="l"/>
                <a:tab pos="4379913" algn="l"/>
                <a:tab pos="4829175" algn="l"/>
                <a:tab pos="5278438" algn="l"/>
                <a:tab pos="5727700" algn="l"/>
                <a:tab pos="6176963" algn="l"/>
                <a:tab pos="6626225" algn="l"/>
                <a:tab pos="7075488" algn="l"/>
                <a:tab pos="7524750" algn="l"/>
                <a:tab pos="7974013" algn="l"/>
                <a:tab pos="8423275" algn="l"/>
                <a:tab pos="8872538" algn="l"/>
                <a:tab pos="9321800" algn="l"/>
              </a:tabLst>
              <a:defRPr sz="2400">
                <a:solidFill>
                  <a:srgbClr val="000000"/>
                </a:solidFill>
                <a:latin typeface="Times New Roman" panose="02020603050405020304" pitchFamily="18" charset="0"/>
                <a:ea typeface="Microsoft YaHei" panose="020B0503020204020204" pitchFamily="34" charset="-122"/>
              </a:defRPr>
            </a:lvl5pPr>
            <a:lvl6pPr marL="2514600" indent="-228600" defTabSz="449263" fontAlgn="base">
              <a:spcBef>
                <a:spcPct val="0"/>
              </a:spcBef>
              <a:spcAft>
                <a:spcPct val="0"/>
              </a:spcAft>
              <a:buClr>
                <a:srgbClr val="000000"/>
              </a:buClr>
              <a:buSzPct val="100000"/>
              <a:buFont typeface="Times New Roman" panose="02020603050405020304" pitchFamily="18" charset="0"/>
              <a:tabLst>
                <a:tab pos="338138" algn="l"/>
                <a:tab pos="785813" algn="l"/>
                <a:tab pos="1235075" algn="l"/>
                <a:tab pos="1684338" algn="l"/>
                <a:tab pos="2133600" algn="l"/>
                <a:tab pos="2582863" algn="l"/>
                <a:tab pos="3032125" algn="l"/>
                <a:tab pos="3481388" algn="l"/>
                <a:tab pos="3930650" algn="l"/>
                <a:tab pos="4379913" algn="l"/>
                <a:tab pos="4829175" algn="l"/>
                <a:tab pos="5278438" algn="l"/>
                <a:tab pos="5727700" algn="l"/>
                <a:tab pos="6176963" algn="l"/>
                <a:tab pos="6626225" algn="l"/>
                <a:tab pos="7075488" algn="l"/>
                <a:tab pos="7524750" algn="l"/>
                <a:tab pos="7974013" algn="l"/>
                <a:tab pos="8423275" algn="l"/>
                <a:tab pos="8872538" algn="l"/>
                <a:tab pos="9321800" algn="l"/>
              </a:tabLst>
              <a:defRPr sz="2400">
                <a:solidFill>
                  <a:srgbClr val="000000"/>
                </a:solidFill>
                <a:latin typeface="Times New Roman" panose="02020603050405020304" pitchFamily="18" charset="0"/>
                <a:ea typeface="Microsoft YaHei" panose="020B0503020204020204" pitchFamily="34" charset="-122"/>
              </a:defRPr>
            </a:lvl6pPr>
            <a:lvl7pPr marL="2971800" indent="-228600" defTabSz="449263" fontAlgn="base">
              <a:spcBef>
                <a:spcPct val="0"/>
              </a:spcBef>
              <a:spcAft>
                <a:spcPct val="0"/>
              </a:spcAft>
              <a:buClr>
                <a:srgbClr val="000000"/>
              </a:buClr>
              <a:buSzPct val="100000"/>
              <a:buFont typeface="Times New Roman" panose="02020603050405020304" pitchFamily="18" charset="0"/>
              <a:tabLst>
                <a:tab pos="338138" algn="l"/>
                <a:tab pos="785813" algn="l"/>
                <a:tab pos="1235075" algn="l"/>
                <a:tab pos="1684338" algn="l"/>
                <a:tab pos="2133600" algn="l"/>
                <a:tab pos="2582863" algn="l"/>
                <a:tab pos="3032125" algn="l"/>
                <a:tab pos="3481388" algn="l"/>
                <a:tab pos="3930650" algn="l"/>
                <a:tab pos="4379913" algn="l"/>
                <a:tab pos="4829175" algn="l"/>
                <a:tab pos="5278438" algn="l"/>
                <a:tab pos="5727700" algn="l"/>
                <a:tab pos="6176963" algn="l"/>
                <a:tab pos="6626225" algn="l"/>
                <a:tab pos="7075488" algn="l"/>
                <a:tab pos="7524750" algn="l"/>
                <a:tab pos="7974013" algn="l"/>
                <a:tab pos="8423275" algn="l"/>
                <a:tab pos="8872538" algn="l"/>
                <a:tab pos="9321800" algn="l"/>
              </a:tabLst>
              <a:defRPr sz="2400">
                <a:solidFill>
                  <a:srgbClr val="000000"/>
                </a:solidFill>
                <a:latin typeface="Times New Roman" panose="02020603050405020304" pitchFamily="18" charset="0"/>
                <a:ea typeface="Microsoft YaHei" panose="020B0503020204020204" pitchFamily="34" charset="-122"/>
              </a:defRPr>
            </a:lvl7pPr>
            <a:lvl8pPr marL="3429000" indent="-228600" defTabSz="449263" fontAlgn="base">
              <a:spcBef>
                <a:spcPct val="0"/>
              </a:spcBef>
              <a:spcAft>
                <a:spcPct val="0"/>
              </a:spcAft>
              <a:buClr>
                <a:srgbClr val="000000"/>
              </a:buClr>
              <a:buSzPct val="100000"/>
              <a:buFont typeface="Times New Roman" panose="02020603050405020304" pitchFamily="18" charset="0"/>
              <a:tabLst>
                <a:tab pos="338138" algn="l"/>
                <a:tab pos="785813" algn="l"/>
                <a:tab pos="1235075" algn="l"/>
                <a:tab pos="1684338" algn="l"/>
                <a:tab pos="2133600" algn="l"/>
                <a:tab pos="2582863" algn="l"/>
                <a:tab pos="3032125" algn="l"/>
                <a:tab pos="3481388" algn="l"/>
                <a:tab pos="3930650" algn="l"/>
                <a:tab pos="4379913" algn="l"/>
                <a:tab pos="4829175" algn="l"/>
                <a:tab pos="5278438" algn="l"/>
                <a:tab pos="5727700" algn="l"/>
                <a:tab pos="6176963" algn="l"/>
                <a:tab pos="6626225" algn="l"/>
                <a:tab pos="7075488" algn="l"/>
                <a:tab pos="7524750" algn="l"/>
                <a:tab pos="7974013" algn="l"/>
                <a:tab pos="8423275" algn="l"/>
                <a:tab pos="8872538" algn="l"/>
                <a:tab pos="9321800" algn="l"/>
              </a:tabLst>
              <a:defRPr sz="2400">
                <a:solidFill>
                  <a:srgbClr val="000000"/>
                </a:solidFill>
                <a:latin typeface="Times New Roman" panose="02020603050405020304" pitchFamily="18" charset="0"/>
                <a:ea typeface="Microsoft YaHei" panose="020B0503020204020204" pitchFamily="34" charset="-122"/>
              </a:defRPr>
            </a:lvl8pPr>
            <a:lvl9pPr marL="3886200" indent="-228600" defTabSz="449263" fontAlgn="base">
              <a:spcBef>
                <a:spcPct val="0"/>
              </a:spcBef>
              <a:spcAft>
                <a:spcPct val="0"/>
              </a:spcAft>
              <a:buClr>
                <a:srgbClr val="000000"/>
              </a:buClr>
              <a:buSzPct val="100000"/>
              <a:buFont typeface="Times New Roman" panose="02020603050405020304" pitchFamily="18" charset="0"/>
              <a:tabLst>
                <a:tab pos="338138" algn="l"/>
                <a:tab pos="785813" algn="l"/>
                <a:tab pos="1235075" algn="l"/>
                <a:tab pos="1684338" algn="l"/>
                <a:tab pos="2133600" algn="l"/>
                <a:tab pos="2582863" algn="l"/>
                <a:tab pos="3032125" algn="l"/>
                <a:tab pos="3481388" algn="l"/>
                <a:tab pos="3930650" algn="l"/>
                <a:tab pos="4379913" algn="l"/>
                <a:tab pos="4829175" algn="l"/>
                <a:tab pos="5278438" algn="l"/>
                <a:tab pos="5727700" algn="l"/>
                <a:tab pos="6176963" algn="l"/>
                <a:tab pos="6626225" algn="l"/>
                <a:tab pos="7075488" algn="l"/>
                <a:tab pos="7524750" algn="l"/>
                <a:tab pos="7974013" algn="l"/>
                <a:tab pos="8423275" algn="l"/>
                <a:tab pos="8872538" algn="l"/>
                <a:tab pos="9321800" algn="l"/>
              </a:tabLst>
              <a:defRPr sz="2400">
                <a:solidFill>
                  <a:srgbClr val="000000"/>
                </a:solidFill>
                <a:latin typeface="Times New Roman" panose="02020603050405020304" pitchFamily="18" charset="0"/>
                <a:ea typeface="Microsoft YaHei" panose="020B0503020204020204" pitchFamily="34" charset="-122"/>
              </a:defRPr>
            </a:lvl9pPr>
          </a:lstStyle>
          <a:p>
            <a:pPr>
              <a:lnSpc>
                <a:spcPct val="90000"/>
              </a:lnSpc>
              <a:spcBef>
                <a:spcPts val="625"/>
              </a:spcBef>
              <a:buClr>
                <a:srgbClr val="333333"/>
              </a:buClr>
              <a:buSzPct val="96000"/>
              <a:buFont typeface="Times New Roman" panose="02020603050405020304" pitchFamily="18" charset="0"/>
              <a:buBlip>
                <a:blip r:embed="rId2"/>
              </a:buBlip>
            </a:pPr>
            <a:r>
              <a:rPr lang="fr-FR" altLang="fr-FR" sz="2600" b="1" dirty="0">
                <a:solidFill>
                  <a:srgbClr val="4A004A"/>
                </a:solidFill>
                <a:latin typeface="Arial" panose="020B0604020202020204" pitchFamily="34" charset="0"/>
              </a:rPr>
              <a:t>Les questions à se poser :</a:t>
            </a:r>
          </a:p>
          <a:p>
            <a:pPr>
              <a:lnSpc>
                <a:spcPct val="90000"/>
              </a:lnSpc>
              <a:spcBef>
                <a:spcPts val="625"/>
              </a:spcBef>
              <a:buClr>
                <a:srgbClr val="333333"/>
              </a:buClr>
              <a:buSzPct val="45000"/>
              <a:buFont typeface="Wingdings" panose="05000000000000000000" pitchFamily="2" charset="2"/>
              <a:buChar char=""/>
            </a:pPr>
            <a:r>
              <a:rPr lang="fr-FR" altLang="fr-FR" sz="2500" b="1" dirty="0">
                <a:solidFill>
                  <a:srgbClr val="333333"/>
                </a:solidFill>
                <a:latin typeface="Arial" panose="020B0604020202020204" pitchFamily="34" charset="0"/>
              </a:rPr>
              <a:t>Les chantiers ont-ils été pris en compte ?</a:t>
            </a:r>
          </a:p>
          <a:p>
            <a:pPr>
              <a:lnSpc>
                <a:spcPct val="90000"/>
              </a:lnSpc>
              <a:spcBef>
                <a:spcPts val="625"/>
              </a:spcBef>
              <a:buClr>
                <a:srgbClr val="333333"/>
              </a:buClr>
              <a:buSzPct val="45000"/>
              <a:buFont typeface="Wingdings" panose="05000000000000000000" pitchFamily="2" charset="2"/>
              <a:buChar char=""/>
            </a:pPr>
            <a:r>
              <a:rPr lang="fr-FR" altLang="fr-FR" sz="2500" b="1" dirty="0">
                <a:solidFill>
                  <a:srgbClr val="333333"/>
                </a:solidFill>
                <a:latin typeface="Arial" panose="020B0604020202020204" pitchFamily="34" charset="0"/>
              </a:rPr>
              <a:t>Les évolutions des séries non exogènes ne sont-elles pas trop éloignées de l’ancienne base ?</a:t>
            </a:r>
          </a:p>
          <a:p>
            <a:pPr>
              <a:lnSpc>
                <a:spcPct val="90000"/>
              </a:lnSpc>
              <a:spcBef>
                <a:spcPts val="625"/>
              </a:spcBef>
              <a:buClr>
                <a:srgbClr val="333333"/>
              </a:buClr>
              <a:buSzPct val="45000"/>
              <a:buFont typeface="Wingdings" panose="05000000000000000000" pitchFamily="2" charset="2"/>
              <a:buChar char=""/>
            </a:pPr>
            <a:r>
              <a:rPr lang="fr-FR" altLang="fr-FR" sz="2500" b="1" dirty="0">
                <a:solidFill>
                  <a:srgbClr val="333333"/>
                </a:solidFill>
                <a:latin typeface="Arial" panose="020B0604020202020204" pitchFamily="34" charset="0"/>
              </a:rPr>
              <a:t>Les contributions au PIB sont-elles cohérentes ?</a:t>
            </a:r>
          </a:p>
          <a:p>
            <a:pPr>
              <a:lnSpc>
                <a:spcPct val="90000"/>
              </a:lnSpc>
              <a:spcBef>
                <a:spcPts val="625"/>
              </a:spcBef>
              <a:buClr>
                <a:srgbClr val="333333"/>
              </a:buClr>
              <a:buSzPct val="45000"/>
              <a:buFont typeface="Wingdings" panose="05000000000000000000" pitchFamily="2" charset="2"/>
              <a:buChar char=""/>
            </a:pPr>
            <a:r>
              <a:rPr lang="fr-FR" altLang="fr-FR" sz="2500" b="1" dirty="0">
                <a:solidFill>
                  <a:srgbClr val="333333"/>
                </a:solidFill>
                <a:latin typeface="Arial" panose="020B0604020202020204" pitchFamily="34" charset="0"/>
              </a:rPr>
              <a:t>Y </a:t>
            </a:r>
            <a:r>
              <a:rPr lang="fr-FR" altLang="fr-FR" sz="2500" b="1" dirty="0" err="1">
                <a:solidFill>
                  <a:srgbClr val="333333"/>
                </a:solidFill>
                <a:latin typeface="Arial" panose="020B0604020202020204" pitchFamily="34" charset="0"/>
              </a:rPr>
              <a:t>a-t-il</a:t>
            </a:r>
            <a:r>
              <a:rPr lang="fr-FR" altLang="fr-FR" sz="2500" b="1" dirty="0">
                <a:solidFill>
                  <a:srgbClr val="333333"/>
                </a:solidFill>
                <a:latin typeface="Arial" panose="020B0604020202020204" pitchFamily="34" charset="0"/>
              </a:rPr>
              <a:t> des résultats aberrants (séries de consommations intermédiaires négatives) ?</a:t>
            </a:r>
          </a:p>
          <a:p>
            <a:pPr>
              <a:lnSpc>
                <a:spcPct val="90000"/>
              </a:lnSpc>
              <a:spcBef>
                <a:spcPts val="625"/>
              </a:spcBef>
              <a:buClr>
                <a:srgbClr val="333333"/>
              </a:buClr>
              <a:buSzPct val="45000"/>
              <a:buFont typeface="Wingdings" panose="05000000000000000000" pitchFamily="2" charset="2"/>
              <a:buChar char=""/>
            </a:pPr>
            <a:r>
              <a:rPr lang="fr-FR" altLang="fr-FR" sz="2500" b="1" dirty="0">
                <a:solidFill>
                  <a:srgbClr val="333333"/>
                </a:solidFill>
                <a:latin typeface="Arial" panose="020B0604020202020204" pitchFamily="34" charset="0"/>
              </a:rPr>
              <a:t>Est-ce que toutes les séries sont présentes à l’issue de la </a:t>
            </a:r>
            <a:r>
              <a:rPr lang="fr-FR" altLang="fr-FR" sz="2500" b="1" dirty="0" err="1">
                <a:solidFill>
                  <a:srgbClr val="333333"/>
                </a:solidFill>
                <a:latin typeface="Arial" panose="020B0604020202020204" pitchFamily="34" charset="0"/>
              </a:rPr>
              <a:t>rétropolation</a:t>
            </a:r>
            <a:r>
              <a:rPr lang="fr-FR" altLang="fr-FR" sz="2500" b="1" dirty="0">
                <a:solidFill>
                  <a:srgbClr val="333333"/>
                </a:solidFill>
                <a:latin typeface="Arial" panose="020B0604020202020204" pitchFamily="34" charset="0"/>
              </a:rPr>
              <a:t> ?</a:t>
            </a:r>
          </a:p>
          <a:p>
            <a:pPr marL="339725">
              <a:lnSpc>
                <a:spcPct val="90000"/>
              </a:lnSpc>
              <a:spcBef>
                <a:spcPts val="625"/>
              </a:spcBef>
              <a:buClrTx/>
              <a:buSzPct val="45000"/>
              <a:buFontTx/>
              <a:buNone/>
            </a:pPr>
            <a:endParaRPr lang="fr-FR" altLang="fr-FR" sz="2500" b="1" dirty="0">
              <a:solidFill>
                <a:srgbClr val="333333"/>
              </a:solidFill>
              <a:latin typeface="Arial" panose="020B0604020202020204" pitchFamily="34" charset="0"/>
            </a:endParaRPr>
          </a:p>
        </p:txBody>
      </p:sp>
    </p:spTree>
    <p:extLst>
      <p:ext uri="{BB962C8B-B14F-4D97-AF65-F5344CB8AC3E}">
        <p14:creationId xmlns:p14="http://schemas.microsoft.com/office/powerpoint/2010/main" val="277774401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space réservé du numéro de diapositive 5"/>
          <p:cNvSpPr>
            <a:spLocks noGrp="1"/>
          </p:cNvSpPr>
          <p:nvPr>
            <p:ph type="sldNum" sz="quarter" idx="12"/>
          </p:nvPr>
        </p:nvSpPr>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fld id="{BB656F16-CD95-4CF0-88A7-703D50B97582}" type="slidenum">
              <a:rPr lang="fr-FR" altLang="fr-FR" sz="1200">
                <a:solidFill>
                  <a:schemeClr val="bg1"/>
                </a:solidFill>
                <a:latin typeface="Arial" panose="020B0604020202020204" pitchFamily="34" charset="0"/>
              </a:rPr>
              <a:pPr eaLnBrk="1" hangingPunct="1"/>
              <a:t>16</a:t>
            </a:fld>
            <a:endParaRPr lang="fr-FR" altLang="fr-FR" sz="1200">
              <a:solidFill>
                <a:schemeClr val="bg1"/>
              </a:solidFill>
              <a:latin typeface="Arial" panose="020B0604020202020204" pitchFamily="34" charset="0"/>
            </a:endParaRPr>
          </a:p>
        </p:txBody>
      </p:sp>
      <p:sp>
        <p:nvSpPr>
          <p:cNvPr id="11270" name="Rectangle 3"/>
          <p:cNvSpPr>
            <a:spLocks noGrp="1" noChangeArrowheads="1"/>
          </p:cNvSpPr>
          <p:nvPr>
            <p:ph type="body" idx="1"/>
          </p:nvPr>
        </p:nvSpPr>
        <p:spPr>
          <a:xfrm>
            <a:off x="0" y="1295400"/>
            <a:ext cx="8153400" cy="4800600"/>
          </a:xfrm>
        </p:spPr>
        <p:txBody>
          <a:bodyPr/>
          <a:lstStyle/>
          <a:p>
            <a:pPr eaLnBrk="1" hangingPunct="1"/>
            <a:endParaRPr lang="fr-FR" altLang="fr-FR" smtClean="0"/>
          </a:p>
          <a:p>
            <a:pPr lvl="1" eaLnBrk="1" hangingPunct="1"/>
            <a:endParaRPr lang="fr-FR" altLang="fr-FR" smtClean="0"/>
          </a:p>
        </p:txBody>
      </p:sp>
      <p:sp>
        <p:nvSpPr>
          <p:cNvPr id="11272" name="Rectangle 2"/>
          <p:cNvSpPr>
            <a:spLocks noChangeArrowheads="1"/>
          </p:cNvSpPr>
          <p:nvPr/>
        </p:nvSpPr>
        <p:spPr bwMode="auto">
          <a:xfrm>
            <a:off x="457200" y="152400"/>
            <a:ext cx="7772400" cy="7556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b"/>
          <a:lstStyle>
            <a:lvl1pPr eaLnBrk="0" hangingPunct="0">
              <a:lnSpc>
                <a:spcPct val="90000"/>
              </a:lnSpc>
              <a:defRPr sz="2800" b="1">
                <a:solidFill>
                  <a:srgbClr val="000099"/>
                </a:solidFill>
                <a:latin typeface="Arial" panose="020B0604020202020204" pitchFamily="34" charset="0"/>
              </a:defRPr>
            </a:lvl1pPr>
            <a:lvl2pPr eaLnBrk="0" hangingPunct="0">
              <a:lnSpc>
                <a:spcPct val="90000"/>
              </a:lnSpc>
              <a:defRPr sz="2800" b="1">
                <a:solidFill>
                  <a:srgbClr val="000099"/>
                </a:solidFill>
                <a:latin typeface="Arial" panose="020B0604020202020204" pitchFamily="34" charset="0"/>
              </a:defRPr>
            </a:lvl2pPr>
            <a:lvl3pPr eaLnBrk="0" hangingPunct="0">
              <a:lnSpc>
                <a:spcPct val="90000"/>
              </a:lnSpc>
              <a:defRPr sz="2800" b="1">
                <a:solidFill>
                  <a:srgbClr val="000099"/>
                </a:solidFill>
                <a:latin typeface="Arial" panose="020B0604020202020204" pitchFamily="34" charset="0"/>
              </a:defRPr>
            </a:lvl3pPr>
            <a:lvl4pPr eaLnBrk="0" hangingPunct="0">
              <a:lnSpc>
                <a:spcPct val="90000"/>
              </a:lnSpc>
              <a:defRPr sz="2800" b="1">
                <a:solidFill>
                  <a:srgbClr val="000099"/>
                </a:solidFill>
                <a:latin typeface="Arial" panose="020B0604020202020204" pitchFamily="34" charset="0"/>
              </a:defRPr>
            </a:lvl4pPr>
            <a:lvl5pPr eaLnBrk="0" hangingPunct="0">
              <a:lnSpc>
                <a:spcPct val="90000"/>
              </a:lnSpc>
              <a:defRPr sz="2800" b="1">
                <a:solidFill>
                  <a:srgbClr val="000099"/>
                </a:solidFill>
                <a:latin typeface="Arial" panose="020B0604020202020204" pitchFamily="34" charset="0"/>
              </a:defRPr>
            </a:lvl5pPr>
            <a:lvl6pPr marL="457200" eaLnBrk="0" fontAlgn="base" hangingPunct="0">
              <a:lnSpc>
                <a:spcPct val="90000"/>
              </a:lnSpc>
              <a:spcBef>
                <a:spcPct val="0"/>
              </a:spcBef>
              <a:spcAft>
                <a:spcPct val="0"/>
              </a:spcAft>
              <a:defRPr sz="2800" b="1">
                <a:solidFill>
                  <a:srgbClr val="000099"/>
                </a:solidFill>
                <a:latin typeface="Arial" panose="020B0604020202020204" pitchFamily="34" charset="0"/>
              </a:defRPr>
            </a:lvl6pPr>
            <a:lvl7pPr marL="914400" eaLnBrk="0" fontAlgn="base" hangingPunct="0">
              <a:lnSpc>
                <a:spcPct val="90000"/>
              </a:lnSpc>
              <a:spcBef>
                <a:spcPct val="0"/>
              </a:spcBef>
              <a:spcAft>
                <a:spcPct val="0"/>
              </a:spcAft>
              <a:defRPr sz="2800" b="1">
                <a:solidFill>
                  <a:srgbClr val="000099"/>
                </a:solidFill>
                <a:latin typeface="Arial" panose="020B0604020202020204" pitchFamily="34" charset="0"/>
              </a:defRPr>
            </a:lvl7pPr>
            <a:lvl8pPr marL="1371600" eaLnBrk="0" fontAlgn="base" hangingPunct="0">
              <a:lnSpc>
                <a:spcPct val="90000"/>
              </a:lnSpc>
              <a:spcBef>
                <a:spcPct val="0"/>
              </a:spcBef>
              <a:spcAft>
                <a:spcPct val="0"/>
              </a:spcAft>
              <a:defRPr sz="2800" b="1">
                <a:solidFill>
                  <a:srgbClr val="000099"/>
                </a:solidFill>
                <a:latin typeface="Arial" panose="020B0604020202020204" pitchFamily="34" charset="0"/>
              </a:defRPr>
            </a:lvl8pPr>
            <a:lvl9pPr marL="1828800" eaLnBrk="0" fontAlgn="base" hangingPunct="0">
              <a:lnSpc>
                <a:spcPct val="90000"/>
              </a:lnSpc>
              <a:spcBef>
                <a:spcPct val="0"/>
              </a:spcBef>
              <a:spcAft>
                <a:spcPct val="0"/>
              </a:spcAft>
              <a:defRPr sz="2800" b="1">
                <a:solidFill>
                  <a:srgbClr val="000099"/>
                </a:solidFill>
                <a:latin typeface="Arial" panose="020B0604020202020204" pitchFamily="34" charset="0"/>
              </a:defRPr>
            </a:lvl9pPr>
          </a:lstStyle>
          <a:p>
            <a:pPr eaLnBrk="1" hangingPunct="1"/>
            <a:r>
              <a:rPr lang="fr-FR" altLang="fr-FR" dirty="0" smtClean="0"/>
              <a:t>Faire le bilan de la </a:t>
            </a:r>
            <a:r>
              <a:rPr lang="fr-FR" altLang="fr-FR" dirty="0" err="1" smtClean="0"/>
              <a:t>rétropolation</a:t>
            </a:r>
            <a:r>
              <a:rPr lang="fr-FR" altLang="fr-FR" dirty="0" smtClean="0"/>
              <a:t> des comptes</a:t>
            </a:r>
            <a:r>
              <a:rPr lang="fr-FR" altLang="fr-FR" dirty="0"/>
              <a:t/>
            </a:r>
            <a:br>
              <a:rPr lang="fr-FR" altLang="fr-FR" dirty="0"/>
            </a:br>
            <a:r>
              <a:rPr lang="fr-FR" altLang="fr-FR" sz="1000" dirty="0"/>
              <a:t/>
            </a:r>
            <a:br>
              <a:rPr lang="fr-FR" altLang="fr-FR" sz="1000" dirty="0"/>
            </a:br>
            <a:r>
              <a:rPr lang="fr-FR" altLang="fr-FR" sz="1000" dirty="0"/>
              <a:t>	</a:t>
            </a:r>
            <a:endParaRPr lang="fr-FR" altLang="fr-FR" sz="2000" dirty="0">
              <a:solidFill>
                <a:schemeClr val="tx1"/>
              </a:solidFill>
            </a:endParaRPr>
          </a:p>
        </p:txBody>
      </p:sp>
      <p:sp>
        <p:nvSpPr>
          <p:cNvPr id="7" name="Rectangle 3"/>
          <p:cNvSpPr txBox="1">
            <a:spLocks noChangeArrowheads="1"/>
          </p:cNvSpPr>
          <p:nvPr/>
        </p:nvSpPr>
        <p:spPr bwMode="auto">
          <a:xfrm>
            <a:off x="304800" y="1595169"/>
            <a:ext cx="8077200" cy="4724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marL="342900" indent="-342900" algn="l" rtl="0" eaLnBrk="0" fontAlgn="base" hangingPunct="0">
              <a:lnSpc>
                <a:spcPct val="90000"/>
              </a:lnSpc>
              <a:spcBef>
                <a:spcPct val="20000"/>
              </a:spcBef>
              <a:spcAft>
                <a:spcPct val="0"/>
              </a:spcAft>
              <a:buBlip>
                <a:blip r:embed="rId2"/>
              </a:buBlip>
              <a:defRPr sz="2400">
                <a:solidFill>
                  <a:srgbClr val="000099"/>
                </a:solidFill>
                <a:latin typeface="+mn-lt"/>
                <a:ea typeface="+mn-ea"/>
                <a:cs typeface="+mn-cs"/>
              </a:defRPr>
            </a:lvl1pPr>
            <a:lvl2pPr marL="742950" indent="-285750" algn="l" rtl="0" eaLnBrk="0" fontAlgn="base" hangingPunct="0">
              <a:lnSpc>
                <a:spcPct val="90000"/>
              </a:lnSpc>
              <a:spcBef>
                <a:spcPct val="20000"/>
              </a:spcBef>
              <a:spcAft>
                <a:spcPct val="0"/>
              </a:spcAft>
              <a:buBlip>
                <a:blip r:embed="rId2"/>
              </a:buBlip>
              <a:defRPr sz="2200">
                <a:solidFill>
                  <a:srgbClr val="333333"/>
                </a:solidFill>
                <a:latin typeface="+mn-lt"/>
              </a:defRPr>
            </a:lvl2pPr>
            <a:lvl3pPr marL="1143000" indent="-228600" algn="l" rtl="0" eaLnBrk="0" fontAlgn="base" hangingPunct="0">
              <a:lnSpc>
                <a:spcPct val="90000"/>
              </a:lnSpc>
              <a:spcBef>
                <a:spcPct val="20000"/>
              </a:spcBef>
              <a:spcAft>
                <a:spcPct val="0"/>
              </a:spcAft>
              <a:buBlip>
                <a:blip r:embed="rId2"/>
              </a:buBlip>
              <a:defRPr>
                <a:solidFill>
                  <a:srgbClr val="000099"/>
                </a:solidFill>
                <a:latin typeface="+mn-lt"/>
              </a:defRPr>
            </a:lvl3pPr>
            <a:lvl4pPr marL="1600200" indent="-228600" algn="l" rtl="0" eaLnBrk="0" fontAlgn="base" hangingPunct="0">
              <a:lnSpc>
                <a:spcPct val="90000"/>
              </a:lnSpc>
              <a:spcBef>
                <a:spcPct val="20000"/>
              </a:spcBef>
              <a:spcAft>
                <a:spcPct val="0"/>
              </a:spcAft>
              <a:buBlip>
                <a:blip r:embed="rId2"/>
              </a:buBlip>
              <a:defRPr sz="1600">
                <a:solidFill>
                  <a:srgbClr val="333333"/>
                </a:solidFill>
                <a:latin typeface="+mn-lt"/>
              </a:defRPr>
            </a:lvl4pPr>
            <a:lvl5pPr marL="2057400" indent="-228600" algn="l" rtl="0" eaLnBrk="0" fontAlgn="base" hangingPunct="0">
              <a:lnSpc>
                <a:spcPct val="90000"/>
              </a:lnSpc>
              <a:spcBef>
                <a:spcPct val="20000"/>
              </a:spcBef>
              <a:spcAft>
                <a:spcPct val="0"/>
              </a:spcAft>
              <a:buClr>
                <a:srgbClr val="FF6600"/>
              </a:buClr>
              <a:buChar char="♦"/>
              <a:defRPr sz="2400" b="1">
                <a:solidFill>
                  <a:srgbClr val="000099"/>
                </a:solidFill>
                <a:latin typeface="+mn-lt"/>
              </a:defRPr>
            </a:lvl5pPr>
            <a:lvl6pPr marL="2514600" indent="-228600" algn="l" rtl="0" fontAlgn="base">
              <a:lnSpc>
                <a:spcPct val="90000"/>
              </a:lnSpc>
              <a:spcBef>
                <a:spcPct val="20000"/>
              </a:spcBef>
              <a:spcAft>
                <a:spcPct val="0"/>
              </a:spcAft>
              <a:buClr>
                <a:srgbClr val="FF6600"/>
              </a:buClr>
              <a:buChar char="♦"/>
              <a:defRPr sz="2400" b="1">
                <a:solidFill>
                  <a:srgbClr val="000099"/>
                </a:solidFill>
                <a:latin typeface="+mn-lt"/>
              </a:defRPr>
            </a:lvl6pPr>
            <a:lvl7pPr marL="2971800" indent="-228600" algn="l" rtl="0" fontAlgn="base">
              <a:lnSpc>
                <a:spcPct val="90000"/>
              </a:lnSpc>
              <a:spcBef>
                <a:spcPct val="20000"/>
              </a:spcBef>
              <a:spcAft>
                <a:spcPct val="0"/>
              </a:spcAft>
              <a:buClr>
                <a:srgbClr val="FF6600"/>
              </a:buClr>
              <a:buChar char="♦"/>
              <a:defRPr sz="2400" b="1">
                <a:solidFill>
                  <a:srgbClr val="000099"/>
                </a:solidFill>
                <a:latin typeface="+mn-lt"/>
              </a:defRPr>
            </a:lvl7pPr>
            <a:lvl8pPr marL="3429000" indent="-228600" algn="l" rtl="0" fontAlgn="base">
              <a:lnSpc>
                <a:spcPct val="90000"/>
              </a:lnSpc>
              <a:spcBef>
                <a:spcPct val="20000"/>
              </a:spcBef>
              <a:spcAft>
                <a:spcPct val="0"/>
              </a:spcAft>
              <a:buClr>
                <a:srgbClr val="FF6600"/>
              </a:buClr>
              <a:buChar char="♦"/>
              <a:defRPr sz="2400" b="1">
                <a:solidFill>
                  <a:srgbClr val="000099"/>
                </a:solidFill>
                <a:latin typeface="+mn-lt"/>
              </a:defRPr>
            </a:lvl8pPr>
            <a:lvl9pPr marL="3886200" indent="-228600" algn="l" rtl="0" fontAlgn="base">
              <a:lnSpc>
                <a:spcPct val="90000"/>
              </a:lnSpc>
              <a:spcBef>
                <a:spcPct val="20000"/>
              </a:spcBef>
              <a:spcAft>
                <a:spcPct val="0"/>
              </a:spcAft>
              <a:buClr>
                <a:srgbClr val="FF6600"/>
              </a:buClr>
              <a:buChar char="♦"/>
              <a:defRPr sz="2400" b="1">
                <a:solidFill>
                  <a:srgbClr val="000099"/>
                </a:solidFill>
                <a:latin typeface="+mn-lt"/>
              </a:defRPr>
            </a:lvl9pPr>
          </a:lstStyle>
          <a:p>
            <a:endParaRPr lang="fr-FR" altLang="fr-FR" sz="2000" kern="0" dirty="0" smtClean="0"/>
          </a:p>
          <a:p>
            <a:pPr lvl="1">
              <a:buFontTx/>
              <a:buChar char="•"/>
            </a:pPr>
            <a:r>
              <a:rPr lang="fr-FR" altLang="fr-FR" sz="1800" kern="0" dirty="0" smtClean="0"/>
              <a:t>Documenter et finaliser </a:t>
            </a:r>
          </a:p>
          <a:p>
            <a:pPr lvl="2">
              <a:buFontTx/>
              <a:buChar char="•"/>
            </a:pPr>
            <a:r>
              <a:rPr lang="fr-FR" altLang="fr-FR" sz="1400" kern="0" dirty="0" smtClean="0"/>
              <a:t>Des notes détaillant notre démarche sont à venir ;</a:t>
            </a:r>
          </a:p>
          <a:p>
            <a:pPr lvl="2">
              <a:buFontTx/>
              <a:buChar char="•"/>
            </a:pPr>
            <a:r>
              <a:rPr lang="fr-FR" altLang="fr-FR" sz="1400" kern="0" dirty="0" smtClean="0"/>
              <a:t>L’objectif = disposer d’un outil en grande partie utilisable pour le prochain changement de base.</a:t>
            </a:r>
          </a:p>
          <a:p>
            <a:pPr lvl="1">
              <a:buFontTx/>
              <a:buChar char="•"/>
            </a:pPr>
            <a:r>
              <a:rPr lang="fr-FR" altLang="fr-FR" sz="1800" kern="0" dirty="0" smtClean="0"/>
              <a:t>Revoir les résultats pour identifier les futurs « remords » de base</a:t>
            </a:r>
          </a:p>
          <a:p>
            <a:pPr lvl="2">
              <a:buFontTx/>
              <a:buChar char="•"/>
            </a:pPr>
            <a:r>
              <a:rPr lang="fr-FR" altLang="fr-FR" sz="1400" kern="0" dirty="0" smtClean="0"/>
              <a:t>Remords de base non traités à temps </a:t>
            </a:r>
          </a:p>
          <a:p>
            <a:pPr lvl="2">
              <a:buFontTx/>
              <a:buChar char="•"/>
            </a:pPr>
            <a:r>
              <a:rPr lang="fr-FR" altLang="fr-FR" sz="1400" kern="0" dirty="0" smtClean="0"/>
              <a:t>Résultats détaillés insatisfaisants ;</a:t>
            </a:r>
          </a:p>
          <a:p>
            <a:pPr lvl="2">
              <a:buFontTx/>
              <a:buChar char="•"/>
            </a:pPr>
            <a:r>
              <a:rPr lang="fr-FR" altLang="fr-FR" sz="1400" kern="0" dirty="0" smtClean="0"/>
              <a:t>Retour sur la </a:t>
            </a:r>
            <a:r>
              <a:rPr lang="fr-FR" altLang="fr-FR" sz="1400" kern="0" dirty="0" err="1" smtClean="0"/>
              <a:t>rétropolation</a:t>
            </a:r>
            <a:r>
              <a:rPr lang="fr-FR" altLang="fr-FR" sz="1400" kern="0" dirty="0" smtClean="0"/>
              <a:t> des comptes de branche ;</a:t>
            </a:r>
          </a:p>
          <a:p>
            <a:pPr lvl="2">
              <a:buFontTx/>
              <a:buChar char="•"/>
            </a:pPr>
            <a:r>
              <a:rPr lang="fr-FR" altLang="fr-FR" sz="1400" kern="0" dirty="0" smtClean="0"/>
              <a:t>Traiter les cas où les matrices de passage ne sont pas adaptées (électronique). </a:t>
            </a:r>
          </a:p>
          <a:p>
            <a:pPr lvl="1">
              <a:buFontTx/>
              <a:buChar char="•"/>
            </a:pPr>
            <a:r>
              <a:rPr lang="fr-FR" altLang="fr-FR" sz="1800" kern="0" dirty="0" smtClean="0"/>
              <a:t>Enrichir la méthode</a:t>
            </a:r>
          </a:p>
          <a:p>
            <a:pPr lvl="2">
              <a:buFontTx/>
              <a:buChar char="•"/>
            </a:pPr>
            <a:r>
              <a:rPr lang="fr-FR" altLang="fr-FR" sz="1400" kern="0" dirty="0" smtClean="0"/>
              <a:t>Faire une plus grande place aux « calages dynamiques » (pour le TEE par exemple) ;</a:t>
            </a:r>
          </a:p>
          <a:p>
            <a:pPr lvl="2">
              <a:buFontTx/>
              <a:buChar char="•"/>
            </a:pPr>
            <a:r>
              <a:rPr lang="fr-FR" altLang="fr-FR" sz="1400" kern="0" dirty="0" smtClean="0"/>
              <a:t>Tester, pour le TEE, la sensibilité des résultats à l’ordre de calage des comptes ;</a:t>
            </a:r>
          </a:p>
          <a:p>
            <a:pPr lvl="2">
              <a:buFontTx/>
              <a:buChar char="•"/>
            </a:pPr>
            <a:r>
              <a:rPr lang="fr-FR" altLang="fr-FR" sz="1400" kern="0" dirty="0" smtClean="0"/>
              <a:t>Mettre au point une méthode de </a:t>
            </a:r>
            <a:r>
              <a:rPr lang="fr-FR" altLang="fr-FR" sz="1400" kern="0" dirty="0" err="1" smtClean="0"/>
              <a:t>rétropolation</a:t>
            </a:r>
            <a:r>
              <a:rPr lang="fr-FR" altLang="fr-FR" sz="1400" kern="0" dirty="0" smtClean="0"/>
              <a:t> qui conserve certains ratios.</a:t>
            </a:r>
          </a:p>
          <a:p>
            <a:pPr lvl="2">
              <a:buFont typeface="Wingdings" panose="05000000000000000000" pitchFamily="2" charset="2"/>
              <a:buChar char="Ø"/>
            </a:pPr>
            <a:endParaRPr lang="fr-FR" altLang="fr-FR" sz="1800" kern="0" dirty="0" smtClean="0"/>
          </a:p>
          <a:p>
            <a:pPr lvl="2">
              <a:buFont typeface="Wingdings" panose="05000000000000000000" pitchFamily="2" charset="2"/>
              <a:buChar char="Ø"/>
            </a:pPr>
            <a:endParaRPr lang="fr-FR" altLang="fr-FR" sz="1800" kern="0" dirty="0"/>
          </a:p>
        </p:txBody>
      </p:sp>
    </p:spTree>
    <p:extLst>
      <p:ext uri="{BB962C8B-B14F-4D97-AF65-F5344CB8AC3E}">
        <p14:creationId xmlns:p14="http://schemas.microsoft.com/office/powerpoint/2010/main" val="19921001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7">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7">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7">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7">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7">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499"/>
                                          </p:stCondLst>
                                        </p:cTn>
                                        <p:tgtEl>
                                          <p:spTgt spid="7">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499"/>
                                          </p:stCondLst>
                                        </p:cTn>
                                        <p:tgtEl>
                                          <p:spTgt spid="7">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499"/>
                                          </p:stCondLst>
                                        </p:cTn>
                                        <p:tgtEl>
                                          <p:spTgt spid="7">
                                            <p:txEl>
                                              <p:pRg st="8" end="8"/>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499"/>
                                          </p:stCondLst>
                                        </p:cTn>
                                        <p:tgtEl>
                                          <p:spTgt spid="7">
                                            <p:txEl>
                                              <p:pRg st="9" end="9"/>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499"/>
                                          </p:stCondLst>
                                        </p:cTn>
                                        <p:tgtEl>
                                          <p:spTgt spid="7">
                                            <p:txEl>
                                              <p:pRg st="10" end="10"/>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499"/>
                                          </p:stCondLst>
                                        </p:cTn>
                                        <p:tgtEl>
                                          <p:spTgt spid="7">
                                            <p:txEl>
                                              <p:pRg st="11" end="11"/>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499"/>
                                          </p:stCondLst>
                                        </p:cTn>
                                        <p:tgtEl>
                                          <p:spTgt spid="7">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p" bldLvl="5" autoUpdateAnimBg="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space réservé du numéro de diapositive 5"/>
          <p:cNvSpPr txBox="1">
            <a:spLocks noGrp="1"/>
          </p:cNvSpPr>
          <p:nvPr/>
        </p:nvSpPr>
        <p:spPr bwMode="auto">
          <a:xfrm>
            <a:off x="0" y="6324600"/>
            <a:ext cx="304800" cy="228600"/>
          </a:xfrm>
          <a:prstGeom prst="rect">
            <a:avLst/>
          </a:prstGeom>
          <a:solidFill>
            <a:srgbClr val="FF6600"/>
          </a:solidFill>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36000" bIns="0"/>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r" eaLnBrk="1" hangingPunct="1">
              <a:lnSpc>
                <a:spcPct val="115000"/>
              </a:lnSpc>
            </a:pPr>
            <a:fld id="{8F369E8C-0EB2-4D5E-9755-0D2E1C0FE293}" type="slidenum">
              <a:rPr lang="fr-FR" altLang="fr-FR" sz="1200" b="1">
                <a:solidFill>
                  <a:schemeClr val="bg1"/>
                </a:solidFill>
                <a:latin typeface="Arial" panose="020B0604020202020204" pitchFamily="34" charset="0"/>
              </a:rPr>
              <a:pPr algn="r" eaLnBrk="1" hangingPunct="1">
                <a:lnSpc>
                  <a:spcPct val="115000"/>
                </a:lnSpc>
              </a:pPr>
              <a:t>2</a:t>
            </a:fld>
            <a:endParaRPr lang="fr-FR" altLang="fr-FR" sz="1200" b="1">
              <a:solidFill>
                <a:schemeClr val="bg1"/>
              </a:solidFill>
              <a:latin typeface="Arial" panose="020B0604020202020204" pitchFamily="34" charset="0"/>
            </a:endParaRPr>
          </a:p>
        </p:txBody>
      </p:sp>
      <p:sp>
        <p:nvSpPr>
          <p:cNvPr id="5" name="Rectangle 2"/>
          <p:cNvSpPr txBox="1">
            <a:spLocks noChangeArrowheads="1"/>
          </p:cNvSpPr>
          <p:nvPr/>
        </p:nvSpPr>
        <p:spPr>
          <a:xfrm>
            <a:off x="304800" y="188640"/>
            <a:ext cx="7772400" cy="989013"/>
          </a:xfrm>
          <a:prstGeom prst="rect">
            <a:avLst/>
          </a:prstGeom>
        </p:spPr>
        <p:txBody>
          <a:bodyPr/>
          <a:lstStyle>
            <a:lvl1pPr algn="l" rtl="0" eaLnBrk="0" fontAlgn="base" hangingPunct="0">
              <a:lnSpc>
                <a:spcPct val="90000"/>
              </a:lnSpc>
              <a:spcBef>
                <a:spcPct val="0"/>
              </a:spcBef>
              <a:spcAft>
                <a:spcPct val="0"/>
              </a:spcAft>
              <a:defRPr sz="2800" b="1">
                <a:solidFill>
                  <a:srgbClr val="000099"/>
                </a:solidFill>
                <a:latin typeface="+mj-lt"/>
                <a:ea typeface="+mj-ea"/>
                <a:cs typeface="+mj-cs"/>
              </a:defRPr>
            </a:lvl1pPr>
            <a:lvl2pPr algn="l" rtl="0" eaLnBrk="0" fontAlgn="base" hangingPunct="0">
              <a:lnSpc>
                <a:spcPct val="90000"/>
              </a:lnSpc>
              <a:spcBef>
                <a:spcPct val="0"/>
              </a:spcBef>
              <a:spcAft>
                <a:spcPct val="0"/>
              </a:spcAft>
              <a:defRPr sz="2800" b="1">
                <a:solidFill>
                  <a:srgbClr val="000099"/>
                </a:solidFill>
                <a:latin typeface="Arial" charset="0"/>
              </a:defRPr>
            </a:lvl2pPr>
            <a:lvl3pPr algn="l" rtl="0" eaLnBrk="0" fontAlgn="base" hangingPunct="0">
              <a:lnSpc>
                <a:spcPct val="90000"/>
              </a:lnSpc>
              <a:spcBef>
                <a:spcPct val="0"/>
              </a:spcBef>
              <a:spcAft>
                <a:spcPct val="0"/>
              </a:spcAft>
              <a:defRPr sz="2800" b="1">
                <a:solidFill>
                  <a:srgbClr val="000099"/>
                </a:solidFill>
                <a:latin typeface="Arial" charset="0"/>
              </a:defRPr>
            </a:lvl3pPr>
            <a:lvl4pPr algn="l" rtl="0" eaLnBrk="0" fontAlgn="base" hangingPunct="0">
              <a:lnSpc>
                <a:spcPct val="90000"/>
              </a:lnSpc>
              <a:spcBef>
                <a:spcPct val="0"/>
              </a:spcBef>
              <a:spcAft>
                <a:spcPct val="0"/>
              </a:spcAft>
              <a:defRPr sz="2800" b="1">
                <a:solidFill>
                  <a:srgbClr val="000099"/>
                </a:solidFill>
                <a:latin typeface="Arial" charset="0"/>
              </a:defRPr>
            </a:lvl4pPr>
            <a:lvl5pPr algn="l" rtl="0" eaLnBrk="0" fontAlgn="base" hangingPunct="0">
              <a:lnSpc>
                <a:spcPct val="90000"/>
              </a:lnSpc>
              <a:spcBef>
                <a:spcPct val="0"/>
              </a:spcBef>
              <a:spcAft>
                <a:spcPct val="0"/>
              </a:spcAft>
              <a:defRPr sz="2800" b="1">
                <a:solidFill>
                  <a:srgbClr val="000099"/>
                </a:solidFill>
                <a:latin typeface="Arial" charset="0"/>
              </a:defRPr>
            </a:lvl5pPr>
            <a:lvl6pPr marL="457200" algn="l" rtl="0" fontAlgn="base">
              <a:lnSpc>
                <a:spcPct val="90000"/>
              </a:lnSpc>
              <a:spcBef>
                <a:spcPct val="0"/>
              </a:spcBef>
              <a:spcAft>
                <a:spcPct val="0"/>
              </a:spcAft>
              <a:defRPr sz="2800" b="1">
                <a:solidFill>
                  <a:srgbClr val="000099"/>
                </a:solidFill>
                <a:latin typeface="Arial" charset="0"/>
              </a:defRPr>
            </a:lvl6pPr>
            <a:lvl7pPr marL="914400" algn="l" rtl="0" fontAlgn="base">
              <a:lnSpc>
                <a:spcPct val="90000"/>
              </a:lnSpc>
              <a:spcBef>
                <a:spcPct val="0"/>
              </a:spcBef>
              <a:spcAft>
                <a:spcPct val="0"/>
              </a:spcAft>
              <a:defRPr sz="2800" b="1">
                <a:solidFill>
                  <a:srgbClr val="000099"/>
                </a:solidFill>
                <a:latin typeface="Arial" charset="0"/>
              </a:defRPr>
            </a:lvl7pPr>
            <a:lvl8pPr marL="1371600" algn="l" rtl="0" fontAlgn="base">
              <a:lnSpc>
                <a:spcPct val="90000"/>
              </a:lnSpc>
              <a:spcBef>
                <a:spcPct val="0"/>
              </a:spcBef>
              <a:spcAft>
                <a:spcPct val="0"/>
              </a:spcAft>
              <a:defRPr sz="2800" b="1">
                <a:solidFill>
                  <a:srgbClr val="000099"/>
                </a:solidFill>
                <a:latin typeface="Arial" charset="0"/>
              </a:defRPr>
            </a:lvl8pPr>
            <a:lvl9pPr marL="1828800" algn="l" rtl="0" fontAlgn="base">
              <a:lnSpc>
                <a:spcPct val="90000"/>
              </a:lnSpc>
              <a:spcBef>
                <a:spcPct val="0"/>
              </a:spcBef>
              <a:spcAft>
                <a:spcPct val="0"/>
              </a:spcAft>
              <a:defRPr sz="2800" b="1">
                <a:solidFill>
                  <a:srgbClr val="000099"/>
                </a:solidFill>
                <a:latin typeface="Arial" charset="0"/>
              </a:defRPr>
            </a:lvl9pPr>
          </a:lstStyle>
          <a:p>
            <a:r>
              <a:rPr lang="fr-FR" altLang="fr-FR" kern="0" dirty="0" err="1" smtClean="0"/>
              <a:t>Rétropoler</a:t>
            </a:r>
            <a:r>
              <a:rPr lang="fr-FR" altLang="fr-FR" kern="0" dirty="0" smtClean="0"/>
              <a:t> les comptes annuels : Pourquoi? Pour qui ? </a:t>
            </a:r>
            <a:endParaRPr lang="fr-FR" altLang="fr-FR" kern="0" dirty="0"/>
          </a:p>
        </p:txBody>
      </p:sp>
      <p:sp>
        <p:nvSpPr>
          <p:cNvPr id="7" name="Rectangle 3"/>
          <p:cNvSpPr txBox="1">
            <a:spLocks noChangeArrowheads="1"/>
          </p:cNvSpPr>
          <p:nvPr/>
        </p:nvSpPr>
        <p:spPr>
          <a:xfrm>
            <a:off x="609600" y="1752600"/>
            <a:ext cx="8001000" cy="4114800"/>
          </a:xfrm>
          <a:prstGeom prst="rect">
            <a:avLst/>
          </a:prstGeom>
        </p:spPr>
        <p:txBody>
          <a:bodyPr/>
          <a:lstStyle>
            <a:lvl1pPr marL="342900" indent="-342900" algn="l" rtl="0" eaLnBrk="0" fontAlgn="base" hangingPunct="0">
              <a:lnSpc>
                <a:spcPct val="90000"/>
              </a:lnSpc>
              <a:spcBef>
                <a:spcPct val="20000"/>
              </a:spcBef>
              <a:spcAft>
                <a:spcPct val="0"/>
              </a:spcAft>
              <a:buBlip>
                <a:blip r:embed="rId2"/>
              </a:buBlip>
              <a:defRPr sz="2400">
                <a:solidFill>
                  <a:srgbClr val="000099"/>
                </a:solidFill>
                <a:latin typeface="+mn-lt"/>
                <a:ea typeface="+mn-ea"/>
                <a:cs typeface="+mn-cs"/>
              </a:defRPr>
            </a:lvl1pPr>
            <a:lvl2pPr marL="742950" indent="-285750" algn="l" rtl="0" eaLnBrk="0" fontAlgn="base" hangingPunct="0">
              <a:lnSpc>
                <a:spcPct val="90000"/>
              </a:lnSpc>
              <a:spcBef>
                <a:spcPct val="20000"/>
              </a:spcBef>
              <a:spcAft>
                <a:spcPct val="0"/>
              </a:spcAft>
              <a:buBlip>
                <a:blip r:embed="rId2"/>
              </a:buBlip>
              <a:defRPr sz="2200">
                <a:solidFill>
                  <a:srgbClr val="333333"/>
                </a:solidFill>
                <a:latin typeface="+mn-lt"/>
              </a:defRPr>
            </a:lvl2pPr>
            <a:lvl3pPr marL="1143000" indent="-228600" algn="l" rtl="0" eaLnBrk="0" fontAlgn="base" hangingPunct="0">
              <a:lnSpc>
                <a:spcPct val="90000"/>
              </a:lnSpc>
              <a:spcBef>
                <a:spcPct val="20000"/>
              </a:spcBef>
              <a:spcAft>
                <a:spcPct val="0"/>
              </a:spcAft>
              <a:buBlip>
                <a:blip r:embed="rId2"/>
              </a:buBlip>
              <a:defRPr>
                <a:solidFill>
                  <a:srgbClr val="000099"/>
                </a:solidFill>
                <a:latin typeface="+mn-lt"/>
              </a:defRPr>
            </a:lvl3pPr>
            <a:lvl4pPr marL="1600200" indent="-228600" algn="l" rtl="0" eaLnBrk="0" fontAlgn="base" hangingPunct="0">
              <a:lnSpc>
                <a:spcPct val="90000"/>
              </a:lnSpc>
              <a:spcBef>
                <a:spcPct val="20000"/>
              </a:spcBef>
              <a:spcAft>
                <a:spcPct val="0"/>
              </a:spcAft>
              <a:buBlip>
                <a:blip r:embed="rId2"/>
              </a:buBlip>
              <a:defRPr sz="1600">
                <a:solidFill>
                  <a:srgbClr val="333333"/>
                </a:solidFill>
                <a:latin typeface="+mn-lt"/>
              </a:defRPr>
            </a:lvl4pPr>
            <a:lvl5pPr marL="2057400" indent="-228600" algn="l" rtl="0" eaLnBrk="0" fontAlgn="base" hangingPunct="0">
              <a:lnSpc>
                <a:spcPct val="90000"/>
              </a:lnSpc>
              <a:spcBef>
                <a:spcPct val="20000"/>
              </a:spcBef>
              <a:spcAft>
                <a:spcPct val="0"/>
              </a:spcAft>
              <a:buClr>
                <a:srgbClr val="FF6600"/>
              </a:buClr>
              <a:buChar char="♦"/>
              <a:defRPr sz="2400" b="1">
                <a:solidFill>
                  <a:srgbClr val="000099"/>
                </a:solidFill>
                <a:latin typeface="+mn-lt"/>
              </a:defRPr>
            </a:lvl5pPr>
            <a:lvl6pPr marL="2514600" indent="-228600" algn="l" rtl="0" fontAlgn="base">
              <a:lnSpc>
                <a:spcPct val="90000"/>
              </a:lnSpc>
              <a:spcBef>
                <a:spcPct val="20000"/>
              </a:spcBef>
              <a:spcAft>
                <a:spcPct val="0"/>
              </a:spcAft>
              <a:buClr>
                <a:srgbClr val="FF6600"/>
              </a:buClr>
              <a:buChar char="♦"/>
              <a:defRPr sz="2400" b="1">
                <a:solidFill>
                  <a:srgbClr val="000099"/>
                </a:solidFill>
                <a:latin typeface="+mn-lt"/>
              </a:defRPr>
            </a:lvl6pPr>
            <a:lvl7pPr marL="2971800" indent="-228600" algn="l" rtl="0" fontAlgn="base">
              <a:lnSpc>
                <a:spcPct val="90000"/>
              </a:lnSpc>
              <a:spcBef>
                <a:spcPct val="20000"/>
              </a:spcBef>
              <a:spcAft>
                <a:spcPct val="0"/>
              </a:spcAft>
              <a:buClr>
                <a:srgbClr val="FF6600"/>
              </a:buClr>
              <a:buChar char="♦"/>
              <a:defRPr sz="2400" b="1">
                <a:solidFill>
                  <a:srgbClr val="000099"/>
                </a:solidFill>
                <a:latin typeface="+mn-lt"/>
              </a:defRPr>
            </a:lvl7pPr>
            <a:lvl8pPr marL="3429000" indent="-228600" algn="l" rtl="0" fontAlgn="base">
              <a:lnSpc>
                <a:spcPct val="90000"/>
              </a:lnSpc>
              <a:spcBef>
                <a:spcPct val="20000"/>
              </a:spcBef>
              <a:spcAft>
                <a:spcPct val="0"/>
              </a:spcAft>
              <a:buClr>
                <a:srgbClr val="FF6600"/>
              </a:buClr>
              <a:buChar char="♦"/>
              <a:defRPr sz="2400" b="1">
                <a:solidFill>
                  <a:srgbClr val="000099"/>
                </a:solidFill>
                <a:latin typeface="+mn-lt"/>
              </a:defRPr>
            </a:lvl8pPr>
            <a:lvl9pPr marL="3886200" indent="-228600" algn="l" rtl="0" fontAlgn="base">
              <a:lnSpc>
                <a:spcPct val="90000"/>
              </a:lnSpc>
              <a:spcBef>
                <a:spcPct val="20000"/>
              </a:spcBef>
              <a:spcAft>
                <a:spcPct val="0"/>
              </a:spcAft>
              <a:buClr>
                <a:srgbClr val="FF6600"/>
              </a:buClr>
              <a:buChar char="♦"/>
              <a:defRPr sz="2400" b="1">
                <a:solidFill>
                  <a:srgbClr val="000099"/>
                </a:solidFill>
                <a:latin typeface="+mn-lt"/>
              </a:defRPr>
            </a:lvl9pPr>
          </a:lstStyle>
          <a:p>
            <a:r>
              <a:rPr lang="fr-FR" altLang="fr-FR" sz="2000" kern="0" dirty="0" smtClean="0"/>
              <a:t>Pourquoi ?</a:t>
            </a:r>
          </a:p>
          <a:p>
            <a:pPr lvl="1"/>
            <a:r>
              <a:rPr lang="fr-FR" altLang="fr-FR" sz="2000" kern="0" dirty="0" smtClean="0"/>
              <a:t> pour continuer de faire des analyses sur longue période ;</a:t>
            </a:r>
          </a:p>
          <a:p>
            <a:pPr lvl="1"/>
            <a:r>
              <a:rPr lang="fr-FR" altLang="fr-FR" sz="2000" kern="0" dirty="0" smtClean="0"/>
              <a:t> pour pouvoir actualiser le PIB trimestriel ;</a:t>
            </a:r>
          </a:p>
          <a:p>
            <a:pPr lvl="1"/>
            <a:r>
              <a:rPr lang="fr-FR" altLang="fr-FR" sz="2000" kern="0" dirty="0" smtClean="0"/>
              <a:t> pour </a:t>
            </a:r>
            <a:r>
              <a:rPr lang="fr-FR" altLang="fr-FR" sz="2000" kern="0" dirty="0" err="1" smtClean="0"/>
              <a:t>rebaser</a:t>
            </a:r>
            <a:r>
              <a:rPr lang="fr-FR" altLang="fr-FR" sz="2000" kern="0" dirty="0" smtClean="0"/>
              <a:t> certains indices ;</a:t>
            </a:r>
          </a:p>
          <a:p>
            <a:pPr lvl="1"/>
            <a:r>
              <a:rPr lang="fr-FR" altLang="fr-FR" sz="2000" kern="0" dirty="0" smtClean="0"/>
              <a:t> pour conserver les séries longues de la base </a:t>
            </a:r>
            <a:r>
              <a:rPr lang="fr-FR" altLang="fr-FR" sz="2000" kern="0" dirty="0" smtClean="0"/>
              <a:t>précédente.</a:t>
            </a:r>
            <a:endParaRPr lang="fr-FR" altLang="fr-FR" sz="2000" kern="0" dirty="0" smtClean="0"/>
          </a:p>
          <a:p>
            <a:endParaRPr lang="fr-FR" altLang="fr-FR" sz="2000" kern="0" dirty="0" smtClean="0"/>
          </a:p>
          <a:p>
            <a:r>
              <a:rPr lang="fr-FR" altLang="fr-FR" sz="2000" kern="0" dirty="0" smtClean="0"/>
              <a:t>Pour </a:t>
            </a:r>
            <a:r>
              <a:rPr lang="fr-FR" altLang="fr-FR" sz="2000" kern="0" dirty="0" smtClean="0"/>
              <a:t>qui ?</a:t>
            </a:r>
          </a:p>
          <a:p>
            <a:pPr lvl="1"/>
            <a:r>
              <a:rPr lang="fr-FR" altLang="fr-FR" sz="2000" kern="0" dirty="0" smtClean="0"/>
              <a:t>Pour </a:t>
            </a:r>
            <a:r>
              <a:rPr lang="fr-FR" altLang="fr-FR" sz="2000" kern="0" dirty="0" smtClean="0"/>
              <a:t>Institutions internationales (Eurostat…) ;</a:t>
            </a:r>
            <a:endParaRPr lang="fr-FR" altLang="fr-FR" sz="2000" kern="0" dirty="0" smtClean="0"/>
          </a:p>
          <a:p>
            <a:pPr lvl="1"/>
            <a:r>
              <a:rPr lang="fr-FR" altLang="fr-FR" sz="2000" kern="0" dirty="0" smtClean="0"/>
              <a:t>Pour les comptes nationaux trimestriels ;</a:t>
            </a:r>
          </a:p>
          <a:p>
            <a:pPr lvl="1"/>
            <a:r>
              <a:rPr lang="fr-FR" altLang="fr-FR" sz="2000" kern="0" dirty="0" smtClean="0"/>
              <a:t>Pour les économistes ;</a:t>
            </a:r>
          </a:p>
          <a:p>
            <a:pPr lvl="1"/>
            <a:r>
              <a:rPr lang="fr-FR" altLang="fr-FR" sz="2000" kern="0" dirty="0" smtClean="0"/>
              <a:t>Pour d’autres services de </a:t>
            </a:r>
            <a:r>
              <a:rPr lang="fr-FR" altLang="fr-FR" sz="2000" kern="0" dirty="0" smtClean="0"/>
              <a:t>la statistique publique.</a:t>
            </a:r>
            <a:endParaRPr lang="fr-FR" altLang="fr-FR" sz="2000" kern="0" dirty="0" smtClean="0"/>
          </a:p>
          <a:p>
            <a:pPr lvl="1"/>
            <a:endParaRPr lang="fr-FR" altLang="fr-FR" sz="2000" kern="0" dirty="0"/>
          </a:p>
        </p:txBody>
      </p:sp>
    </p:spTree>
    <p:extLst>
      <p:ext uri="{BB962C8B-B14F-4D97-AF65-F5344CB8AC3E}">
        <p14:creationId xmlns:p14="http://schemas.microsoft.com/office/powerpoint/2010/main" val="11615646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7">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7">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7">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499"/>
                                          </p:stCondLst>
                                        </p:cTn>
                                        <p:tgtEl>
                                          <p:spTgt spid="7">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499"/>
                                          </p:stCondLst>
                                        </p:cTn>
                                        <p:tgtEl>
                                          <p:spTgt spid="7">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499"/>
                                          </p:stCondLst>
                                        </p:cTn>
                                        <p:tgtEl>
                                          <p:spTgt spid="7">
                                            <p:txEl>
                                              <p:pRg st="8" end="8"/>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499"/>
                                          </p:stCondLst>
                                        </p:cTn>
                                        <p:tgtEl>
                                          <p:spTgt spid="7">
                                            <p:txEl>
                                              <p:pRg st="9" end="9"/>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499"/>
                                          </p:stCondLst>
                                        </p:cTn>
                                        <p:tgtEl>
                                          <p:spTgt spid="7">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p" bldLvl="5" autoUpdateAnimBg="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space réservé du numéro de diapositive 5"/>
          <p:cNvSpPr txBox="1">
            <a:spLocks noGrp="1"/>
          </p:cNvSpPr>
          <p:nvPr/>
        </p:nvSpPr>
        <p:spPr bwMode="auto">
          <a:xfrm>
            <a:off x="0" y="6324600"/>
            <a:ext cx="304800" cy="228600"/>
          </a:xfrm>
          <a:prstGeom prst="rect">
            <a:avLst/>
          </a:prstGeom>
          <a:solidFill>
            <a:srgbClr val="FF6600"/>
          </a:solidFill>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36000" bIns="0"/>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r" eaLnBrk="1" hangingPunct="1">
              <a:lnSpc>
                <a:spcPct val="115000"/>
              </a:lnSpc>
            </a:pPr>
            <a:fld id="{8F369E8C-0EB2-4D5E-9755-0D2E1C0FE293}" type="slidenum">
              <a:rPr lang="fr-FR" altLang="fr-FR" sz="1200" b="1">
                <a:solidFill>
                  <a:schemeClr val="bg1"/>
                </a:solidFill>
                <a:latin typeface="Arial" panose="020B0604020202020204" pitchFamily="34" charset="0"/>
              </a:rPr>
              <a:pPr algn="r" eaLnBrk="1" hangingPunct="1">
                <a:lnSpc>
                  <a:spcPct val="115000"/>
                </a:lnSpc>
              </a:pPr>
              <a:t>3</a:t>
            </a:fld>
            <a:endParaRPr lang="fr-FR" altLang="fr-FR" sz="1200" b="1">
              <a:solidFill>
                <a:schemeClr val="bg1"/>
              </a:solidFill>
              <a:latin typeface="Arial" panose="020B0604020202020204" pitchFamily="34" charset="0"/>
            </a:endParaRPr>
          </a:p>
        </p:txBody>
      </p:sp>
      <p:sp>
        <p:nvSpPr>
          <p:cNvPr id="76805" name="Rectangle 2"/>
          <p:cNvSpPr>
            <a:spLocks noGrp="1" noChangeArrowheads="1"/>
          </p:cNvSpPr>
          <p:nvPr>
            <p:ph type="title" idx="4294967295"/>
          </p:nvPr>
        </p:nvSpPr>
        <p:spPr>
          <a:xfrm>
            <a:off x="457200" y="152400"/>
            <a:ext cx="7772400" cy="755650"/>
          </a:xfrm>
        </p:spPr>
        <p:txBody>
          <a:bodyPr/>
          <a:lstStyle/>
          <a:p>
            <a:pPr marL="533400" indent="-533400" eaLnBrk="1" hangingPunct="1"/>
            <a:r>
              <a:rPr lang="fr-FR" altLang="fr-FR" dirty="0" smtClean="0"/>
              <a:t>1. Bases et changements de base</a:t>
            </a:r>
            <a:br>
              <a:rPr lang="fr-FR" altLang="fr-FR" dirty="0" smtClean="0"/>
            </a:br>
            <a:r>
              <a:rPr lang="fr-FR" altLang="fr-FR" sz="1000" dirty="0" smtClean="0"/>
              <a:t/>
            </a:r>
            <a:br>
              <a:rPr lang="fr-FR" altLang="fr-FR" sz="1000" dirty="0" smtClean="0"/>
            </a:br>
            <a:r>
              <a:rPr lang="fr-FR" altLang="fr-FR" sz="2000" dirty="0" smtClean="0">
                <a:solidFill>
                  <a:schemeClr val="tx1"/>
                </a:solidFill>
              </a:rPr>
              <a:t>Les différentes bases de la CN française</a:t>
            </a:r>
          </a:p>
        </p:txBody>
      </p:sp>
      <p:sp>
        <p:nvSpPr>
          <p:cNvPr id="76806" name="Rectangle 3"/>
          <p:cNvSpPr>
            <a:spLocks noGrp="1" noChangeArrowheads="1"/>
          </p:cNvSpPr>
          <p:nvPr>
            <p:ph type="body" idx="4294967295"/>
          </p:nvPr>
        </p:nvSpPr>
        <p:spPr>
          <a:xfrm>
            <a:off x="228600" y="1447800"/>
            <a:ext cx="8153400" cy="4800600"/>
          </a:xfrm>
        </p:spPr>
        <p:txBody>
          <a:bodyPr/>
          <a:lstStyle/>
          <a:p>
            <a:pPr algn="just" eaLnBrk="1" hangingPunct="1">
              <a:lnSpc>
                <a:spcPct val="80000"/>
              </a:lnSpc>
            </a:pPr>
            <a:r>
              <a:rPr lang="fr-FR" altLang="fr-FR" sz="1800" dirty="0" smtClean="0"/>
              <a:t>Une base est un choix pour toute une période de :</a:t>
            </a:r>
          </a:p>
          <a:p>
            <a:pPr algn="just" eaLnBrk="1" hangingPunct="1">
              <a:lnSpc>
                <a:spcPct val="80000"/>
              </a:lnSpc>
            </a:pPr>
            <a:endParaRPr lang="fr-FR" altLang="fr-FR" sz="700" dirty="0" smtClean="0"/>
          </a:p>
          <a:p>
            <a:pPr lvl="1" algn="just" eaLnBrk="1" hangingPunct="1">
              <a:lnSpc>
                <a:spcPct val="80000"/>
              </a:lnSpc>
            </a:pPr>
            <a:r>
              <a:rPr lang="fr-FR" altLang="fr-FR" sz="1600" dirty="0" smtClean="0"/>
              <a:t>- Système conceptuel : champ de la production, découpage des secteurs, valorisation, ….</a:t>
            </a:r>
          </a:p>
          <a:p>
            <a:pPr lvl="1" algn="just" eaLnBrk="1" hangingPunct="1">
              <a:lnSpc>
                <a:spcPct val="80000"/>
              </a:lnSpc>
            </a:pPr>
            <a:r>
              <a:rPr lang="fr-FR" altLang="fr-FR" sz="1600" dirty="0" smtClean="0"/>
              <a:t>- Nomenclature d’activités et de produits ;</a:t>
            </a:r>
          </a:p>
          <a:p>
            <a:pPr lvl="1" algn="just" eaLnBrk="1" hangingPunct="1">
              <a:lnSpc>
                <a:spcPct val="80000"/>
              </a:lnSpc>
            </a:pPr>
            <a:r>
              <a:rPr lang="fr-FR" altLang="fr-FR" sz="1600" dirty="0" smtClean="0"/>
              <a:t>- Sources statistiques ;</a:t>
            </a:r>
          </a:p>
          <a:p>
            <a:pPr lvl="1" algn="just" eaLnBrk="1" hangingPunct="1">
              <a:lnSpc>
                <a:spcPct val="80000"/>
              </a:lnSpc>
            </a:pPr>
            <a:r>
              <a:rPr lang="fr-FR" altLang="fr-FR" sz="1600" dirty="0" smtClean="0"/>
              <a:t>- Méthodologie de calcul des comptes: arbitrage, …</a:t>
            </a:r>
          </a:p>
          <a:p>
            <a:pPr lvl="1" algn="just" eaLnBrk="1" hangingPunct="1">
              <a:lnSpc>
                <a:spcPct val="80000"/>
              </a:lnSpc>
              <a:buFontTx/>
              <a:buNone/>
            </a:pPr>
            <a:endParaRPr lang="fr-FR" altLang="fr-FR" sz="1600" dirty="0" smtClean="0"/>
          </a:p>
          <a:p>
            <a:pPr algn="just" eaLnBrk="1" hangingPunct="1">
              <a:lnSpc>
                <a:spcPct val="80000"/>
              </a:lnSpc>
              <a:spcBef>
                <a:spcPct val="0"/>
              </a:spcBef>
            </a:pPr>
            <a:r>
              <a:rPr lang="fr-FR" altLang="fr-FR" sz="1800" dirty="0" smtClean="0"/>
              <a:t>Depuis la seconde guerre mondiale, </a:t>
            </a:r>
            <a:r>
              <a:rPr lang="fr-FR" altLang="fr-FR" sz="1800" dirty="0" smtClean="0"/>
              <a:t>11 bases en France </a:t>
            </a:r>
            <a:r>
              <a:rPr lang="fr-FR" altLang="fr-FR" sz="1800" dirty="0" smtClean="0"/>
              <a:t>: 	</a:t>
            </a:r>
          </a:p>
          <a:p>
            <a:pPr algn="just" eaLnBrk="1" hangingPunct="1">
              <a:lnSpc>
                <a:spcPct val="80000"/>
              </a:lnSpc>
              <a:spcBef>
                <a:spcPct val="0"/>
              </a:spcBef>
            </a:pPr>
            <a:endParaRPr lang="fr-FR" altLang="fr-FR" sz="700" dirty="0" smtClean="0"/>
          </a:p>
          <a:p>
            <a:pPr lvl="1" algn="just" eaLnBrk="1" hangingPunct="1">
              <a:lnSpc>
                <a:spcPct val="80000"/>
              </a:lnSpc>
              <a:spcBef>
                <a:spcPct val="0"/>
              </a:spcBef>
            </a:pPr>
            <a:r>
              <a:rPr lang="fr-FR" altLang="fr-FR" sz="1600" dirty="0" smtClean="0"/>
              <a:t>- 1952, 1956, 1959, 1962 : un système français original</a:t>
            </a:r>
          </a:p>
          <a:p>
            <a:pPr lvl="1" algn="just" eaLnBrk="1" hangingPunct="1">
              <a:lnSpc>
                <a:spcPct val="80000"/>
              </a:lnSpc>
            </a:pPr>
            <a:r>
              <a:rPr lang="fr-FR" altLang="fr-FR" sz="1600" dirty="0" smtClean="0"/>
              <a:t>- 1971 (SCN 68, SEC 70), 1980 (SCN 68, SEC 79), 1995, 2000 (SCN 93, SEC 95), 2005, 2010 (SCN 2008, SEC 2010) : l’harmonisation </a:t>
            </a:r>
            <a:r>
              <a:rPr lang="fr-FR" altLang="fr-FR" sz="1600" dirty="0" smtClean="0"/>
              <a:t>internationale, 2014</a:t>
            </a:r>
            <a:endParaRPr lang="fr-FR" altLang="fr-FR" sz="1600" dirty="0" smtClean="0"/>
          </a:p>
          <a:p>
            <a:pPr lvl="1" algn="just" eaLnBrk="1" hangingPunct="1">
              <a:lnSpc>
                <a:spcPct val="80000"/>
              </a:lnSpc>
              <a:buFontTx/>
              <a:buNone/>
            </a:pPr>
            <a:r>
              <a:rPr lang="fr-FR" altLang="fr-FR" sz="1800" dirty="0" smtClean="0"/>
              <a:t> </a:t>
            </a:r>
          </a:p>
          <a:p>
            <a:pPr algn="just" eaLnBrk="1" hangingPunct="1">
              <a:lnSpc>
                <a:spcPct val="80000"/>
              </a:lnSpc>
            </a:pPr>
            <a:r>
              <a:rPr lang="fr-FR" altLang="fr-FR" sz="1800" dirty="0" smtClean="0"/>
              <a:t>Changements de base et </a:t>
            </a:r>
            <a:r>
              <a:rPr lang="fr-FR" altLang="fr-FR" sz="1800" dirty="0" err="1" smtClean="0"/>
              <a:t>rétropolation</a:t>
            </a:r>
            <a:r>
              <a:rPr lang="fr-FR" altLang="fr-FR" sz="1800" dirty="0" smtClean="0"/>
              <a:t> : recalculer les anciens comptes selon la nouvelle base pour :</a:t>
            </a:r>
          </a:p>
          <a:p>
            <a:pPr lvl="1" algn="just" eaLnBrk="1" hangingPunct="1">
              <a:lnSpc>
                <a:spcPct val="80000"/>
              </a:lnSpc>
              <a:buFontTx/>
              <a:buNone/>
            </a:pPr>
            <a:r>
              <a:rPr lang="fr-FR" altLang="fr-FR" sz="1600" dirty="0" smtClean="0"/>
              <a:t>	- continuer à faire des analyses sur longue période (sans rupture de série)</a:t>
            </a:r>
          </a:p>
          <a:p>
            <a:pPr lvl="1" algn="just" eaLnBrk="1" hangingPunct="1">
              <a:lnSpc>
                <a:spcPct val="80000"/>
              </a:lnSpc>
              <a:buFontTx/>
              <a:buNone/>
            </a:pPr>
            <a:r>
              <a:rPr lang="fr-FR" altLang="fr-FR" sz="1600" dirty="0" smtClean="0"/>
              <a:t>	- les comptes trimestriels</a:t>
            </a:r>
          </a:p>
          <a:p>
            <a:pPr lvl="1" algn="just" eaLnBrk="1" hangingPunct="1">
              <a:lnSpc>
                <a:spcPct val="80000"/>
              </a:lnSpc>
              <a:buFontTx/>
              <a:buNone/>
            </a:pPr>
            <a:endParaRPr lang="fr-FR" altLang="fr-FR" sz="1600" dirty="0"/>
          </a:p>
          <a:p>
            <a:pPr lvl="1" algn="ctr" eaLnBrk="1" hangingPunct="1">
              <a:lnSpc>
                <a:spcPct val="80000"/>
              </a:lnSpc>
              <a:buFontTx/>
              <a:buNone/>
            </a:pPr>
            <a:r>
              <a:rPr lang="fr-FR" altLang="fr-FR" sz="2000" b="1" dirty="0" smtClean="0"/>
              <a:t>Il faut deux années de base pour la mesure des volumes</a:t>
            </a:r>
          </a:p>
          <a:p>
            <a:pPr eaLnBrk="1" hangingPunct="1">
              <a:lnSpc>
                <a:spcPct val="80000"/>
              </a:lnSpc>
            </a:pPr>
            <a:endParaRPr lang="fr-FR" altLang="fr-FR" sz="2000" dirty="0" smtClean="0"/>
          </a:p>
          <a:p>
            <a:pPr eaLnBrk="1" hangingPunct="1">
              <a:lnSpc>
                <a:spcPct val="80000"/>
              </a:lnSpc>
            </a:pPr>
            <a:endParaRPr lang="fr-FR" altLang="fr-FR" sz="2000" dirty="0" smtClean="0"/>
          </a:p>
        </p:txBody>
      </p:sp>
    </p:spTree>
    <p:extLst>
      <p:ext uri="{BB962C8B-B14F-4D97-AF65-F5344CB8AC3E}">
        <p14:creationId xmlns:p14="http://schemas.microsoft.com/office/powerpoint/2010/main" val="32393168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space réservé du numéro de diapositive 5"/>
          <p:cNvSpPr txBox="1">
            <a:spLocks noGrp="1"/>
          </p:cNvSpPr>
          <p:nvPr/>
        </p:nvSpPr>
        <p:spPr bwMode="auto">
          <a:xfrm>
            <a:off x="0" y="6324600"/>
            <a:ext cx="304800" cy="228600"/>
          </a:xfrm>
          <a:prstGeom prst="rect">
            <a:avLst/>
          </a:prstGeom>
          <a:solidFill>
            <a:srgbClr val="FF6600"/>
          </a:solidFill>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36000" bIns="0"/>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r" eaLnBrk="1" hangingPunct="1">
              <a:lnSpc>
                <a:spcPct val="115000"/>
              </a:lnSpc>
            </a:pPr>
            <a:fld id="{ABE80262-5745-47A1-A358-9E23C4F29807}" type="slidenum">
              <a:rPr lang="fr-FR" altLang="fr-FR" sz="1200" b="1">
                <a:solidFill>
                  <a:schemeClr val="bg1"/>
                </a:solidFill>
                <a:latin typeface="Arial" panose="020B0604020202020204" pitchFamily="34" charset="0"/>
              </a:rPr>
              <a:pPr algn="r" eaLnBrk="1" hangingPunct="1">
                <a:lnSpc>
                  <a:spcPct val="115000"/>
                </a:lnSpc>
              </a:pPr>
              <a:t>4</a:t>
            </a:fld>
            <a:endParaRPr lang="fr-FR" altLang="fr-FR" sz="1200" b="1">
              <a:solidFill>
                <a:schemeClr val="bg1"/>
              </a:solidFill>
              <a:latin typeface="Arial" panose="020B0604020202020204" pitchFamily="34" charset="0"/>
            </a:endParaRPr>
          </a:p>
        </p:txBody>
      </p:sp>
      <p:sp>
        <p:nvSpPr>
          <p:cNvPr id="77829" name="Rectangle 2"/>
          <p:cNvSpPr>
            <a:spLocks noGrp="1" noChangeArrowheads="1"/>
          </p:cNvSpPr>
          <p:nvPr>
            <p:ph type="title" idx="4294967295"/>
          </p:nvPr>
        </p:nvSpPr>
        <p:spPr>
          <a:xfrm>
            <a:off x="457200" y="152400"/>
            <a:ext cx="7772400" cy="755650"/>
          </a:xfrm>
        </p:spPr>
        <p:txBody>
          <a:bodyPr/>
          <a:lstStyle/>
          <a:p>
            <a:pPr eaLnBrk="1" hangingPunct="1"/>
            <a:r>
              <a:rPr lang="fr-FR" altLang="fr-FR" dirty="0" smtClean="0"/>
              <a:t>1. Bases et changements de base</a:t>
            </a:r>
            <a:br>
              <a:rPr lang="fr-FR" altLang="fr-FR" dirty="0" smtClean="0"/>
            </a:br>
            <a:r>
              <a:rPr lang="fr-FR" altLang="fr-FR" sz="1000" dirty="0" smtClean="0"/>
              <a:t/>
            </a:r>
            <a:br>
              <a:rPr lang="fr-FR" altLang="fr-FR" sz="1000" dirty="0" smtClean="0"/>
            </a:br>
            <a:r>
              <a:rPr lang="fr-FR" altLang="fr-FR" sz="1000" dirty="0" smtClean="0"/>
              <a:t>	</a:t>
            </a:r>
            <a:r>
              <a:rPr lang="fr-FR" altLang="fr-FR" sz="2000" dirty="0" smtClean="0">
                <a:solidFill>
                  <a:schemeClr val="tx1"/>
                </a:solidFill>
              </a:rPr>
              <a:t>De la base 2000 à la base 2005</a:t>
            </a:r>
          </a:p>
        </p:txBody>
      </p:sp>
      <p:sp>
        <p:nvSpPr>
          <p:cNvPr id="7" name="Rectangle 3"/>
          <p:cNvSpPr txBox="1">
            <a:spLocks noChangeArrowheads="1"/>
          </p:cNvSpPr>
          <p:nvPr/>
        </p:nvSpPr>
        <p:spPr>
          <a:xfrm>
            <a:off x="578542" y="1412776"/>
            <a:ext cx="7772400" cy="4267200"/>
          </a:xfrm>
          <a:prstGeom prst="rect">
            <a:avLst/>
          </a:prstGeom>
        </p:spPr>
        <p:txBody>
          <a:bodyPr/>
          <a:lstStyle>
            <a:lvl1pPr marL="342900" indent="-342900" algn="l" rtl="0" eaLnBrk="0" fontAlgn="base" hangingPunct="0">
              <a:lnSpc>
                <a:spcPct val="90000"/>
              </a:lnSpc>
              <a:spcBef>
                <a:spcPct val="20000"/>
              </a:spcBef>
              <a:spcAft>
                <a:spcPct val="0"/>
              </a:spcAft>
              <a:buBlip>
                <a:blip r:embed="rId2"/>
              </a:buBlip>
              <a:defRPr sz="2400">
                <a:solidFill>
                  <a:srgbClr val="000099"/>
                </a:solidFill>
                <a:latin typeface="+mn-lt"/>
                <a:ea typeface="+mn-ea"/>
                <a:cs typeface="+mn-cs"/>
              </a:defRPr>
            </a:lvl1pPr>
            <a:lvl2pPr marL="742950" indent="-285750" algn="l" rtl="0" eaLnBrk="0" fontAlgn="base" hangingPunct="0">
              <a:lnSpc>
                <a:spcPct val="90000"/>
              </a:lnSpc>
              <a:spcBef>
                <a:spcPct val="20000"/>
              </a:spcBef>
              <a:spcAft>
                <a:spcPct val="0"/>
              </a:spcAft>
              <a:buBlip>
                <a:blip r:embed="rId2"/>
              </a:buBlip>
              <a:defRPr sz="2200">
                <a:solidFill>
                  <a:srgbClr val="333333"/>
                </a:solidFill>
                <a:latin typeface="+mn-lt"/>
              </a:defRPr>
            </a:lvl2pPr>
            <a:lvl3pPr marL="1143000" indent="-228600" algn="l" rtl="0" eaLnBrk="0" fontAlgn="base" hangingPunct="0">
              <a:lnSpc>
                <a:spcPct val="90000"/>
              </a:lnSpc>
              <a:spcBef>
                <a:spcPct val="20000"/>
              </a:spcBef>
              <a:spcAft>
                <a:spcPct val="0"/>
              </a:spcAft>
              <a:buBlip>
                <a:blip r:embed="rId2"/>
              </a:buBlip>
              <a:defRPr>
                <a:solidFill>
                  <a:srgbClr val="000099"/>
                </a:solidFill>
                <a:latin typeface="+mn-lt"/>
              </a:defRPr>
            </a:lvl3pPr>
            <a:lvl4pPr marL="1600200" indent="-228600" algn="l" rtl="0" eaLnBrk="0" fontAlgn="base" hangingPunct="0">
              <a:lnSpc>
                <a:spcPct val="90000"/>
              </a:lnSpc>
              <a:spcBef>
                <a:spcPct val="20000"/>
              </a:spcBef>
              <a:spcAft>
                <a:spcPct val="0"/>
              </a:spcAft>
              <a:buBlip>
                <a:blip r:embed="rId2"/>
              </a:buBlip>
              <a:defRPr sz="1600">
                <a:solidFill>
                  <a:srgbClr val="333333"/>
                </a:solidFill>
                <a:latin typeface="+mn-lt"/>
              </a:defRPr>
            </a:lvl4pPr>
            <a:lvl5pPr marL="2057400" indent="-228600" algn="l" rtl="0" eaLnBrk="0" fontAlgn="base" hangingPunct="0">
              <a:lnSpc>
                <a:spcPct val="90000"/>
              </a:lnSpc>
              <a:spcBef>
                <a:spcPct val="20000"/>
              </a:spcBef>
              <a:spcAft>
                <a:spcPct val="0"/>
              </a:spcAft>
              <a:buClr>
                <a:srgbClr val="FF6600"/>
              </a:buClr>
              <a:buChar char="♦"/>
              <a:defRPr sz="2400" b="1">
                <a:solidFill>
                  <a:srgbClr val="000099"/>
                </a:solidFill>
                <a:latin typeface="+mn-lt"/>
              </a:defRPr>
            </a:lvl5pPr>
            <a:lvl6pPr marL="2514600" indent="-228600" algn="l" rtl="0" fontAlgn="base">
              <a:lnSpc>
                <a:spcPct val="90000"/>
              </a:lnSpc>
              <a:spcBef>
                <a:spcPct val="20000"/>
              </a:spcBef>
              <a:spcAft>
                <a:spcPct val="0"/>
              </a:spcAft>
              <a:buClr>
                <a:srgbClr val="FF6600"/>
              </a:buClr>
              <a:buChar char="♦"/>
              <a:defRPr sz="2400" b="1">
                <a:solidFill>
                  <a:srgbClr val="000099"/>
                </a:solidFill>
                <a:latin typeface="+mn-lt"/>
              </a:defRPr>
            </a:lvl6pPr>
            <a:lvl7pPr marL="2971800" indent="-228600" algn="l" rtl="0" fontAlgn="base">
              <a:lnSpc>
                <a:spcPct val="90000"/>
              </a:lnSpc>
              <a:spcBef>
                <a:spcPct val="20000"/>
              </a:spcBef>
              <a:spcAft>
                <a:spcPct val="0"/>
              </a:spcAft>
              <a:buClr>
                <a:srgbClr val="FF6600"/>
              </a:buClr>
              <a:buChar char="♦"/>
              <a:defRPr sz="2400" b="1">
                <a:solidFill>
                  <a:srgbClr val="000099"/>
                </a:solidFill>
                <a:latin typeface="+mn-lt"/>
              </a:defRPr>
            </a:lvl7pPr>
            <a:lvl8pPr marL="3429000" indent="-228600" algn="l" rtl="0" fontAlgn="base">
              <a:lnSpc>
                <a:spcPct val="90000"/>
              </a:lnSpc>
              <a:spcBef>
                <a:spcPct val="20000"/>
              </a:spcBef>
              <a:spcAft>
                <a:spcPct val="0"/>
              </a:spcAft>
              <a:buClr>
                <a:srgbClr val="FF6600"/>
              </a:buClr>
              <a:buChar char="♦"/>
              <a:defRPr sz="2400" b="1">
                <a:solidFill>
                  <a:srgbClr val="000099"/>
                </a:solidFill>
                <a:latin typeface="+mn-lt"/>
              </a:defRPr>
            </a:lvl8pPr>
            <a:lvl9pPr marL="3886200" indent="-228600" algn="l" rtl="0" fontAlgn="base">
              <a:lnSpc>
                <a:spcPct val="90000"/>
              </a:lnSpc>
              <a:spcBef>
                <a:spcPct val="20000"/>
              </a:spcBef>
              <a:spcAft>
                <a:spcPct val="0"/>
              </a:spcAft>
              <a:buClr>
                <a:srgbClr val="FF6600"/>
              </a:buClr>
              <a:buChar char="♦"/>
              <a:defRPr sz="2400" b="1">
                <a:solidFill>
                  <a:srgbClr val="000099"/>
                </a:solidFill>
                <a:latin typeface="+mn-lt"/>
              </a:defRPr>
            </a:lvl9pPr>
          </a:lstStyle>
          <a:p>
            <a:r>
              <a:rPr lang="fr-FR" altLang="fr-FR" sz="2000" kern="0" dirty="0" smtClean="0"/>
              <a:t>Changement de nomenclatures d’activités et de produits</a:t>
            </a:r>
          </a:p>
          <a:p>
            <a:r>
              <a:rPr lang="fr-FR" altLang="fr-FR" sz="2000" kern="0" dirty="0" smtClean="0"/>
              <a:t>Peu de changements conceptuels</a:t>
            </a:r>
          </a:p>
          <a:p>
            <a:pPr lvl="1"/>
            <a:r>
              <a:rPr lang="fr-FR" altLang="fr-FR" sz="1800" kern="0" dirty="0" smtClean="0"/>
              <a:t>Annulation du SIFIM entre banques résidentes et banques non </a:t>
            </a:r>
            <a:r>
              <a:rPr lang="fr-FR" altLang="fr-FR" sz="1800" kern="0" dirty="0" smtClean="0"/>
              <a:t>résidentes [déjà pas de SIFIM entre banques résidentes]</a:t>
            </a:r>
            <a:endParaRPr lang="fr-FR" altLang="fr-FR" sz="1800" kern="0" dirty="0" smtClean="0"/>
          </a:p>
          <a:p>
            <a:pPr lvl="1"/>
            <a:endParaRPr lang="fr-FR" altLang="fr-FR" sz="800" kern="0" dirty="0" smtClean="0"/>
          </a:p>
          <a:p>
            <a:r>
              <a:rPr lang="fr-FR" altLang="fr-FR" sz="2000" kern="0" dirty="0" smtClean="0"/>
              <a:t>Nouvelles sources : </a:t>
            </a:r>
          </a:p>
          <a:p>
            <a:pPr lvl="1"/>
            <a:r>
              <a:rPr lang="fr-FR" altLang="fr-FR" sz="1800" kern="0" dirty="0" smtClean="0"/>
              <a:t>ESANE ;</a:t>
            </a:r>
          </a:p>
          <a:p>
            <a:pPr lvl="1"/>
            <a:r>
              <a:rPr lang="fr-FR" altLang="fr-FR" sz="1800" kern="0" dirty="0" smtClean="0"/>
              <a:t>Compte satellite du logement ;</a:t>
            </a:r>
          </a:p>
          <a:p>
            <a:pPr lvl="1"/>
            <a:r>
              <a:rPr lang="fr-FR" altLang="fr-FR" sz="1800" kern="0" dirty="0" smtClean="0"/>
              <a:t>Données révisées Douanes et Balance des paiements.</a:t>
            </a:r>
          </a:p>
          <a:p>
            <a:pPr lvl="1"/>
            <a:endParaRPr lang="fr-FR" altLang="fr-FR" sz="800" kern="0" dirty="0" smtClean="0"/>
          </a:p>
          <a:p>
            <a:r>
              <a:rPr lang="fr-FR" altLang="fr-FR" sz="1800" kern="0" dirty="0" smtClean="0"/>
              <a:t>Nouvelles méthodologies : </a:t>
            </a:r>
          </a:p>
          <a:p>
            <a:endParaRPr lang="fr-FR" altLang="fr-FR" sz="800" kern="0" dirty="0" smtClean="0"/>
          </a:p>
          <a:p>
            <a:pPr lvl="1"/>
            <a:r>
              <a:rPr lang="fr-FR" altLang="fr-FR" sz="1900" kern="0" dirty="0" smtClean="0"/>
              <a:t>Révision de la fraude ;</a:t>
            </a:r>
          </a:p>
          <a:p>
            <a:pPr lvl="1"/>
            <a:r>
              <a:rPr lang="fr-FR" altLang="fr-FR" sz="1900" kern="0" dirty="0" smtClean="0"/>
              <a:t>Révision de l’action sociale et des ISBL ;</a:t>
            </a:r>
          </a:p>
          <a:p>
            <a:pPr lvl="1"/>
            <a:r>
              <a:rPr lang="fr-FR" altLang="fr-FR" sz="1900" kern="0" dirty="0" smtClean="0"/>
              <a:t>Révision du TEI, des transferts et des marges de transport et de commerce.</a:t>
            </a:r>
          </a:p>
          <a:p>
            <a:endParaRPr lang="fr-FR" altLang="fr-FR" sz="2000" kern="0" dirty="0"/>
          </a:p>
        </p:txBody>
      </p:sp>
    </p:spTree>
    <p:extLst>
      <p:ext uri="{BB962C8B-B14F-4D97-AF65-F5344CB8AC3E}">
        <p14:creationId xmlns:p14="http://schemas.microsoft.com/office/powerpoint/2010/main" val="10788981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7">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7">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7">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499"/>
                                          </p:stCondLst>
                                        </p:cTn>
                                        <p:tgtEl>
                                          <p:spTgt spid="7">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499"/>
                                          </p:stCondLst>
                                        </p:cTn>
                                        <p:tgtEl>
                                          <p:spTgt spid="7">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499"/>
                                          </p:stCondLst>
                                        </p:cTn>
                                        <p:tgtEl>
                                          <p:spTgt spid="7">
                                            <p:txEl>
                                              <p:pRg st="9" end="9"/>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499"/>
                                          </p:stCondLst>
                                        </p:cTn>
                                        <p:tgtEl>
                                          <p:spTgt spid="7">
                                            <p:txEl>
                                              <p:pRg st="11" end="11"/>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499"/>
                                          </p:stCondLst>
                                        </p:cTn>
                                        <p:tgtEl>
                                          <p:spTgt spid="7">
                                            <p:txEl>
                                              <p:pRg st="12" end="12"/>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499"/>
                                          </p:stCondLst>
                                        </p:cTn>
                                        <p:tgtEl>
                                          <p:spTgt spid="7">
                                            <p:txEl>
                                              <p:pRg st="13" end="1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p" bldLvl="5" autoUpdateAnimBg="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space réservé du numéro de diapositive 5"/>
          <p:cNvSpPr txBox="1">
            <a:spLocks noGrp="1"/>
          </p:cNvSpPr>
          <p:nvPr/>
        </p:nvSpPr>
        <p:spPr bwMode="auto">
          <a:xfrm>
            <a:off x="0" y="6324600"/>
            <a:ext cx="304800" cy="228600"/>
          </a:xfrm>
          <a:prstGeom prst="rect">
            <a:avLst/>
          </a:prstGeom>
          <a:solidFill>
            <a:srgbClr val="FF6600"/>
          </a:solidFill>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36000" bIns="0"/>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r" eaLnBrk="1" hangingPunct="1">
              <a:lnSpc>
                <a:spcPct val="115000"/>
              </a:lnSpc>
            </a:pPr>
            <a:fld id="{ABE80262-5745-47A1-A358-9E23C4F29807}" type="slidenum">
              <a:rPr lang="fr-FR" altLang="fr-FR" sz="1200" b="1">
                <a:solidFill>
                  <a:schemeClr val="bg1"/>
                </a:solidFill>
                <a:latin typeface="Arial" panose="020B0604020202020204" pitchFamily="34" charset="0"/>
              </a:rPr>
              <a:pPr algn="r" eaLnBrk="1" hangingPunct="1">
                <a:lnSpc>
                  <a:spcPct val="115000"/>
                </a:lnSpc>
              </a:pPr>
              <a:t>5</a:t>
            </a:fld>
            <a:endParaRPr lang="fr-FR" altLang="fr-FR" sz="1200" b="1">
              <a:solidFill>
                <a:schemeClr val="bg1"/>
              </a:solidFill>
              <a:latin typeface="Arial" panose="020B0604020202020204" pitchFamily="34" charset="0"/>
            </a:endParaRPr>
          </a:p>
        </p:txBody>
      </p:sp>
      <p:sp>
        <p:nvSpPr>
          <p:cNvPr id="77829" name="Rectangle 2"/>
          <p:cNvSpPr>
            <a:spLocks noGrp="1" noChangeArrowheads="1"/>
          </p:cNvSpPr>
          <p:nvPr>
            <p:ph type="title" idx="4294967295"/>
          </p:nvPr>
        </p:nvSpPr>
        <p:spPr>
          <a:xfrm>
            <a:off x="457200" y="152400"/>
            <a:ext cx="7772400" cy="755650"/>
          </a:xfrm>
        </p:spPr>
        <p:txBody>
          <a:bodyPr/>
          <a:lstStyle/>
          <a:p>
            <a:pPr eaLnBrk="1" hangingPunct="1"/>
            <a:r>
              <a:rPr lang="fr-FR" altLang="fr-FR" dirty="0" smtClean="0"/>
              <a:t>1. Bases et changements de base</a:t>
            </a:r>
            <a:br>
              <a:rPr lang="fr-FR" altLang="fr-FR" dirty="0" smtClean="0"/>
            </a:br>
            <a:r>
              <a:rPr lang="fr-FR" altLang="fr-FR" sz="1000" dirty="0" smtClean="0"/>
              <a:t/>
            </a:r>
            <a:br>
              <a:rPr lang="fr-FR" altLang="fr-FR" sz="1000" dirty="0" smtClean="0"/>
            </a:br>
            <a:r>
              <a:rPr lang="fr-FR" altLang="fr-FR" sz="1000" dirty="0" smtClean="0"/>
              <a:t>	</a:t>
            </a:r>
            <a:r>
              <a:rPr lang="fr-FR" altLang="fr-FR" sz="2000" dirty="0" smtClean="0">
                <a:solidFill>
                  <a:schemeClr val="tx1"/>
                </a:solidFill>
              </a:rPr>
              <a:t>De la base 2005 à la base 2010</a:t>
            </a:r>
          </a:p>
        </p:txBody>
      </p:sp>
      <p:sp>
        <p:nvSpPr>
          <p:cNvPr id="5" name="Rectangle 3"/>
          <p:cNvSpPr txBox="1">
            <a:spLocks noChangeArrowheads="1"/>
          </p:cNvSpPr>
          <p:nvPr/>
        </p:nvSpPr>
        <p:spPr bwMode="auto">
          <a:xfrm>
            <a:off x="226423" y="1340768"/>
            <a:ext cx="8153400" cy="4800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marL="342900" indent="-342900" algn="l" rtl="0" eaLnBrk="0" fontAlgn="base" hangingPunct="0">
              <a:lnSpc>
                <a:spcPct val="90000"/>
              </a:lnSpc>
              <a:spcBef>
                <a:spcPct val="20000"/>
              </a:spcBef>
              <a:spcAft>
                <a:spcPct val="0"/>
              </a:spcAft>
              <a:buBlip>
                <a:blip r:embed="rId2"/>
              </a:buBlip>
              <a:defRPr sz="2400">
                <a:solidFill>
                  <a:srgbClr val="000099"/>
                </a:solidFill>
                <a:latin typeface="+mn-lt"/>
                <a:ea typeface="+mn-ea"/>
                <a:cs typeface="+mn-cs"/>
              </a:defRPr>
            </a:lvl1pPr>
            <a:lvl2pPr marL="742950" indent="-285750" algn="l" rtl="0" eaLnBrk="0" fontAlgn="base" hangingPunct="0">
              <a:lnSpc>
                <a:spcPct val="90000"/>
              </a:lnSpc>
              <a:spcBef>
                <a:spcPct val="20000"/>
              </a:spcBef>
              <a:spcAft>
                <a:spcPct val="0"/>
              </a:spcAft>
              <a:buBlip>
                <a:blip r:embed="rId2"/>
              </a:buBlip>
              <a:defRPr sz="2200">
                <a:solidFill>
                  <a:srgbClr val="333333"/>
                </a:solidFill>
                <a:latin typeface="+mn-lt"/>
              </a:defRPr>
            </a:lvl2pPr>
            <a:lvl3pPr marL="1143000" indent="-228600" algn="l" rtl="0" eaLnBrk="0" fontAlgn="base" hangingPunct="0">
              <a:lnSpc>
                <a:spcPct val="90000"/>
              </a:lnSpc>
              <a:spcBef>
                <a:spcPct val="20000"/>
              </a:spcBef>
              <a:spcAft>
                <a:spcPct val="0"/>
              </a:spcAft>
              <a:buBlip>
                <a:blip r:embed="rId2"/>
              </a:buBlip>
              <a:defRPr>
                <a:solidFill>
                  <a:srgbClr val="000099"/>
                </a:solidFill>
                <a:latin typeface="+mn-lt"/>
              </a:defRPr>
            </a:lvl3pPr>
            <a:lvl4pPr marL="1600200" indent="-228600" algn="l" rtl="0" eaLnBrk="0" fontAlgn="base" hangingPunct="0">
              <a:lnSpc>
                <a:spcPct val="90000"/>
              </a:lnSpc>
              <a:spcBef>
                <a:spcPct val="20000"/>
              </a:spcBef>
              <a:spcAft>
                <a:spcPct val="0"/>
              </a:spcAft>
              <a:buBlip>
                <a:blip r:embed="rId2"/>
              </a:buBlip>
              <a:defRPr sz="1600">
                <a:solidFill>
                  <a:srgbClr val="333333"/>
                </a:solidFill>
                <a:latin typeface="+mn-lt"/>
              </a:defRPr>
            </a:lvl4pPr>
            <a:lvl5pPr marL="2057400" indent="-228600" algn="l" rtl="0" eaLnBrk="0" fontAlgn="base" hangingPunct="0">
              <a:lnSpc>
                <a:spcPct val="90000"/>
              </a:lnSpc>
              <a:spcBef>
                <a:spcPct val="20000"/>
              </a:spcBef>
              <a:spcAft>
                <a:spcPct val="0"/>
              </a:spcAft>
              <a:buClr>
                <a:srgbClr val="FF6600"/>
              </a:buClr>
              <a:buChar char="♦"/>
              <a:defRPr sz="2400" b="1">
                <a:solidFill>
                  <a:srgbClr val="000099"/>
                </a:solidFill>
                <a:latin typeface="+mn-lt"/>
              </a:defRPr>
            </a:lvl5pPr>
            <a:lvl6pPr marL="2514600" indent="-228600" algn="l" rtl="0" fontAlgn="base">
              <a:lnSpc>
                <a:spcPct val="90000"/>
              </a:lnSpc>
              <a:spcBef>
                <a:spcPct val="20000"/>
              </a:spcBef>
              <a:spcAft>
                <a:spcPct val="0"/>
              </a:spcAft>
              <a:buClr>
                <a:srgbClr val="FF6600"/>
              </a:buClr>
              <a:buChar char="♦"/>
              <a:defRPr sz="2400" b="1">
                <a:solidFill>
                  <a:srgbClr val="000099"/>
                </a:solidFill>
                <a:latin typeface="+mn-lt"/>
              </a:defRPr>
            </a:lvl6pPr>
            <a:lvl7pPr marL="2971800" indent="-228600" algn="l" rtl="0" fontAlgn="base">
              <a:lnSpc>
                <a:spcPct val="90000"/>
              </a:lnSpc>
              <a:spcBef>
                <a:spcPct val="20000"/>
              </a:spcBef>
              <a:spcAft>
                <a:spcPct val="0"/>
              </a:spcAft>
              <a:buClr>
                <a:srgbClr val="FF6600"/>
              </a:buClr>
              <a:buChar char="♦"/>
              <a:defRPr sz="2400" b="1">
                <a:solidFill>
                  <a:srgbClr val="000099"/>
                </a:solidFill>
                <a:latin typeface="+mn-lt"/>
              </a:defRPr>
            </a:lvl7pPr>
            <a:lvl8pPr marL="3429000" indent="-228600" algn="l" rtl="0" fontAlgn="base">
              <a:lnSpc>
                <a:spcPct val="90000"/>
              </a:lnSpc>
              <a:spcBef>
                <a:spcPct val="20000"/>
              </a:spcBef>
              <a:spcAft>
                <a:spcPct val="0"/>
              </a:spcAft>
              <a:buClr>
                <a:srgbClr val="FF6600"/>
              </a:buClr>
              <a:buChar char="♦"/>
              <a:defRPr sz="2400" b="1">
                <a:solidFill>
                  <a:srgbClr val="000099"/>
                </a:solidFill>
                <a:latin typeface="+mn-lt"/>
              </a:defRPr>
            </a:lvl8pPr>
            <a:lvl9pPr marL="3886200" indent="-228600" algn="l" rtl="0" fontAlgn="base">
              <a:lnSpc>
                <a:spcPct val="90000"/>
              </a:lnSpc>
              <a:spcBef>
                <a:spcPct val="20000"/>
              </a:spcBef>
              <a:spcAft>
                <a:spcPct val="0"/>
              </a:spcAft>
              <a:buClr>
                <a:srgbClr val="FF6600"/>
              </a:buClr>
              <a:buChar char="♦"/>
              <a:defRPr sz="2400" b="1">
                <a:solidFill>
                  <a:srgbClr val="000099"/>
                </a:solidFill>
                <a:latin typeface="+mn-lt"/>
              </a:defRPr>
            </a:lvl9pPr>
          </a:lstStyle>
          <a:p>
            <a:pPr algn="just" eaLnBrk="1" hangingPunct="1"/>
            <a:r>
              <a:rPr lang="fr-FR" altLang="fr-FR" sz="2000" kern="0" dirty="0" smtClean="0"/>
              <a:t>Pas de changement de nomenclatures d’activités et de produits</a:t>
            </a:r>
          </a:p>
          <a:p>
            <a:pPr algn="just" eaLnBrk="1" hangingPunct="1"/>
            <a:endParaRPr lang="fr-FR" altLang="fr-FR" sz="1500" kern="0" dirty="0" smtClean="0"/>
          </a:p>
          <a:p>
            <a:pPr algn="just" eaLnBrk="1" hangingPunct="1"/>
            <a:r>
              <a:rPr lang="fr-FR" altLang="fr-FR" sz="2000" kern="0" dirty="0" smtClean="0"/>
              <a:t>Principaux « chantiers » liés au passage au SEC 2010 :</a:t>
            </a:r>
          </a:p>
          <a:p>
            <a:pPr algn="just" eaLnBrk="1" hangingPunct="1"/>
            <a:endParaRPr lang="fr-FR" altLang="fr-FR" sz="1000" kern="0" dirty="0" smtClean="0"/>
          </a:p>
          <a:p>
            <a:pPr lvl="1" algn="just" eaLnBrk="1" hangingPunct="1"/>
            <a:r>
              <a:rPr lang="fr-FR" altLang="fr-FR" sz="1800" kern="0" dirty="0" smtClean="0"/>
              <a:t>- Elargissement du périmètre des actifs: R&amp;D, base de données, système d’armes. Conséquence: les achats de ces actifs sont comptabilisés en FBCF, et non plus en CI. Impact positif sur la VA, indéterminé sur la VA nette </a:t>
            </a:r>
          </a:p>
          <a:p>
            <a:pPr lvl="1" algn="just" eaLnBrk="1" hangingPunct="1"/>
            <a:endParaRPr lang="fr-FR" altLang="fr-FR" sz="1000" kern="0" dirty="0" smtClean="0"/>
          </a:p>
          <a:p>
            <a:pPr lvl="1" algn="just" eaLnBrk="1" hangingPunct="1"/>
            <a:r>
              <a:rPr lang="fr-FR" altLang="fr-FR" sz="1800" kern="0" dirty="0" smtClean="0"/>
              <a:t>- Description modifiée des échanges de biens : travail à façon ; négoce international</a:t>
            </a:r>
          </a:p>
          <a:p>
            <a:pPr lvl="1" algn="just" eaLnBrk="1" hangingPunct="1"/>
            <a:endParaRPr lang="fr-FR" altLang="fr-FR" sz="1000" kern="0" dirty="0" smtClean="0"/>
          </a:p>
          <a:p>
            <a:pPr lvl="1" algn="just" eaLnBrk="1" hangingPunct="1"/>
            <a:r>
              <a:rPr lang="fr-FR" altLang="fr-FR" sz="1800" kern="0" dirty="0" smtClean="0"/>
              <a:t>- Traitement modifié des opérations des APU : soultes, crédits d’impôts</a:t>
            </a:r>
          </a:p>
          <a:p>
            <a:pPr lvl="1" algn="just" eaLnBrk="1" hangingPunct="1"/>
            <a:endParaRPr lang="fr-FR" altLang="fr-FR" sz="1000" kern="0" dirty="0" smtClean="0"/>
          </a:p>
          <a:p>
            <a:pPr lvl="1" algn="just" eaLnBrk="1" hangingPunct="1"/>
            <a:r>
              <a:rPr lang="fr-FR" altLang="fr-FR" sz="1800" kern="0" dirty="0" smtClean="0"/>
              <a:t>- Révision du compte des assurances lié au changement de traitement de la réassurance et au changement de mode de calcul de la production de service d’assurance dommage. Révision des séries D71 (primes nettes d’assurance), D72 (indemnités) et D441 (revenus attribués aux assurés).</a:t>
            </a:r>
          </a:p>
          <a:p>
            <a:pPr lvl="1" eaLnBrk="1" hangingPunct="1"/>
            <a:endParaRPr lang="fr-FR" altLang="fr-FR" sz="800" kern="0" dirty="0" smtClean="0"/>
          </a:p>
          <a:p>
            <a:pPr eaLnBrk="1" hangingPunct="1"/>
            <a:endParaRPr lang="fr-FR" altLang="fr-FR" kern="0" dirty="0" smtClean="0"/>
          </a:p>
          <a:p>
            <a:pPr eaLnBrk="1" hangingPunct="1"/>
            <a:endParaRPr lang="fr-FR" altLang="fr-FR" kern="0" dirty="0" smtClean="0"/>
          </a:p>
        </p:txBody>
      </p:sp>
    </p:spTree>
    <p:extLst>
      <p:ext uri="{BB962C8B-B14F-4D97-AF65-F5344CB8AC3E}">
        <p14:creationId xmlns:p14="http://schemas.microsoft.com/office/powerpoint/2010/main" val="412913192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space réservé du numéro de diapositive 5"/>
          <p:cNvSpPr txBox="1">
            <a:spLocks noGrp="1"/>
          </p:cNvSpPr>
          <p:nvPr/>
        </p:nvSpPr>
        <p:spPr bwMode="auto">
          <a:xfrm>
            <a:off x="0" y="6324600"/>
            <a:ext cx="304800" cy="228600"/>
          </a:xfrm>
          <a:prstGeom prst="rect">
            <a:avLst/>
          </a:prstGeom>
          <a:solidFill>
            <a:srgbClr val="FF6600"/>
          </a:solidFill>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36000" bIns="0"/>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r" eaLnBrk="1" hangingPunct="1">
              <a:lnSpc>
                <a:spcPct val="115000"/>
              </a:lnSpc>
            </a:pPr>
            <a:fld id="{ABE80262-5745-47A1-A358-9E23C4F29807}" type="slidenum">
              <a:rPr lang="fr-FR" altLang="fr-FR" sz="1200" b="1">
                <a:solidFill>
                  <a:schemeClr val="bg1"/>
                </a:solidFill>
                <a:latin typeface="Arial" panose="020B0604020202020204" pitchFamily="34" charset="0"/>
              </a:rPr>
              <a:pPr algn="r" eaLnBrk="1" hangingPunct="1">
                <a:lnSpc>
                  <a:spcPct val="115000"/>
                </a:lnSpc>
              </a:pPr>
              <a:t>6</a:t>
            </a:fld>
            <a:endParaRPr lang="fr-FR" altLang="fr-FR" sz="1200" b="1">
              <a:solidFill>
                <a:schemeClr val="bg1"/>
              </a:solidFill>
              <a:latin typeface="Arial" panose="020B0604020202020204" pitchFamily="34" charset="0"/>
            </a:endParaRPr>
          </a:p>
        </p:txBody>
      </p:sp>
      <p:sp>
        <p:nvSpPr>
          <p:cNvPr id="77829" name="Rectangle 2"/>
          <p:cNvSpPr>
            <a:spLocks noGrp="1" noChangeArrowheads="1"/>
          </p:cNvSpPr>
          <p:nvPr>
            <p:ph type="title" idx="4294967295"/>
          </p:nvPr>
        </p:nvSpPr>
        <p:spPr>
          <a:xfrm>
            <a:off x="457200" y="152400"/>
            <a:ext cx="7772400" cy="755650"/>
          </a:xfrm>
        </p:spPr>
        <p:txBody>
          <a:bodyPr/>
          <a:lstStyle/>
          <a:p>
            <a:pPr eaLnBrk="1" hangingPunct="1"/>
            <a:r>
              <a:rPr lang="fr-FR" altLang="fr-FR" dirty="0" smtClean="0"/>
              <a:t>1. Bases et changements de base</a:t>
            </a:r>
            <a:br>
              <a:rPr lang="fr-FR" altLang="fr-FR" dirty="0" smtClean="0"/>
            </a:br>
            <a:r>
              <a:rPr lang="fr-FR" altLang="fr-FR" sz="1000" dirty="0" smtClean="0"/>
              <a:t/>
            </a:r>
            <a:br>
              <a:rPr lang="fr-FR" altLang="fr-FR" sz="1000" dirty="0" smtClean="0"/>
            </a:br>
            <a:r>
              <a:rPr lang="fr-FR" altLang="fr-FR" sz="1000" dirty="0" smtClean="0"/>
              <a:t>	</a:t>
            </a:r>
            <a:r>
              <a:rPr lang="fr-FR" altLang="fr-FR" sz="2000" dirty="0" smtClean="0">
                <a:solidFill>
                  <a:schemeClr val="tx1"/>
                </a:solidFill>
              </a:rPr>
              <a:t>De la base 2010 à la base 2014</a:t>
            </a:r>
          </a:p>
        </p:txBody>
      </p:sp>
      <p:sp>
        <p:nvSpPr>
          <p:cNvPr id="5" name="Rectangle 3"/>
          <p:cNvSpPr txBox="1">
            <a:spLocks noChangeArrowheads="1"/>
          </p:cNvSpPr>
          <p:nvPr/>
        </p:nvSpPr>
        <p:spPr bwMode="auto">
          <a:xfrm>
            <a:off x="226423" y="1340768"/>
            <a:ext cx="8153400" cy="4800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marL="342900" indent="-342900" algn="l" rtl="0" eaLnBrk="0" fontAlgn="base" hangingPunct="0">
              <a:lnSpc>
                <a:spcPct val="90000"/>
              </a:lnSpc>
              <a:spcBef>
                <a:spcPct val="20000"/>
              </a:spcBef>
              <a:spcAft>
                <a:spcPct val="0"/>
              </a:spcAft>
              <a:buBlip>
                <a:blip r:embed="rId2"/>
              </a:buBlip>
              <a:defRPr sz="2400">
                <a:solidFill>
                  <a:srgbClr val="000099"/>
                </a:solidFill>
                <a:latin typeface="+mn-lt"/>
                <a:ea typeface="+mn-ea"/>
                <a:cs typeface="+mn-cs"/>
              </a:defRPr>
            </a:lvl1pPr>
            <a:lvl2pPr marL="742950" indent="-285750" algn="l" rtl="0" eaLnBrk="0" fontAlgn="base" hangingPunct="0">
              <a:lnSpc>
                <a:spcPct val="90000"/>
              </a:lnSpc>
              <a:spcBef>
                <a:spcPct val="20000"/>
              </a:spcBef>
              <a:spcAft>
                <a:spcPct val="0"/>
              </a:spcAft>
              <a:buBlip>
                <a:blip r:embed="rId2"/>
              </a:buBlip>
              <a:defRPr sz="2200">
                <a:solidFill>
                  <a:srgbClr val="333333"/>
                </a:solidFill>
                <a:latin typeface="+mn-lt"/>
              </a:defRPr>
            </a:lvl2pPr>
            <a:lvl3pPr marL="1143000" indent="-228600" algn="l" rtl="0" eaLnBrk="0" fontAlgn="base" hangingPunct="0">
              <a:lnSpc>
                <a:spcPct val="90000"/>
              </a:lnSpc>
              <a:spcBef>
                <a:spcPct val="20000"/>
              </a:spcBef>
              <a:spcAft>
                <a:spcPct val="0"/>
              </a:spcAft>
              <a:buBlip>
                <a:blip r:embed="rId2"/>
              </a:buBlip>
              <a:defRPr>
                <a:solidFill>
                  <a:srgbClr val="000099"/>
                </a:solidFill>
                <a:latin typeface="+mn-lt"/>
              </a:defRPr>
            </a:lvl3pPr>
            <a:lvl4pPr marL="1600200" indent="-228600" algn="l" rtl="0" eaLnBrk="0" fontAlgn="base" hangingPunct="0">
              <a:lnSpc>
                <a:spcPct val="90000"/>
              </a:lnSpc>
              <a:spcBef>
                <a:spcPct val="20000"/>
              </a:spcBef>
              <a:spcAft>
                <a:spcPct val="0"/>
              </a:spcAft>
              <a:buBlip>
                <a:blip r:embed="rId2"/>
              </a:buBlip>
              <a:defRPr sz="1600">
                <a:solidFill>
                  <a:srgbClr val="333333"/>
                </a:solidFill>
                <a:latin typeface="+mn-lt"/>
              </a:defRPr>
            </a:lvl4pPr>
            <a:lvl5pPr marL="2057400" indent="-228600" algn="l" rtl="0" eaLnBrk="0" fontAlgn="base" hangingPunct="0">
              <a:lnSpc>
                <a:spcPct val="90000"/>
              </a:lnSpc>
              <a:spcBef>
                <a:spcPct val="20000"/>
              </a:spcBef>
              <a:spcAft>
                <a:spcPct val="0"/>
              </a:spcAft>
              <a:buClr>
                <a:srgbClr val="FF6600"/>
              </a:buClr>
              <a:buChar char="♦"/>
              <a:defRPr sz="2400" b="1">
                <a:solidFill>
                  <a:srgbClr val="000099"/>
                </a:solidFill>
                <a:latin typeface="+mn-lt"/>
              </a:defRPr>
            </a:lvl5pPr>
            <a:lvl6pPr marL="2514600" indent="-228600" algn="l" rtl="0" fontAlgn="base">
              <a:lnSpc>
                <a:spcPct val="90000"/>
              </a:lnSpc>
              <a:spcBef>
                <a:spcPct val="20000"/>
              </a:spcBef>
              <a:spcAft>
                <a:spcPct val="0"/>
              </a:spcAft>
              <a:buClr>
                <a:srgbClr val="FF6600"/>
              </a:buClr>
              <a:buChar char="♦"/>
              <a:defRPr sz="2400" b="1">
                <a:solidFill>
                  <a:srgbClr val="000099"/>
                </a:solidFill>
                <a:latin typeface="+mn-lt"/>
              </a:defRPr>
            </a:lvl6pPr>
            <a:lvl7pPr marL="2971800" indent="-228600" algn="l" rtl="0" fontAlgn="base">
              <a:lnSpc>
                <a:spcPct val="90000"/>
              </a:lnSpc>
              <a:spcBef>
                <a:spcPct val="20000"/>
              </a:spcBef>
              <a:spcAft>
                <a:spcPct val="0"/>
              </a:spcAft>
              <a:buClr>
                <a:srgbClr val="FF6600"/>
              </a:buClr>
              <a:buChar char="♦"/>
              <a:defRPr sz="2400" b="1">
                <a:solidFill>
                  <a:srgbClr val="000099"/>
                </a:solidFill>
                <a:latin typeface="+mn-lt"/>
              </a:defRPr>
            </a:lvl7pPr>
            <a:lvl8pPr marL="3429000" indent="-228600" algn="l" rtl="0" fontAlgn="base">
              <a:lnSpc>
                <a:spcPct val="90000"/>
              </a:lnSpc>
              <a:spcBef>
                <a:spcPct val="20000"/>
              </a:spcBef>
              <a:spcAft>
                <a:spcPct val="0"/>
              </a:spcAft>
              <a:buClr>
                <a:srgbClr val="FF6600"/>
              </a:buClr>
              <a:buChar char="♦"/>
              <a:defRPr sz="2400" b="1">
                <a:solidFill>
                  <a:srgbClr val="000099"/>
                </a:solidFill>
                <a:latin typeface="+mn-lt"/>
              </a:defRPr>
            </a:lvl8pPr>
            <a:lvl9pPr marL="3886200" indent="-228600" algn="l" rtl="0" fontAlgn="base">
              <a:lnSpc>
                <a:spcPct val="90000"/>
              </a:lnSpc>
              <a:spcBef>
                <a:spcPct val="20000"/>
              </a:spcBef>
              <a:spcAft>
                <a:spcPct val="0"/>
              </a:spcAft>
              <a:buClr>
                <a:srgbClr val="FF6600"/>
              </a:buClr>
              <a:buChar char="♦"/>
              <a:defRPr sz="2400" b="1">
                <a:solidFill>
                  <a:srgbClr val="000099"/>
                </a:solidFill>
                <a:latin typeface="+mn-lt"/>
              </a:defRPr>
            </a:lvl9pPr>
          </a:lstStyle>
          <a:p>
            <a:pPr algn="just">
              <a:spcBef>
                <a:spcPts val="450"/>
              </a:spcBef>
              <a:buClr>
                <a:srgbClr val="333333"/>
              </a:buClr>
              <a:defRPr/>
            </a:pPr>
            <a:r>
              <a:rPr lang="fr-FR" altLang="fr-FR" sz="1800" b="1" dirty="0">
                <a:solidFill>
                  <a:srgbClr val="333333"/>
                </a:solidFill>
                <a:latin typeface="Arial" charset="0"/>
              </a:rPr>
              <a:t>Objectif principal : réduire l’écart entre </a:t>
            </a:r>
          </a:p>
          <a:p>
            <a:pPr lvl="1" algn="just">
              <a:spcBef>
                <a:spcPts val="450"/>
              </a:spcBef>
              <a:defRPr/>
            </a:pPr>
            <a:r>
              <a:rPr lang="fr-FR" altLang="fr-FR" sz="1800" dirty="0">
                <a:latin typeface="Arial" charset="0"/>
              </a:rPr>
              <a:t>- Le solde des transactions courantes et du compte de capital mesuré par la Balance des Paiements</a:t>
            </a:r>
          </a:p>
          <a:p>
            <a:pPr lvl="1" algn="just">
              <a:spcBef>
                <a:spcPts val="450"/>
              </a:spcBef>
              <a:defRPr/>
            </a:pPr>
            <a:r>
              <a:rPr lang="fr-FR" altLang="fr-FR" sz="1800" dirty="0">
                <a:latin typeface="Arial" charset="0"/>
              </a:rPr>
              <a:t>- Le besoin de financement de la France mesuré par les comptes nationaux</a:t>
            </a:r>
          </a:p>
          <a:p>
            <a:pPr lvl="1" eaLnBrk="1" hangingPunct="1"/>
            <a:endParaRPr lang="fr-FR" altLang="fr-FR" sz="800" kern="0" dirty="0" smtClean="0"/>
          </a:p>
          <a:p>
            <a:pPr algn="just">
              <a:spcBef>
                <a:spcPts val="450"/>
              </a:spcBef>
              <a:buClr>
                <a:srgbClr val="333333"/>
              </a:buClr>
              <a:defRPr/>
            </a:pPr>
            <a:r>
              <a:rPr lang="fr-FR" altLang="fr-FR" sz="1800" b="1" dirty="0">
                <a:solidFill>
                  <a:srgbClr val="333333"/>
                </a:solidFill>
                <a:latin typeface="Arial" charset="0"/>
              </a:rPr>
              <a:t>Quelques autres objectifs de la base 2014 :</a:t>
            </a:r>
          </a:p>
          <a:p>
            <a:pPr lvl="1" algn="just">
              <a:spcBef>
                <a:spcPts val="400"/>
              </a:spcBef>
              <a:buClr>
                <a:srgbClr val="660066"/>
              </a:buClr>
              <a:defRPr/>
            </a:pPr>
            <a:r>
              <a:rPr lang="fr-FR" altLang="fr-FR" sz="1600" b="1" dirty="0">
                <a:solidFill>
                  <a:srgbClr val="660066"/>
                </a:solidFill>
                <a:latin typeface="Arial" charset="0"/>
              </a:rPr>
              <a:t>- Intégration dans les comptes de la production et du trafic de stupéfiants</a:t>
            </a:r>
          </a:p>
          <a:p>
            <a:pPr lvl="1" algn="just">
              <a:spcBef>
                <a:spcPts val="400"/>
              </a:spcBef>
              <a:buClr>
                <a:srgbClr val="660066"/>
              </a:buClr>
              <a:defRPr/>
            </a:pPr>
            <a:r>
              <a:rPr lang="fr-FR" altLang="fr-FR" sz="1600" b="1" dirty="0">
                <a:solidFill>
                  <a:srgbClr val="660066"/>
                </a:solidFill>
                <a:latin typeface="Arial" charset="0"/>
              </a:rPr>
              <a:t>- Chantier « audiovisuel public »</a:t>
            </a:r>
          </a:p>
          <a:p>
            <a:pPr lvl="1" algn="just">
              <a:spcBef>
                <a:spcPts val="400"/>
              </a:spcBef>
              <a:buClr>
                <a:srgbClr val="660066"/>
              </a:buClr>
              <a:defRPr/>
            </a:pPr>
            <a:r>
              <a:rPr lang="fr-FR" altLang="fr-FR" sz="1600" b="1" dirty="0">
                <a:solidFill>
                  <a:srgbClr val="660066"/>
                </a:solidFill>
                <a:latin typeface="Arial" charset="0"/>
              </a:rPr>
              <a:t>- Révision de la correction territoriale</a:t>
            </a:r>
          </a:p>
          <a:p>
            <a:pPr lvl="1" algn="just">
              <a:spcBef>
                <a:spcPts val="400"/>
              </a:spcBef>
              <a:buClr>
                <a:srgbClr val="660066"/>
              </a:buClr>
              <a:defRPr/>
            </a:pPr>
            <a:r>
              <a:rPr lang="fr-FR" altLang="fr-FR" sz="1600" b="1" dirty="0">
                <a:solidFill>
                  <a:srgbClr val="660066"/>
                </a:solidFill>
                <a:latin typeface="Arial" charset="0"/>
              </a:rPr>
              <a:t>- Révision des revenus de la propriété</a:t>
            </a:r>
          </a:p>
          <a:p>
            <a:pPr marL="187325" indent="-184150" algn="just">
              <a:spcBef>
                <a:spcPts val="450"/>
              </a:spcBef>
              <a:defRPr/>
            </a:pPr>
            <a:endParaRPr lang="fr-FR" altLang="fr-FR" sz="1800" b="1" dirty="0" smtClean="0">
              <a:solidFill>
                <a:srgbClr val="333333"/>
              </a:solidFill>
              <a:latin typeface="Arial" charset="0"/>
            </a:endParaRPr>
          </a:p>
          <a:p>
            <a:pPr marL="187325" indent="-184150" algn="just">
              <a:spcBef>
                <a:spcPts val="450"/>
              </a:spcBef>
              <a:defRPr/>
            </a:pPr>
            <a:r>
              <a:rPr lang="fr-FR" altLang="fr-FR" sz="1800" b="1" dirty="0" smtClean="0">
                <a:solidFill>
                  <a:srgbClr val="333333"/>
                </a:solidFill>
                <a:latin typeface="Arial" charset="0"/>
              </a:rPr>
              <a:t>Contrainte </a:t>
            </a:r>
            <a:r>
              <a:rPr lang="fr-FR" altLang="fr-FR" sz="1800" b="1" dirty="0">
                <a:solidFill>
                  <a:srgbClr val="333333"/>
                </a:solidFill>
                <a:latin typeface="Arial" charset="0"/>
              </a:rPr>
              <a:t>: </a:t>
            </a:r>
            <a:r>
              <a:rPr lang="fr-FR" altLang="fr-FR" sz="1800" dirty="0">
                <a:solidFill>
                  <a:srgbClr val="333333"/>
                </a:solidFill>
                <a:latin typeface="Arial" charset="0"/>
              </a:rPr>
              <a:t>limiter les impacts sur le PIB et ne pas toucher au compte de patrimoine non financier</a:t>
            </a:r>
          </a:p>
          <a:p>
            <a:pPr marL="187325" indent="-184150" algn="just">
              <a:spcBef>
                <a:spcPts val="250"/>
              </a:spcBef>
              <a:defRPr/>
            </a:pPr>
            <a:endParaRPr lang="fr-FR" altLang="fr-FR" sz="1000" b="1" dirty="0">
              <a:solidFill>
                <a:srgbClr val="333333"/>
              </a:solidFill>
              <a:latin typeface="Arial" charset="0"/>
            </a:endParaRPr>
          </a:p>
          <a:p>
            <a:pPr marL="187325" indent="-184150" algn="just">
              <a:spcBef>
                <a:spcPts val="450"/>
              </a:spcBef>
              <a:defRPr/>
            </a:pPr>
            <a:r>
              <a:rPr lang="fr-FR" altLang="fr-FR" sz="1800" b="1" dirty="0">
                <a:solidFill>
                  <a:srgbClr val="333333"/>
                </a:solidFill>
                <a:latin typeface="Arial" charset="0"/>
              </a:rPr>
              <a:t>Années de base : </a:t>
            </a:r>
            <a:r>
              <a:rPr lang="fr-FR" altLang="fr-FR" sz="1800" dirty="0">
                <a:solidFill>
                  <a:srgbClr val="333333"/>
                </a:solidFill>
                <a:latin typeface="Arial" charset="0"/>
              </a:rPr>
              <a:t>2013 et 2014</a:t>
            </a:r>
          </a:p>
          <a:p>
            <a:pPr lvl="1" eaLnBrk="1" hangingPunct="1"/>
            <a:endParaRPr lang="fr-FR" altLang="fr-FR" sz="800" kern="0" dirty="0" smtClean="0"/>
          </a:p>
          <a:p>
            <a:pPr eaLnBrk="1" hangingPunct="1"/>
            <a:endParaRPr lang="fr-FR" altLang="fr-FR" kern="0" dirty="0" smtClean="0"/>
          </a:p>
          <a:p>
            <a:pPr eaLnBrk="1" hangingPunct="1"/>
            <a:endParaRPr lang="fr-FR" altLang="fr-FR" kern="0" dirty="0" smtClean="0"/>
          </a:p>
        </p:txBody>
      </p:sp>
    </p:spTree>
    <p:extLst>
      <p:ext uri="{BB962C8B-B14F-4D97-AF65-F5344CB8AC3E}">
        <p14:creationId xmlns:p14="http://schemas.microsoft.com/office/powerpoint/2010/main" val="411525105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e la date 3"/>
          <p:cNvSpPr>
            <a:spLocks noGrp="1"/>
          </p:cNvSpPr>
          <p:nvPr>
            <p:ph type="dt" sz="quarter" idx="10"/>
          </p:nvPr>
        </p:nvSpPr>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fr-FR" altLang="fr-FR" sz="1200">
                <a:solidFill>
                  <a:srgbClr val="000099"/>
                </a:solidFill>
                <a:latin typeface="Arial" panose="020B0604020202020204" pitchFamily="34" charset="0"/>
              </a:rPr>
              <a:t>28/11/2014</a:t>
            </a:r>
          </a:p>
        </p:txBody>
      </p:sp>
      <p:sp>
        <p:nvSpPr>
          <p:cNvPr id="6" name="Espace réservé du numéro de diapositive 5"/>
          <p:cNvSpPr>
            <a:spLocks noGrp="1"/>
          </p:cNvSpPr>
          <p:nvPr>
            <p:ph type="sldNum" sz="quarter" idx="12"/>
          </p:nvPr>
        </p:nvSpPr>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fld id="{4E65B9C2-36BA-4976-A603-90CE1AFB1DC8}" type="slidenum">
              <a:rPr lang="fr-FR" altLang="fr-FR" sz="1200">
                <a:solidFill>
                  <a:schemeClr val="bg1"/>
                </a:solidFill>
                <a:latin typeface="Arial" panose="020B0604020202020204" pitchFamily="34" charset="0"/>
              </a:rPr>
              <a:pPr eaLnBrk="1" hangingPunct="1"/>
              <a:t>7</a:t>
            </a:fld>
            <a:endParaRPr lang="fr-FR" altLang="fr-FR" sz="1200">
              <a:solidFill>
                <a:schemeClr val="bg1"/>
              </a:solidFill>
              <a:latin typeface="Arial" panose="020B0604020202020204" pitchFamily="34" charset="0"/>
            </a:endParaRPr>
          </a:p>
        </p:txBody>
      </p:sp>
      <p:sp>
        <p:nvSpPr>
          <p:cNvPr id="7174" name="Rectangle 3"/>
          <p:cNvSpPr>
            <a:spLocks noGrp="1" noChangeArrowheads="1"/>
          </p:cNvSpPr>
          <p:nvPr>
            <p:ph type="body" idx="1"/>
          </p:nvPr>
        </p:nvSpPr>
        <p:spPr>
          <a:xfrm>
            <a:off x="76200" y="1295400"/>
            <a:ext cx="8153400" cy="4800600"/>
          </a:xfrm>
        </p:spPr>
        <p:txBody>
          <a:bodyPr/>
          <a:lstStyle/>
          <a:p>
            <a:pPr eaLnBrk="1" hangingPunct="1">
              <a:lnSpc>
                <a:spcPct val="80000"/>
              </a:lnSpc>
            </a:pPr>
            <a:endParaRPr lang="fr-FR" altLang="fr-FR" sz="700" dirty="0" smtClean="0"/>
          </a:p>
          <a:p>
            <a:pPr lvl="1" algn="just" eaLnBrk="1" hangingPunct="1">
              <a:lnSpc>
                <a:spcPct val="80000"/>
              </a:lnSpc>
              <a:buFont typeface="Wingdings" panose="05000000000000000000" pitchFamily="2" charset="2"/>
              <a:buChar char="Ü"/>
            </a:pPr>
            <a:r>
              <a:rPr lang="fr-FR" altLang="fr-FR" sz="1500" dirty="0" smtClean="0"/>
              <a:t> Un TES (ERE et CPR) disponible :</a:t>
            </a:r>
          </a:p>
          <a:p>
            <a:pPr lvl="1" algn="just" eaLnBrk="1" hangingPunct="1">
              <a:lnSpc>
                <a:spcPct val="80000"/>
              </a:lnSpc>
              <a:buFont typeface="Wingdings" panose="05000000000000000000" pitchFamily="2" charset="2"/>
              <a:buChar char="Ü"/>
            </a:pPr>
            <a:endParaRPr lang="fr-FR" altLang="fr-FR" sz="400" dirty="0" smtClean="0"/>
          </a:p>
          <a:p>
            <a:pPr lvl="2" algn="just" eaLnBrk="1" hangingPunct="1">
              <a:lnSpc>
                <a:spcPct val="80000"/>
              </a:lnSpc>
              <a:buFont typeface="Wingdings" panose="05000000000000000000" pitchFamily="2" charset="2"/>
              <a:buChar char="§"/>
            </a:pPr>
            <a:r>
              <a:rPr lang="fr-FR" altLang="fr-FR" sz="1200" dirty="0" smtClean="0"/>
              <a:t>Au niveau A17 (E) à partir de 1949</a:t>
            </a:r>
          </a:p>
          <a:p>
            <a:pPr lvl="2" algn="just" eaLnBrk="1" hangingPunct="1">
              <a:lnSpc>
                <a:spcPct val="80000"/>
              </a:lnSpc>
              <a:buFont typeface="Wingdings" panose="05000000000000000000" pitchFamily="2" charset="2"/>
              <a:buChar char="§"/>
            </a:pPr>
            <a:r>
              <a:rPr lang="fr-FR" altLang="fr-FR" sz="1200" dirty="0" smtClean="0"/>
              <a:t>Au niveau F60, F48, A38 (F) à partir de 1959 </a:t>
            </a:r>
          </a:p>
          <a:p>
            <a:pPr lvl="2" algn="just" eaLnBrk="1" hangingPunct="1">
              <a:lnSpc>
                <a:spcPct val="80000"/>
              </a:lnSpc>
              <a:buFont typeface="Wingdings" panose="05000000000000000000" pitchFamily="2" charset="2"/>
              <a:buChar char="§"/>
            </a:pPr>
            <a:r>
              <a:rPr lang="fr-FR" altLang="fr-FR" sz="1200" dirty="0" smtClean="0"/>
              <a:t>Au niveau A138 (G) à partir de 1999</a:t>
            </a:r>
          </a:p>
          <a:p>
            <a:pPr lvl="2" algn="just" eaLnBrk="1" hangingPunct="1">
              <a:lnSpc>
                <a:spcPct val="80000"/>
              </a:lnSpc>
              <a:buFont typeface="Wingdings" panose="05000000000000000000" pitchFamily="2" charset="2"/>
              <a:buChar char="§"/>
            </a:pPr>
            <a:endParaRPr lang="fr-FR" altLang="fr-FR" sz="600" dirty="0" smtClean="0"/>
          </a:p>
          <a:p>
            <a:pPr lvl="1" algn="just" eaLnBrk="1" hangingPunct="1">
              <a:lnSpc>
                <a:spcPct val="80000"/>
              </a:lnSpc>
              <a:buFont typeface="Wingdings" panose="05000000000000000000" pitchFamily="2" charset="2"/>
              <a:buChar char="Ü"/>
            </a:pPr>
            <a:r>
              <a:rPr lang="fr-FR" altLang="fr-FR" sz="1500" dirty="0" smtClean="0"/>
              <a:t> Un TEI disponible :</a:t>
            </a:r>
          </a:p>
          <a:p>
            <a:pPr lvl="1" algn="just" eaLnBrk="1" hangingPunct="1">
              <a:lnSpc>
                <a:spcPct val="80000"/>
              </a:lnSpc>
              <a:buFont typeface="Wingdings" panose="05000000000000000000" pitchFamily="2" charset="2"/>
              <a:buChar char="Ü"/>
            </a:pPr>
            <a:endParaRPr lang="fr-FR" altLang="fr-FR" sz="400" dirty="0" smtClean="0"/>
          </a:p>
          <a:p>
            <a:pPr lvl="2" algn="just" eaLnBrk="1" hangingPunct="1">
              <a:lnSpc>
                <a:spcPct val="80000"/>
              </a:lnSpc>
              <a:buFont typeface="Wingdings" panose="05000000000000000000" pitchFamily="2" charset="2"/>
              <a:buChar char="§"/>
            </a:pPr>
            <a:r>
              <a:rPr lang="fr-FR" altLang="fr-FR" sz="1200" dirty="0" smtClean="0"/>
              <a:t>Au niveau A17 à partir de 1949</a:t>
            </a:r>
          </a:p>
          <a:p>
            <a:pPr lvl="2" algn="just" eaLnBrk="1" hangingPunct="1">
              <a:lnSpc>
                <a:spcPct val="80000"/>
              </a:lnSpc>
              <a:buFont typeface="Wingdings" panose="05000000000000000000" pitchFamily="2" charset="2"/>
              <a:buChar char="§"/>
            </a:pPr>
            <a:r>
              <a:rPr lang="fr-FR" altLang="fr-FR" sz="1200" dirty="0" smtClean="0"/>
              <a:t>Au niveau F60, F48, A38 (F) à partir de 1978</a:t>
            </a:r>
          </a:p>
          <a:p>
            <a:pPr lvl="2" algn="just" eaLnBrk="1" hangingPunct="1">
              <a:lnSpc>
                <a:spcPct val="80000"/>
              </a:lnSpc>
              <a:buFont typeface="Wingdings" panose="05000000000000000000" pitchFamily="2" charset="2"/>
              <a:buChar char="§"/>
            </a:pPr>
            <a:endParaRPr lang="fr-FR" altLang="fr-FR" sz="600" dirty="0" smtClean="0"/>
          </a:p>
          <a:p>
            <a:pPr lvl="1" algn="just" eaLnBrk="1" hangingPunct="1">
              <a:lnSpc>
                <a:spcPct val="80000"/>
              </a:lnSpc>
              <a:buFont typeface="Wingdings" panose="05000000000000000000" pitchFamily="2" charset="2"/>
              <a:buChar char="Ü"/>
            </a:pPr>
            <a:r>
              <a:rPr lang="fr-FR" altLang="fr-FR" sz="1500" dirty="0" smtClean="0"/>
              <a:t> Des CEB disponibles : </a:t>
            </a:r>
          </a:p>
          <a:p>
            <a:pPr lvl="1" algn="just" eaLnBrk="1" hangingPunct="1">
              <a:lnSpc>
                <a:spcPct val="80000"/>
              </a:lnSpc>
              <a:buFont typeface="Wingdings" panose="05000000000000000000" pitchFamily="2" charset="2"/>
              <a:buChar char="Ü"/>
            </a:pPr>
            <a:endParaRPr lang="fr-FR" altLang="fr-FR" sz="400" dirty="0" smtClean="0"/>
          </a:p>
          <a:p>
            <a:pPr lvl="2" algn="just" eaLnBrk="1" hangingPunct="1">
              <a:lnSpc>
                <a:spcPct val="80000"/>
              </a:lnSpc>
              <a:buFont typeface="Wingdings" panose="05000000000000000000" pitchFamily="2" charset="2"/>
              <a:buChar char="§"/>
            </a:pPr>
            <a:r>
              <a:rPr lang="fr-FR" altLang="fr-FR" sz="1200" dirty="0" smtClean="0"/>
              <a:t>Au niveau F60, F48, A38, A17 : à partir de 1978</a:t>
            </a:r>
          </a:p>
          <a:p>
            <a:pPr lvl="2" algn="just" eaLnBrk="1" hangingPunct="1">
              <a:lnSpc>
                <a:spcPct val="80000"/>
              </a:lnSpc>
              <a:buFont typeface="Wingdings" panose="05000000000000000000" pitchFamily="2" charset="2"/>
              <a:buNone/>
            </a:pPr>
            <a:endParaRPr lang="fr-FR" altLang="fr-FR" sz="600" dirty="0" smtClean="0"/>
          </a:p>
          <a:p>
            <a:pPr lvl="1" algn="just" eaLnBrk="1" hangingPunct="1">
              <a:lnSpc>
                <a:spcPct val="80000"/>
              </a:lnSpc>
              <a:buFont typeface="Wingdings" panose="05000000000000000000" pitchFamily="2" charset="2"/>
              <a:buChar char="Ü"/>
            </a:pPr>
            <a:r>
              <a:rPr lang="fr-FR" altLang="fr-FR" sz="1500" dirty="0" smtClean="0"/>
              <a:t> Les principales opérations du TEE disponibles depuis 1949 pour les SI suivants: S11, S12A, S124, S125, S1311, S1313, S1314, S14AA, S14AF, S14B, S15, S2</a:t>
            </a:r>
            <a:r>
              <a:rPr lang="fr-FR" altLang="fr-FR" sz="1200" dirty="0" smtClean="0"/>
              <a:t> </a:t>
            </a:r>
          </a:p>
          <a:p>
            <a:pPr lvl="1" algn="just" eaLnBrk="1" hangingPunct="1">
              <a:lnSpc>
                <a:spcPct val="80000"/>
              </a:lnSpc>
              <a:buFont typeface="Wingdings" panose="05000000000000000000" pitchFamily="2" charset="2"/>
              <a:buChar char="Ü"/>
            </a:pPr>
            <a:endParaRPr lang="fr-FR" altLang="fr-FR" sz="400" dirty="0" smtClean="0"/>
          </a:p>
          <a:p>
            <a:pPr lvl="2" algn="just" eaLnBrk="1" hangingPunct="1">
              <a:lnSpc>
                <a:spcPct val="80000"/>
              </a:lnSpc>
              <a:buFont typeface="Wingdings" panose="05000000000000000000" pitchFamily="2" charset="2"/>
              <a:buChar char="§"/>
            </a:pPr>
            <a:r>
              <a:rPr lang="fr-FR" altLang="fr-FR" sz="1200" dirty="0" smtClean="0"/>
              <a:t>Les transferts courants entre APU (D73) ne sont disponibles avant 1978 qu’en solde Ressources - Emplois</a:t>
            </a:r>
          </a:p>
          <a:p>
            <a:pPr lvl="2" algn="just" eaLnBrk="1" hangingPunct="1">
              <a:lnSpc>
                <a:spcPct val="80000"/>
              </a:lnSpc>
              <a:buFont typeface="Wingdings" panose="05000000000000000000" pitchFamily="2" charset="2"/>
              <a:buChar char="§"/>
            </a:pPr>
            <a:r>
              <a:rPr lang="fr-FR" altLang="fr-FR" sz="1200" dirty="0" smtClean="0"/>
              <a:t>les comptes distincts de l’Etat (S13111) et des ODAC (S13112) commencent en 1978</a:t>
            </a:r>
          </a:p>
          <a:p>
            <a:pPr lvl="2" algn="just" eaLnBrk="1" hangingPunct="1">
              <a:lnSpc>
                <a:spcPct val="80000"/>
              </a:lnSpc>
              <a:buFont typeface="Wingdings" panose="05000000000000000000" pitchFamily="2" charset="2"/>
              <a:buChar char="§"/>
            </a:pPr>
            <a:endParaRPr lang="fr-FR" altLang="fr-FR" sz="600" dirty="0" smtClean="0"/>
          </a:p>
          <a:p>
            <a:pPr lvl="1" algn="just" eaLnBrk="1" hangingPunct="1">
              <a:lnSpc>
                <a:spcPct val="80000"/>
              </a:lnSpc>
              <a:buFont typeface="Wingdings" panose="05000000000000000000" pitchFamily="2" charset="2"/>
              <a:buChar char="Ü"/>
            </a:pPr>
            <a:r>
              <a:rPr lang="fr-FR" altLang="fr-FR" sz="1500" dirty="0" smtClean="0"/>
              <a:t> Matrices de FBCF produit </a:t>
            </a:r>
            <a:r>
              <a:rPr lang="fr-FR" altLang="fr-FR" sz="1500" dirty="0" smtClean="0">
                <a:cs typeface="Times New Roman" panose="02020603050405020304" pitchFamily="18" charset="0"/>
              </a:rPr>
              <a:t>× branche × SI</a:t>
            </a:r>
          </a:p>
          <a:p>
            <a:pPr lvl="1" algn="just" eaLnBrk="1" hangingPunct="1">
              <a:lnSpc>
                <a:spcPct val="80000"/>
              </a:lnSpc>
              <a:buFont typeface="Wingdings" panose="05000000000000000000" pitchFamily="2" charset="2"/>
              <a:buChar char="Ü"/>
            </a:pPr>
            <a:endParaRPr lang="fr-FR" altLang="fr-FR" sz="400" dirty="0" smtClean="0"/>
          </a:p>
          <a:p>
            <a:pPr lvl="2" algn="just" eaLnBrk="1" hangingPunct="1">
              <a:lnSpc>
                <a:spcPct val="80000"/>
              </a:lnSpc>
              <a:buFont typeface="Wingdings" panose="05000000000000000000" pitchFamily="2" charset="2"/>
              <a:buChar char="§"/>
            </a:pPr>
            <a:r>
              <a:rPr lang="fr-FR" altLang="fr-FR" sz="1200" dirty="0" smtClean="0"/>
              <a:t>Au niveau A38 (F) à partir de 1959 </a:t>
            </a:r>
          </a:p>
          <a:p>
            <a:pPr lvl="2" algn="just" eaLnBrk="1" hangingPunct="1">
              <a:lnSpc>
                <a:spcPct val="80000"/>
              </a:lnSpc>
              <a:buFont typeface="Wingdings" panose="05000000000000000000" pitchFamily="2" charset="2"/>
              <a:buChar char="§"/>
            </a:pPr>
            <a:r>
              <a:rPr lang="fr-FR" altLang="fr-FR" sz="1200" dirty="0" smtClean="0"/>
              <a:t>Au niveau A138 (G) à partir de 1999</a:t>
            </a:r>
          </a:p>
          <a:p>
            <a:pPr lvl="2" algn="just" eaLnBrk="1" hangingPunct="1">
              <a:lnSpc>
                <a:spcPct val="80000"/>
              </a:lnSpc>
              <a:buFont typeface="Wingdings" panose="05000000000000000000" pitchFamily="2" charset="2"/>
              <a:buChar char="§"/>
            </a:pPr>
            <a:r>
              <a:rPr lang="fr-FR" altLang="fr-FR" sz="1200" dirty="0" smtClean="0"/>
              <a:t>Croisements produits au niveau G </a:t>
            </a:r>
            <a:r>
              <a:rPr lang="fr-FR" altLang="fr-FR" sz="1200" dirty="0" smtClean="0">
                <a:latin typeface="Times New Roman" panose="02020603050405020304" pitchFamily="18" charset="0"/>
                <a:cs typeface="Times New Roman" panose="02020603050405020304" pitchFamily="18" charset="0"/>
              </a:rPr>
              <a:t>×</a:t>
            </a:r>
            <a:r>
              <a:rPr lang="fr-FR" altLang="fr-FR" sz="1200" dirty="0" smtClean="0"/>
              <a:t> branches au niveau F (par SI) depuis 1959 pour une liste donnée de produits</a:t>
            </a:r>
          </a:p>
          <a:p>
            <a:pPr lvl="2" algn="just" eaLnBrk="1" hangingPunct="1">
              <a:lnSpc>
                <a:spcPct val="80000"/>
              </a:lnSpc>
              <a:buFont typeface="Wingdings" panose="05000000000000000000" pitchFamily="2" charset="2"/>
              <a:buChar char="§"/>
            </a:pPr>
            <a:endParaRPr lang="fr-FR" altLang="fr-FR" sz="1200" dirty="0" smtClean="0"/>
          </a:p>
        </p:txBody>
      </p:sp>
      <p:sp>
        <p:nvSpPr>
          <p:cNvPr id="7176" name="Rectangle 2"/>
          <p:cNvSpPr>
            <a:spLocks noChangeArrowheads="1"/>
          </p:cNvSpPr>
          <p:nvPr/>
        </p:nvSpPr>
        <p:spPr bwMode="auto">
          <a:xfrm>
            <a:off x="457200" y="152400"/>
            <a:ext cx="8147248" cy="7556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b"/>
          <a:lstStyle>
            <a:lvl1pPr eaLnBrk="0" hangingPunct="0">
              <a:lnSpc>
                <a:spcPct val="90000"/>
              </a:lnSpc>
              <a:defRPr sz="2800" b="1">
                <a:solidFill>
                  <a:srgbClr val="000099"/>
                </a:solidFill>
                <a:latin typeface="Arial" panose="020B0604020202020204" pitchFamily="34" charset="0"/>
              </a:defRPr>
            </a:lvl1pPr>
            <a:lvl2pPr eaLnBrk="0" hangingPunct="0">
              <a:lnSpc>
                <a:spcPct val="90000"/>
              </a:lnSpc>
              <a:defRPr sz="2800" b="1">
                <a:solidFill>
                  <a:srgbClr val="000099"/>
                </a:solidFill>
                <a:latin typeface="Arial" panose="020B0604020202020204" pitchFamily="34" charset="0"/>
              </a:defRPr>
            </a:lvl2pPr>
            <a:lvl3pPr eaLnBrk="0" hangingPunct="0">
              <a:lnSpc>
                <a:spcPct val="90000"/>
              </a:lnSpc>
              <a:defRPr sz="2800" b="1">
                <a:solidFill>
                  <a:srgbClr val="000099"/>
                </a:solidFill>
                <a:latin typeface="Arial" panose="020B0604020202020204" pitchFamily="34" charset="0"/>
              </a:defRPr>
            </a:lvl3pPr>
            <a:lvl4pPr eaLnBrk="0" hangingPunct="0">
              <a:lnSpc>
                <a:spcPct val="90000"/>
              </a:lnSpc>
              <a:defRPr sz="2800" b="1">
                <a:solidFill>
                  <a:srgbClr val="000099"/>
                </a:solidFill>
                <a:latin typeface="Arial" panose="020B0604020202020204" pitchFamily="34" charset="0"/>
              </a:defRPr>
            </a:lvl4pPr>
            <a:lvl5pPr eaLnBrk="0" hangingPunct="0">
              <a:lnSpc>
                <a:spcPct val="90000"/>
              </a:lnSpc>
              <a:defRPr sz="2800" b="1">
                <a:solidFill>
                  <a:srgbClr val="000099"/>
                </a:solidFill>
                <a:latin typeface="Arial" panose="020B0604020202020204" pitchFamily="34" charset="0"/>
              </a:defRPr>
            </a:lvl5pPr>
            <a:lvl6pPr marL="457200" eaLnBrk="0" fontAlgn="base" hangingPunct="0">
              <a:lnSpc>
                <a:spcPct val="90000"/>
              </a:lnSpc>
              <a:spcBef>
                <a:spcPct val="0"/>
              </a:spcBef>
              <a:spcAft>
                <a:spcPct val="0"/>
              </a:spcAft>
              <a:defRPr sz="2800" b="1">
                <a:solidFill>
                  <a:srgbClr val="000099"/>
                </a:solidFill>
                <a:latin typeface="Arial" panose="020B0604020202020204" pitchFamily="34" charset="0"/>
              </a:defRPr>
            </a:lvl6pPr>
            <a:lvl7pPr marL="914400" eaLnBrk="0" fontAlgn="base" hangingPunct="0">
              <a:lnSpc>
                <a:spcPct val="90000"/>
              </a:lnSpc>
              <a:spcBef>
                <a:spcPct val="0"/>
              </a:spcBef>
              <a:spcAft>
                <a:spcPct val="0"/>
              </a:spcAft>
              <a:defRPr sz="2800" b="1">
                <a:solidFill>
                  <a:srgbClr val="000099"/>
                </a:solidFill>
                <a:latin typeface="Arial" panose="020B0604020202020204" pitchFamily="34" charset="0"/>
              </a:defRPr>
            </a:lvl7pPr>
            <a:lvl8pPr marL="1371600" eaLnBrk="0" fontAlgn="base" hangingPunct="0">
              <a:lnSpc>
                <a:spcPct val="90000"/>
              </a:lnSpc>
              <a:spcBef>
                <a:spcPct val="0"/>
              </a:spcBef>
              <a:spcAft>
                <a:spcPct val="0"/>
              </a:spcAft>
              <a:defRPr sz="2800" b="1">
                <a:solidFill>
                  <a:srgbClr val="000099"/>
                </a:solidFill>
                <a:latin typeface="Arial" panose="020B0604020202020204" pitchFamily="34" charset="0"/>
              </a:defRPr>
            </a:lvl8pPr>
            <a:lvl9pPr marL="1828800" eaLnBrk="0" fontAlgn="base" hangingPunct="0">
              <a:lnSpc>
                <a:spcPct val="90000"/>
              </a:lnSpc>
              <a:spcBef>
                <a:spcPct val="0"/>
              </a:spcBef>
              <a:spcAft>
                <a:spcPct val="0"/>
              </a:spcAft>
              <a:defRPr sz="2800" b="1">
                <a:solidFill>
                  <a:srgbClr val="000099"/>
                </a:solidFill>
                <a:latin typeface="Arial" panose="020B0604020202020204" pitchFamily="34" charset="0"/>
              </a:defRPr>
            </a:lvl9pPr>
          </a:lstStyle>
          <a:p>
            <a:pPr eaLnBrk="1" hangingPunct="1"/>
            <a:r>
              <a:rPr lang="fr-FR" altLang="fr-FR" dirty="0"/>
              <a:t>2. Les séries longues de la base </a:t>
            </a:r>
            <a:r>
              <a:rPr lang="fr-FR" altLang="fr-FR" dirty="0" smtClean="0"/>
              <a:t>2010 en France</a:t>
            </a:r>
            <a:r>
              <a:rPr lang="fr-FR" altLang="fr-FR" dirty="0"/>
              <a:t/>
            </a:r>
            <a:br>
              <a:rPr lang="fr-FR" altLang="fr-FR" dirty="0"/>
            </a:br>
            <a:r>
              <a:rPr lang="fr-FR" altLang="fr-FR" sz="1000" dirty="0"/>
              <a:t/>
            </a:r>
            <a:br>
              <a:rPr lang="fr-FR" altLang="fr-FR" sz="1000" dirty="0"/>
            </a:br>
            <a:r>
              <a:rPr lang="fr-FR" altLang="fr-FR" sz="1000" dirty="0"/>
              <a:t>	</a:t>
            </a:r>
            <a:r>
              <a:rPr lang="fr-FR" altLang="fr-FR" sz="2000" dirty="0">
                <a:solidFill>
                  <a:schemeClr val="tx1"/>
                </a:solidFill>
              </a:rPr>
              <a:t>Des tableaux plus ou moins détaillés</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e la date 3"/>
          <p:cNvSpPr>
            <a:spLocks noGrp="1"/>
          </p:cNvSpPr>
          <p:nvPr>
            <p:ph type="dt" sz="quarter" idx="10"/>
          </p:nvPr>
        </p:nvSpPr>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fr-FR" altLang="fr-FR" sz="1200">
                <a:solidFill>
                  <a:srgbClr val="000099"/>
                </a:solidFill>
                <a:latin typeface="Arial" panose="020B0604020202020204" pitchFamily="34" charset="0"/>
              </a:rPr>
              <a:t>28/11/2014</a:t>
            </a:r>
          </a:p>
        </p:txBody>
      </p:sp>
      <p:sp>
        <p:nvSpPr>
          <p:cNvPr id="6" name="Espace réservé du numéro de diapositive 5"/>
          <p:cNvSpPr>
            <a:spLocks noGrp="1"/>
          </p:cNvSpPr>
          <p:nvPr>
            <p:ph type="sldNum" sz="quarter" idx="12"/>
          </p:nvPr>
        </p:nvSpPr>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fld id="{4E65B9C2-36BA-4976-A603-90CE1AFB1DC8}" type="slidenum">
              <a:rPr lang="fr-FR" altLang="fr-FR" sz="1200">
                <a:solidFill>
                  <a:schemeClr val="bg1"/>
                </a:solidFill>
                <a:latin typeface="Arial" panose="020B0604020202020204" pitchFamily="34" charset="0"/>
              </a:rPr>
              <a:pPr eaLnBrk="1" hangingPunct="1"/>
              <a:t>8</a:t>
            </a:fld>
            <a:endParaRPr lang="fr-FR" altLang="fr-FR" sz="1200">
              <a:solidFill>
                <a:schemeClr val="bg1"/>
              </a:solidFill>
              <a:latin typeface="Arial" panose="020B0604020202020204" pitchFamily="34" charset="0"/>
            </a:endParaRPr>
          </a:p>
        </p:txBody>
      </p:sp>
      <p:sp>
        <p:nvSpPr>
          <p:cNvPr id="7176" name="Rectangle 2"/>
          <p:cNvSpPr>
            <a:spLocks noChangeArrowheads="1"/>
          </p:cNvSpPr>
          <p:nvPr/>
        </p:nvSpPr>
        <p:spPr bwMode="auto">
          <a:xfrm>
            <a:off x="457200" y="152400"/>
            <a:ext cx="8147248" cy="7556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b"/>
          <a:lstStyle>
            <a:lvl1pPr eaLnBrk="0" hangingPunct="0">
              <a:lnSpc>
                <a:spcPct val="90000"/>
              </a:lnSpc>
              <a:defRPr sz="2800" b="1">
                <a:solidFill>
                  <a:srgbClr val="000099"/>
                </a:solidFill>
                <a:latin typeface="Arial" panose="020B0604020202020204" pitchFamily="34" charset="0"/>
              </a:defRPr>
            </a:lvl1pPr>
            <a:lvl2pPr eaLnBrk="0" hangingPunct="0">
              <a:lnSpc>
                <a:spcPct val="90000"/>
              </a:lnSpc>
              <a:defRPr sz="2800" b="1">
                <a:solidFill>
                  <a:srgbClr val="000099"/>
                </a:solidFill>
                <a:latin typeface="Arial" panose="020B0604020202020204" pitchFamily="34" charset="0"/>
              </a:defRPr>
            </a:lvl2pPr>
            <a:lvl3pPr eaLnBrk="0" hangingPunct="0">
              <a:lnSpc>
                <a:spcPct val="90000"/>
              </a:lnSpc>
              <a:defRPr sz="2800" b="1">
                <a:solidFill>
                  <a:srgbClr val="000099"/>
                </a:solidFill>
                <a:latin typeface="Arial" panose="020B0604020202020204" pitchFamily="34" charset="0"/>
              </a:defRPr>
            </a:lvl3pPr>
            <a:lvl4pPr eaLnBrk="0" hangingPunct="0">
              <a:lnSpc>
                <a:spcPct val="90000"/>
              </a:lnSpc>
              <a:defRPr sz="2800" b="1">
                <a:solidFill>
                  <a:srgbClr val="000099"/>
                </a:solidFill>
                <a:latin typeface="Arial" panose="020B0604020202020204" pitchFamily="34" charset="0"/>
              </a:defRPr>
            </a:lvl4pPr>
            <a:lvl5pPr eaLnBrk="0" hangingPunct="0">
              <a:lnSpc>
                <a:spcPct val="90000"/>
              </a:lnSpc>
              <a:defRPr sz="2800" b="1">
                <a:solidFill>
                  <a:srgbClr val="000099"/>
                </a:solidFill>
                <a:latin typeface="Arial" panose="020B0604020202020204" pitchFamily="34" charset="0"/>
              </a:defRPr>
            </a:lvl5pPr>
            <a:lvl6pPr marL="457200" eaLnBrk="0" fontAlgn="base" hangingPunct="0">
              <a:lnSpc>
                <a:spcPct val="90000"/>
              </a:lnSpc>
              <a:spcBef>
                <a:spcPct val="0"/>
              </a:spcBef>
              <a:spcAft>
                <a:spcPct val="0"/>
              </a:spcAft>
              <a:defRPr sz="2800" b="1">
                <a:solidFill>
                  <a:srgbClr val="000099"/>
                </a:solidFill>
                <a:latin typeface="Arial" panose="020B0604020202020204" pitchFamily="34" charset="0"/>
              </a:defRPr>
            </a:lvl6pPr>
            <a:lvl7pPr marL="914400" eaLnBrk="0" fontAlgn="base" hangingPunct="0">
              <a:lnSpc>
                <a:spcPct val="90000"/>
              </a:lnSpc>
              <a:spcBef>
                <a:spcPct val="0"/>
              </a:spcBef>
              <a:spcAft>
                <a:spcPct val="0"/>
              </a:spcAft>
              <a:defRPr sz="2800" b="1">
                <a:solidFill>
                  <a:srgbClr val="000099"/>
                </a:solidFill>
                <a:latin typeface="Arial" panose="020B0604020202020204" pitchFamily="34" charset="0"/>
              </a:defRPr>
            </a:lvl7pPr>
            <a:lvl8pPr marL="1371600" eaLnBrk="0" fontAlgn="base" hangingPunct="0">
              <a:lnSpc>
                <a:spcPct val="90000"/>
              </a:lnSpc>
              <a:spcBef>
                <a:spcPct val="0"/>
              </a:spcBef>
              <a:spcAft>
                <a:spcPct val="0"/>
              </a:spcAft>
              <a:defRPr sz="2800" b="1">
                <a:solidFill>
                  <a:srgbClr val="000099"/>
                </a:solidFill>
                <a:latin typeface="Arial" panose="020B0604020202020204" pitchFamily="34" charset="0"/>
              </a:defRPr>
            </a:lvl8pPr>
            <a:lvl9pPr marL="1828800" eaLnBrk="0" fontAlgn="base" hangingPunct="0">
              <a:lnSpc>
                <a:spcPct val="90000"/>
              </a:lnSpc>
              <a:spcBef>
                <a:spcPct val="0"/>
              </a:spcBef>
              <a:spcAft>
                <a:spcPct val="0"/>
              </a:spcAft>
              <a:defRPr sz="2800" b="1">
                <a:solidFill>
                  <a:srgbClr val="000099"/>
                </a:solidFill>
                <a:latin typeface="Arial" panose="020B0604020202020204" pitchFamily="34" charset="0"/>
              </a:defRPr>
            </a:lvl9pPr>
          </a:lstStyle>
          <a:p>
            <a:pPr eaLnBrk="1" hangingPunct="1"/>
            <a:r>
              <a:rPr lang="fr-FR" altLang="fr-FR" dirty="0"/>
              <a:t>3</a:t>
            </a:r>
            <a:r>
              <a:rPr lang="fr-FR" altLang="fr-FR" dirty="0" smtClean="0"/>
              <a:t>. Définition de la </a:t>
            </a:r>
            <a:r>
              <a:rPr lang="fr-FR" altLang="fr-FR" dirty="0" err="1" smtClean="0"/>
              <a:t>rétropolation</a:t>
            </a:r>
            <a:r>
              <a:rPr lang="fr-FR" altLang="fr-FR" dirty="0"/>
              <a:t/>
            </a:r>
            <a:br>
              <a:rPr lang="fr-FR" altLang="fr-FR" dirty="0"/>
            </a:br>
            <a:r>
              <a:rPr lang="fr-FR" altLang="fr-FR" sz="1000" dirty="0"/>
              <a:t/>
            </a:r>
            <a:br>
              <a:rPr lang="fr-FR" altLang="fr-FR" sz="1000" dirty="0"/>
            </a:br>
            <a:endParaRPr lang="fr-FR" altLang="fr-FR" sz="2000" dirty="0">
              <a:solidFill>
                <a:schemeClr val="tx1"/>
              </a:solidFill>
            </a:endParaRPr>
          </a:p>
        </p:txBody>
      </p:sp>
      <p:sp>
        <p:nvSpPr>
          <p:cNvPr id="7" name="Rectangle 3"/>
          <p:cNvSpPr>
            <a:spLocks noChangeArrowheads="1"/>
          </p:cNvSpPr>
          <p:nvPr/>
        </p:nvSpPr>
        <p:spPr bwMode="auto">
          <a:xfrm>
            <a:off x="228600" y="1219200"/>
            <a:ext cx="8153400" cy="48006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marL="342900" indent="-338138">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2400">
                <a:solidFill>
                  <a:srgbClr val="000000"/>
                </a:solidFill>
                <a:latin typeface="Times New Roman" panose="02020603050405020304" pitchFamily="18" charset="0"/>
                <a:ea typeface="Microsoft YaHei" panose="020B0503020204020204" pitchFamily="34" charset="-122"/>
              </a:defRPr>
            </a:lvl1pPr>
            <a:lvl2pPr>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2400">
                <a:solidFill>
                  <a:srgbClr val="000000"/>
                </a:solidFill>
                <a:latin typeface="Times New Roman" panose="02020603050405020304" pitchFamily="18" charset="0"/>
                <a:ea typeface="Microsoft YaHei" panose="020B0503020204020204" pitchFamily="34" charset="-122"/>
              </a:defRPr>
            </a:lvl2pPr>
            <a:lvl3pPr>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2400">
                <a:solidFill>
                  <a:srgbClr val="000000"/>
                </a:solidFill>
                <a:latin typeface="Times New Roman" panose="02020603050405020304" pitchFamily="18" charset="0"/>
                <a:ea typeface="Microsoft YaHei" panose="020B0503020204020204" pitchFamily="34" charset="-122"/>
              </a:defRPr>
            </a:lvl3pPr>
            <a:lvl4pPr>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2400">
                <a:solidFill>
                  <a:srgbClr val="000000"/>
                </a:solidFill>
                <a:latin typeface="Times New Roman" panose="02020603050405020304" pitchFamily="18" charset="0"/>
                <a:ea typeface="Microsoft YaHei" panose="020B0503020204020204" pitchFamily="34" charset="-122"/>
              </a:defRPr>
            </a:lvl4pPr>
            <a:lvl5pPr>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2400">
                <a:solidFill>
                  <a:srgbClr val="000000"/>
                </a:solidFill>
                <a:latin typeface="Times New Roman" panose="02020603050405020304" pitchFamily="18" charset="0"/>
                <a:ea typeface="Microsoft YaHei" panose="020B0503020204020204" pitchFamily="34" charset="-122"/>
              </a:defRPr>
            </a:lvl5pPr>
            <a:lvl6pPr marL="2514600" indent="-228600" defTabSz="449263" fontAlgn="base">
              <a:spcBef>
                <a:spcPct val="0"/>
              </a:spcBef>
              <a:spcAft>
                <a:spcPct val="0"/>
              </a:spcAft>
              <a:buClr>
                <a:srgbClr val="000000"/>
              </a:buClr>
              <a:buSzPct val="100000"/>
              <a:buFont typeface="Times New Roman" panose="02020603050405020304"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2400">
                <a:solidFill>
                  <a:srgbClr val="000000"/>
                </a:solidFill>
                <a:latin typeface="Times New Roman" panose="02020603050405020304" pitchFamily="18" charset="0"/>
                <a:ea typeface="Microsoft YaHei" panose="020B0503020204020204" pitchFamily="34" charset="-122"/>
              </a:defRPr>
            </a:lvl6pPr>
            <a:lvl7pPr marL="2971800" indent="-228600" defTabSz="449263" fontAlgn="base">
              <a:spcBef>
                <a:spcPct val="0"/>
              </a:spcBef>
              <a:spcAft>
                <a:spcPct val="0"/>
              </a:spcAft>
              <a:buClr>
                <a:srgbClr val="000000"/>
              </a:buClr>
              <a:buSzPct val="100000"/>
              <a:buFont typeface="Times New Roman" panose="02020603050405020304"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2400">
                <a:solidFill>
                  <a:srgbClr val="000000"/>
                </a:solidFill>
                <a:latin typeface="Times New Roman" panose="02020603050405020304" pitchFamily="18" charset="0"/>
                <a:ea typeface="Microsoft YaHei" panose="020B0503020204020204" pitchFamily="34" charset="-122"/>
              </a:defRPr>
            </a:lvl7pPr>
            <a:lvl8pPr marL="3429000" indent="-228600" defTabSz="449263" fontAlgn="base">
              <a:spcBef>
                <a:spcPct val="0"/>
              </a:spcBef>
              <a:spcAft>
                <a:spcPct val="0"/>
              </a:spcAft>
              <a:buClr>
                <a:srgbClr val="000000"/>
              </a:buClr>
              <a:buSzPct val="100000"/>
              <a:buFont typeface="Times New Roman" panose="02020603050405020304"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2400">
                <a:solidFill>
                  <a:srgbClr val="000000"/>
                </a:solidFill>
                <a:latin typeface="Times New Roman" panose="02020603050405020304" pitchFamily="18" charset="0"/>
                <a:ea typeface="Microsoft YaHei" panose="020B0503020204020204" pitchFamily="34" charset="-122"/>
              </a:defRPr>
            </a:lvl8pPr>
            <a:lvl9pPr marL="3886200" indent="-228600" defTabSz="449263" fontAlgn="base">
              <a:spcBef>
                <a:spcPct val="0"/>
              </a:spcBef>
              <a:spcAft>
                <a:spcPct val="0"/>
              </a:spcAft>
              <a:buClr>
                <a:srgbClr val="000000"/>
              </a:buClr>
              <a:buSzPct val="100000"/>
              <a:buFont typeface="Times New Roman" panose="02020603050405020304"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2400">
                <a:solidFill>
                  <a:srgbClr val="000000"/>
                </a:solidFill>
                <a:latin typeface="Times New Roman" panose="02020603050405020304" pitchFamily="18" charset="0"/>
                <a:ea typeface="Microsoft YaHei" panose="020B0503020204020204" pitchFamily="34" charset="-122"/>
              </a:defRPr>
            </a:lvl9pPr>
          </a:lstStyle>
          <a:p>
            <a:pPr>
              <a:lnSpc>
                <a:spcPct val="90000"/>
              </a:lnSpc>
              <a:spcBef>
                <a:spcPts val="600"/>
              </a:spcBef>
              <a:buClrTx/>
              <a:buFontTx/>
              <a:buNone/>
            </a:pPr>
            <a:endParaRPr lang="fr-FR" altLang="fr-FR" dirty="0">
              <a:solidFill>
                <a:srgbClr val="00009A"/>
              </a:solidFill>
              <a:latin typeface="Arial" panose="020B0604020202020204" pitchFamily="34" charset="0"/>
            </a:endParaRPr>
          </a:p>
          <a:p>
            <a:pPr marL="338138" indent="-333375">
              <a:lnSpc>
                <a:spcPct val="90000"/>
              </a:lnSpc>
              <a:spcBef>
                <a:spcPts val="600"/>
              </a:spcBef>
              <a:buClr>
                <a:srgbClr val="660066"/>
              </a:buClr>
              <a:buFont typeface="Times New Roman" panose="02020603050405020304" pitchFamily="18" charset="0"/>
              <a:buBlip>
                <a:blip r:embed="rId2"/>
              </a:buBlip>
            </a:pPr>
            <a:r>
              <a:rPr lang="fr-FR" altLang="fr-FR" b="1" dirty="0">
                <a:solidFill>
                  <a:srgbClr val="660066"/>
                </a:solidFill>
                <a:latin typeface="Arial" panose="020B0604020202020204" pitchFamily="34" charset="0"/>
              </a:rPr>
              <a:t>Les changements de base impliquent :</a:t>
            </a:r>
          </a:p>
          <a:p>
            <a:pPr lvl="2">
              <a:lnSpc>
                <a:spcPct val="90000"/>
              </a:lnSpc>
              <a:spcBef>
                <a:spcPts val="450"/>
              </a:spcBef>
              <a:buClr>
                <a:srgbClr val="333333"/>
              </a:buClr>
              <a:buFont typeface="Times New Roman" panose="02020603050405020304" pitchFamily="18" charset="0"/>
              <a:buBlip>
                <a:blip r:embed="rId2"/>
              </a:buBlip>
            </a:pPr>
            <a:r>
              <a:rPr lang="fr-FR" altLang="fr-FR" sz="1800" b="1" dirty="0">
                <a:solidFill>
                  <a:srgbClr val="333333"/>
                </a:solidFill>
                <a:latin typeface="Arial" panose="020B0604020202020204" pitchFamily="34" charset="0"/>
              </a:rPr>
              <a:t>de nouvelles méthode de travail pour les années courantes</a:t>
            </a:r>
          </a:p>
          <a:p>
            <a:pPr lvl="2">
              <a:lnSpc>
                <a:spcPct val="90000"/>
              </a:lnSpc>
              <a:spcBef>
                <a:spcPts val="450"/>
              </a:spcBef>
              <a:buClr>
                <a:srgbClr val="333333"/>
              </a:buClr>
              <a:buFont typeface="Times New Roman" panose="02020603050405020304" pitchFamily="18" charset="0"/>
              <a:buBlip>
                <a:blip r:embed="rId2"/>
              </a:buBlip>
            </a:pPr>
            <a:r>
              <a:rPr lang="fr-FR" altLang="fr-FR" sz="1800" b="1" dirty="0">
                <a:solidFill>
                  <a:srgbClr val="333333"/>
                </a:solidFill>
                <a:latin typeface="Arial" panose="020B0604020202020204" pitchFamily="34" charset="0"/>
              </a:rPr>
              <a:t>de nouvelles série longues </a:t>
            </a:r>
            <a:r>
              <a:rPr lang="fr-FR" altLang="fr-FR" sz="1800" b="1" dirty="0" smtClean="0">
                <a:solidFill>
                  <a:srgbClr val="333333"/>
                </a:solidFill>
                <a:latin typeface="Arial" panose="020B0604020202020204" pitchFamily="34" charset="0"/>
              </a:rPr>
              <a:t>conformes aux nouvelles méthodes</a:t>
            </a:r>
            <a:endParaRPr lang="fr-FR" altLang="fr-FR" sz="1800" b="1" dirty="0">
              <a:solidFill>
                <a:srgbClr val="333333"/>
              </a:solidFill>
              <a:latin typeface="Arial" panose="020B0604020202020204" pitchFamily="34" charset="0"/>
            </a:endParaRPr>
          </a:p>
          <a:p>
            <a:pPr lvl="2" indent="-225425">
              <a:lnSpc>
                <a:spcPct val="90000"/>
              </a:lnSpc>
              <a:spcBef>
                <a:spcPts val="450"/>
              </a:spcBef>
              <a:buClrTx/>
              <a:buFontTx/>
              <a:buNone/>
            </a:pPr>
            <a:endParaRPr lang="fr-FR" altLang="fr-FR" sz="1800" b="1" dirty="0">
              <a:solidFill>
                <a:srgbClr val="660066"/>
              </a:solidFill>
              <a:latin typeface="Arial" panose="020B0604020202020204" pitchFamily="34" charset="0"/>
            </a:endParaRPr>
          </a:p>
          <a:p>
            <a:pPr lvl="2" indent="-225425">
              <a:lnSpc>
                <a:spcPct val="90000"/>
              </a:lnSpc>
              <a:spcBef>
                <a:spcPts val="450"/>
              </a:spcBef>
              <a:buClrTx/>
              <a:buFontTx/>
              <a:buNone/>
            </a:pPr>
            <a:endParaRPr lang="fr-FR" altLang="fr-FR" sz="1800" b="1" dirty="0">
              <a:solidFill>
                <a:srgbClr val="660066"/>
              </a:solidFill>
              <a:latin typeface="Arial" panose="020B0604020202020204" pitchFamily="34" charset="0"/>
            </a:endParaRPr>
          </a:p>
          <a:p>
            <a:pPr marL="338138" indent="-333375" algn="ctr">
              <a:lnSpc>
                <a:spcPct val="90000"/>
              </a:lnSpc>
              <a:spcBef>
                <a:spcPts val="600"/>
              </a:spcBef>
              <a:buClr>
                <a:srgbClr val="00009A"/>
              </a:buClr>
              <a:buFont typeface="Times New Roman" panose="02020603050405020304" pitchFamily="18" charset="0"/>
              <a:buBlip>
                <a:blip r:embed="rId2"/>
              </a:buBlip>
            </a:pPr>
            <a:r>
              <a:rPr lang="fr-FR" altLang="fr-FR" b="1" dirty="0" err="1">
                <a:solidFill>
                  <a:srgbClr val="00009A"/>
                </a:solidFill>
                <a:latin typeface="Arial" panose="020B0604020202020204" pitchFamily="34" charset="0"/>
              </a:rPr>
              <a:t>Rétropolation</a:t>
            </a:r>
            <a:endParaRPr lang="fr-FR" altLang="fr-FR" b="1" dirty="0">
              <a:solidFill>
                <a:srgbClr val="00009A"/>
              </a:solidFill>
              <a:latin typeface="Arial" panose="020B0604020202020204" pitchFamily="34" charset="0"/>
            </a:endParaRPr>
          </a:p>
          <a:p>
            <a:pPr marL="338138" indent="-333375" algn="ctr">
              <a:lnSpc>
                <a:spcPct val="90000"/>
              </a:lnSpc>
              <a:spcBef>
                <a:spcPts val="600"/>
              </a:spcBef>
              <a:buClr>
                <a:srgbClr val="00009A"/>
              </a:buClr>
              <a:buFont typeface="Times New Roman" panose="02020603050405020304" pitchFamily="18" charset="0"/>
              <a:buBlip>
                <a:blip r:embed="rId2"/>
              </a:buBlip>
            </a:pPr>
            <a:r>
              <a:rPr lang="fr-FR" altLang="fr-FR" b="1" i="1" dirty="0">
                <a:solidFill>
                  <a:srgbClr val="00009A"/>
                </a:solidFill>
                <a:latin typeface="Arial" panose="020B0604020202020204" pitchFamily="34" charset="0"/>
              </a:rPr>
              <a:t>(</a:t>
            </a:r>
            <a:r>
              <a:rPr lang="fr-FR" altLang="fr-FR" b="1" i="1" dirty="0" err="1">
                <a:solidFill>
                  <a:srgbClr val="00009A"/>
                </a:solidFill>
                <a:latin typeface="Arial" panose="020B0604020202020204" pitchFamily="34" charset="0"/>
              </a:rPr>
              <a:t>backward</a:t>
            </a:r>
            <a:r>
              <a:rPr lang="fr-FR" altLang="fr-FR" b="1" i="1" dirty="0">
                <a:solidFill>
                  <a:srgbClr val="00009A"/>
                </a:solidFill>
                <a:latin typeface="Arial" panose="020B0604020202020204" pitchFamily="34" charset="0"/>
              </a:rPr>
              <a:t> </a:t>
            </a:r>
            <a:r>
              <a:rPr lang="fr-FR" altLang="fr-FR" b="1" i="1" dirty="0" err="1">
                <a:solidFill>
                  <a:srgbClr val="00009A"/>
                </a:solidFill>
                <a:latin typeface="Arial" panose="020B0604020202020204" pitchFamily="34" charset="0"/>
              </a:rPr>
              <a:t>calculation</a:t>
            </a:r>
            <a:r>
              <a:rPr lang="fr-FR" altLang="fr-FR" b="1" i="1" dirty="0">
                <a:solidFill>
                  <a:srgbClr val="00009A"/>
                </a:solidFill>
                <a:latin typeface="Arial" panose="020B0604020202020204" pitchFamily="34" charset="0"/>
              </a:rPr>
              <a:t> or back casting)</a:t>
            </a:r>
          </a:p>
          <a:p>
            <a:pPr lvl="2" indent="-225425">
              <a:lnSpc>
                <a:spcPct val="90000"/>
              </a:lnSpc>
              <a:spcBef>
                <a:spcPts val="450"/>
              </a:spcBef>
              <a:buClrTx/>
              <a:buFontTx/>
              <a:buNone/>
            </a:pPr>
            <a:endParaRPr lang="fr-FR" altLang="fr-FR" sz="1800" b="1" dirty="0">
              <a:solidFill>
                <a:srgbClr val="660066"/>
              </a:solidFill>
              <a:latin typeface="Arial" panose="020B0604020202020204" pitchFamily="34" charset="0"/>
            </a:endParaRPr>
          </a:p>
          <a:p>
            <a:pPr marL="338138" indent="-333375" algn="ctr">
              <a:lnSpc>
                <a:spcPct val="90000"/>
              </a:lnSpc>
              <a:spcBef>
                <a:spcPts val="600"/>
              </a:spcBef>
              <a:buClr>
                <a:srgbClr val="000099"/>
              </a:buClr>
              <a:buFont typeface="Times New Roman" panose="02020603050405020304" pitchFamily="18" charset="0"/>
              <a:buBlip>
                <a:blip r:embed="rId2"/>
              </a:buBlip>
            </a:pPr>
            <a:r>
              <a:rPr lang="fr-FR" altLang="fr-FR" b="1" dirty="0" err="1">
                <a:solidFill>
                  <a:srgbClr val="000099"/>
                </a:solidFill>
                <a:latin typeface="Arial" panose="020B0604020202020204" pitchFamily="34" charset="0"/>
              </a:rPr>
              <a:t>Recalculs</a:t>
            </a:r>
            <a:r>
              <a:rPr lang="fr-FR" altLang="fr-FR" b="1" dirty="0">
                <a:solidFill>
                  <a:srgbClr val="000099"/>
                </a:solidFill>
                <a:latin typeface="Arial" panose="020B0604020202020204" pitchFamily="34" charset="0"/>
              </a:rPr>
              <a:t> des séries longues des comptes selon la méthodologie de la nouvelle base </a:t>
            </a:r>
          </a:p>
        </p:txBody>
      </p:sp>
    </p:spTree>
    <p:extLst>
      <p:ext uri="{BB962C8B-B14F-4D97-AF65-F5344CB8AC3E}">
        <p14:creationId xmlns:p14="http://schemas.microsoft.com/office/powerpoint/2010/main" val="393013946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space réservé du numéro de diapositive 5"/>
          <p:cNvSpPr>
            <a:spLocks noGrp="1"/>
          </p:cNvSpPr>
          <p:nvPr>
            <p:ph type="sldNum" sz="quarter" idx="12"/>
          </p:nvPr>
        </p:nvSpPr>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fld id="{BB656F16-CD95-4CF0-88A7-703D50B97582}" type="slidenum">
              <a:rPr lang="fr-FR" altLang="fr-FR" sz="1200">
                <a:solidFill>
                  <a:schemeClr val="bg1"/>
                </a:solidFill>
                <a:latin typeface="Arial" panose="020B0604020202020204" pitchFamily="34" charset="0"/>
              </a:rPr>
              <a:pPr eaLnBrk="1" hangingPunct="1"/>
              <a:t>9</a:t>
            </a:fld>
            <a:endParaRPr lang="fr-FR" altLang="fr-FR" sz="1200">
              <a:solidFill>
                <a:schemeClr val="bg1"/>
              </a:solidFill>
              <a:latin typeface="Arial" panose="020B0604020202020204" pitchFamily="34" charset="0"/>
            </a:endParaRPr>
          </a:p>
        </p:txBody>
      </p:sp>
      <p:sp>
        <p:nvSpPr>
          <p:cNvPr id="11270" name="Rectangle 3"/>
          <p:cNvSpPr>
            <a:spLocks noGrp="1" noChangeArrowheads="1"/>
          </p:cNvSpPr>
          <p:nvPr>
            <p:ph type="body" idx="1"/>
          </p:nvPr>
        </p:nvSpPr>
        <p:spPr>
          <a:xfrm>
            <a:off x="0" y="1295400"/>
            <a:ext cx="8153400" cy="4800600"/>
          </a:xfrm>
        </p:spPr>
        <p:txBody>
          <a:bodyPr/>
          <a:lstStyle/>
          <a:p>
            <a:pPr eaLnBrk="1" hangingPunct="1"/>
            <a:endParaRPr lang="fr-FR" altLang="fr-FR" dirty="0" smtClean="0"/>
          </a:p>
          <a:p>
            <a:pPr lvl="1" eaLnBrk="1" hangingPunct="1"/>
            <a:endParaRPr lang="fr-FR" altLang="fr-FR" dirty="0" smtClean="0"/>
          </a:p>
        </p:txBody>
      </p:sp>
      <p:sp>
        <p:nvSpPr>
          <p:cNvPr id="11272" name="Rectangle 2"/>
          <p:cNvSpPr>
            <a:spLocks noChangeArrowheads="1"/>
          </p:cNvSpPr>
          <p:nvPr/>
        </p:nvSpPr>
        <p:spPr bwMode="auto">
          <a:xfrm>
            <a:off x="457200" y="152400"/>
            <a:ext cx="8507288" cy="7556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b"/>
          <a:lstStyle>
            <a:lvl1pPr eaLnBrk="0" hangingPunct="0">
              <a:lnSpc>
                <a:spcPct val="90000"/>
              </a:lnSpc>
              <a:defRPr sz="2800" b="1">
                <a:solidFill>
                  <a:srgbClr val="000099"/>
                </a:solidFill>
                <a:latin typeface="Arial" panose="020B0604020202020204" pitchFamily="34" charset="0"/>
              </a:defRPr>
            </a:lvl1pPr>
            <a:lvl2pPr eaLnBrk="0" hangingPunct="0">
              <a:lnSpc>
                <a:spcPct val="90000"/>
              </a:lnSpc>
              <a:defRPr sz="2800" b="1">
                <a:solidFill>
                  <a:srgbClr val="000099"/>
                </a:solidFill>
                <a:latin typeface="Arial" panose="020B0604020202020204" pitchFamily="34" charset="0"/>
              </a:defRPr>
            </a:lvl2pPr>
            <a:lvl3pPr eaLnBrk="0" hangingPunct="0">
              <a:lnSpc>
                <a:spcPct val="90000"/>
              </a:lnSpc>
              <a:defRPr sz="2800" b="1">
                <a:solidFill>
                  <a:srgbClr val="000099"/>
                </a:solidFill>
                <a:latin typeface="Arial" panose="020B0604020202020204" pitchFamily="34" charset="0"/>
              </a:defRPr>
            </a:lvl3pPr>
            <a:lvl4pPr eaLnBrk="0" hangingPunct="0">
              <a:lnSpc>
                <a:spcPct val="90000"/>
              </a:lnSpc>
              <a:defRPr sz="2800" b="1">
                <a:solidFill>
                  <a:srgbClr val="000099"/>
                </a:solidFill>
                <a:latin typeface="Arial" panose="020B0604020202020204" pitchFamily="34" charset="0"/>
              </a:defRPr>
            </a:lvl4pPr>
            <a:lvl5pPr eaLnBrk="0" hangingPunct="0">
              <a:lnSpc>
                <a:spcPct val="90000"/>
              </a:lnSpc>
              <a:defRPr sz="2800" b="1">
                <a:solidFill>
                  <a:srgbClr val="000099"/>
                </a:solidFill>
                <a:latin typeface="Arial" panose="020B0604020202020204" pitchFamily="34" charset="0"/>
              </a:defRPr>
            </a:lvl5pPr>
            <a:lvl6pPr marL="457200" eaLnBrk="0" fontAlgn="base" hangingPunct="0">
              <a:lnSpc>
                <a:spcPct val="90000"/>
              </a:lnSpc>
              <a:spcBef>
                <a:spcPct val="0"/>
              </a:spcBef>
              <a:spcAft>
                <a:spcPct val="0"/>
              </a:spcAft>
              <a:defRPr sz="2800" b="1">
                <a:solidFill>
                  <a:srgbClr val="000099"/>
                </a:solidFill>
                <a:latin typeface="Arial" panose="020B0604020202020204" pitchFamily="34" charset="0"/>
              </a:defRPr>
            </a:lvl6pPr>
            <a:lvl7pPr marL="914400" eaLnBrk="0" fontAlgn="base" hangingPunct="0">
              <a:lnSpc>
                <a:spcPct val="90000"/>
              </a:lnSpc>
              <a:spcBef>
                <a:spcPct val="0"/>
              </a:spcBef>
              <a:spcAft>
                <a:spcPct val="0"/>
              </a:spcAft>
              <a:defRPr sz="2800" b="1">
                <a:solidFill>
                  <a:srgbClr val="000099"/>
                </a:solidFill>
                <a:latin typeface="Arial" panose="020B0604020202020204" pitchFamily="34" charset="0"/>
              </a:defRPr>
            </a:lvl7pPr>
            <a:lvl8pPr marL="1371600" eaLnBrk="0" fontAlgn="base" hangingPunct="0">
              <a:lnSpc>
                <a:spcPct val="90000"/>
              </a:lnSpc>
              <a:spcBef>
                <a:spcPct val="0"/>
              </a:spcBef>
              <a:spcAft>
                <a:spcPct val="0"/>
              </a:spcAft>
              <a:defRPr sz="2800" b="1">
                <a:solidFill>
                  <a:srgbClr val="000099"/>
                </a:solidFill>
                <a:latin typeface="Arial" panose="020B0604020202020204" pitchFamily="34" charset="0"/>
              </a:defRPr>
            </a:lvl8pPr>
            <a:lvl9pPr marL="1828800" eaLnBrk="0" fontAlgn="base" hangingPunct="0">
              <a:lnSpc>
                <a:spcPct val="90000"/>
              </a:lnSpc>
              <a:spcBef>
                <a:spcPct val="0"/>
              </a:spcBef>
              <a:spcAft>
                <a:spcPct val="0"/>
              </a:spcAft>
              <a:defRPr sz="2800" b="1">
                <a:solidFill>
                  <a:srgbClr val="000099"/>
                </a:solidFill>
                <a:latin typeface="Arial" panose="020B0604020202020204" pitchFamily="34" charset="0"/>
              </a:defRPr>
            </a:lvl9pPr>
          </a:lstStyle>
          <a:p>
            <a:pPr eaLnBrk="1" hangingPunct="1"/>
            <a:r>
              <a:rPr lang="fr-FR" altLang="fr-FR" dirty="0"/>
              <a:t>3. Les grands principes de la </a:t>
            </a:r>
            <a:r>
              <a:rPr lang="fr-FR" altLang="fr-FR" dirty="0" err="1"/>
              <a:t>rétropolation</a:t>
            </a:r>
            <a:r>
              <a:rPr lang="fr-FR" altLang="fr-FR" dirty="0"/>
              <a:t/>
            </a:r>
            <a:br>
              <a:rPr lang="fr-FR" altLang="fr-FR" dirty="0"/>
            </a:br>
            <a:r>
              <a:rPr lang="fr-FR" altLang="fr-FR" sz="1000" dirty="0"/>
              <a:t/>
            </a:r>
            <a:br>
              <a:rPr lang="fr-FR" altLang="fr-FR" sz="1000" dirty="0"/>
            </a:br>
            <a:r>
              <a:rPr lang="fr-FR" altLang="fr-FR" sz="1000" dirty="0"/>
              <a:t>	</a:t>
            </a:r>
            <a:r>
              <a:rPr lang="fr-FR" altLang="fr-FR" sz="2000" dirty="0" err="1" smtClean="0">
                <a:solidFill>
                  <a:schemeClr val="tx1"/>
                </a:solidFill>
              </a:rPr>
              <a:t>Methodologie</a:t>
            </a:r>
            <a:endParaRPr lang="fr-FR" altLang="fr-FR" sz="2000" dirty="0">
              <a:solidFill>
                <a:schemeClr val="tx1"/>
              </a:solidFill>
            </a:endParaRPr>
          </a:p>
        </p:txBody>
      </p:sp>
      <p:sp>
        <p:nvSpPr>
          <p:cNvPr id="8" name="Rectangle 2"/>
          <p:cNvSpPr>
            <a:spLocks noChangeArrowheads="1"/>
          </p:cNvSpPr>
          <p:nvPr/>
        </p:nvSpPr>
        <p:spPr bwMode="auto">
          <a:xfrm>
            <a:off x="0" y="1219200"/>
            <a:ext cx="9144000" cy="44958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738188" algn="l"/>
                <a:tab pos="1185863" algn="l"/>
                <a:tab pos="1635125" algn="l"/>
                <a:tab pos="2084388" algn="l"/>
                <a:tab pos="2533650" algn="l"/>
                <a:tab pos="2982913" algn="l"/>
                <a:tab pos="3432175" algn="l"/>
                <a:tab pos="3881438" algn="l"/>
                <a:tab pos="4330700" algn="l"/>
                <a:tab pos="4779963" algn="l"/>
                <a:tab pos="5229225" algn="l"/>
                <a:tab pos="5678488" algn="l"/>
                <a:tab pos="6127750" algn="l"/>
                <a:tab pos="6577013" algn="l"/>
                <a:tab pos="7026275" algn="l"/>
                <a:tab pos="7475538" algn="l"/>
                <a:tab pos="7924800" algn="l"/>
                <a:tab pos="8374063" algn="l"/>
                <a:tab pos="8823325" algn="l"/>
                <a:tab pos="9272588" algn="l"/>
                <a:tab pos="9721850" algn="l"/>
              </a:tabLst>
              <a:defRPr sz="2400">
                <a:solidFill>
                  <a:srgbClr val="000000"/>
                </a:solidFill>
                <a:latin typeface="Times New Roman" panose="02020603050405020304" pitchFamily="18" charset="0"/>
                <a:ea typeface="Microsoft YaHei" panose="020B0503020204020204" pitchFamily="34" charset="-122"/>
              </a:defRPr>
            </a:lvl1pPr>
            <a:lvl2pPr marL="738188" indent="-280988">
              <a:tabLst>
                <a:tab pos="738188" algn="l"/>
                <a:tab pos="1185863" algn="l"/>
                <a:tab pos="1635125" algn="l"/>
                <a:tab pos="2084388" algn="l"/>
                <a:tab pos="2533650" algn="l"/>
                <a:tab pos="2982913" algn="l"/>
                <a:tab pos="3432175" algn="l"/>
                <a:tab pos="3881438" algn="l"/>
                <a:tab pos="4330700" algn="l"/>
                <a:tab pos="4779963" algn="l"/>
                <a:tab pos="5229225" algn="l"/>
                <a:tab pos="5678488" algn="l"/>
                <a:tab pos="6127750" algn="l"/>
                <a:tab pos="6577013" algn="l"/>
                <a:tab pos="7026275" algn="l"/>
                <a:tab pos="7475538" algn="l"/>
                <a:tab pos="7924800" algn="l"/>
                <a:tab pos="8374063" algn="l"/>
                <a:tab pos="8823325" algn="l"/>
                <a:tab pos="9272588" algn="l"/>
                <a:tab pos="9721850" algn="l"/>
              </a:tabLst>
              <a:defRPr sz="2400">
                <a:solidFill>
                  <a:srgbClr val="000000"/>
                </a:solidFill>
                <a:latin typeface="Times New Roman" panose="02020603050405020304" pitchFamily="18" charset="0"/>
                <a:ea typeface="Microsoft YaHei" panose="020B0503020204020204" pitchFamily="34" charset="-122"/>
              </a:defRPr>
            </a:lvl2pPr>
            <a:lvl3pPr indent="-225425">
              <a:tabLst>
                <a:tab pos="738188" algn="l"/>
                <a:tab pos="1185863" algn="l"/>
                <a:tab pos="1635125" algn="l"/>
                <a:tab pos="2084388" algn="l"/>
                <a:tab pos="2533650" algn="l"/>
                <a:tab pos="2982913" algn="l"/>
                <a:tab pos="3432175" algn="l"/>
                <a:tab pos="3881438" algn="l"/>
                <a:tab pos="4330700" algn="l"/>
                <a:tab pos="4779963" algn="l"/>
                <a:tab pos="5229225" algn="l"/>
                <a:tab pos="5678488" algn="l"/>
                <a:tab pos="6127750" algn="l"/>
                <a:tab pos="6577013" algn="l"/>
                <a:tab pos="7026275" algn="l"/>
                <a:tab pos="7475538" algn="l"/>
                <a:tab pos="7924800" algn="l"/>
                <a:tab pos="8374063" algn="l"/>
                <a:tab pos="8823325" algn="l"/>
                <a:tab pos="9272588" algn="l"/>
                <a:tab pos="9721850" algn="l"/>
              </a:tabLst>
              <a:defRPr sz="2400">
                <a:solidFill>
                  <a:srgbClr val="000000"/>
                </a:solidFill>
                <a:latin typeface="Times New Roman" panose="02020603050405020304" pitchFamily="18" charset="0"/>
                <a:ea typeface="Microsoft YaHei" panose="020B0503020204020204" pitchFamily="34" charset="-122"/>
              </a:defRPr>
            </a:lvl3pPr>
            <a:lvl4pPr>
              <a:tabLst>
                <a:tab pos="738188" algn="l"/>
                <a:tab pos="1185863" algn="l"/>
                <a:tab pos="1635125" algn="l"/>
                <a:tab pos="2084388" algn="l"/>
                <a:tab pos="2533650" algn="l"/>
                <a:tab pos="2982913" algn="l"/>
                <a:tab pos="3432175" algn="l"/>
                <a:tab pos="3881438" algn="l"/>
                <a:tab pos="4330700" algn="l"/>
                <a:tab pos="4779963" algn="l"/>
                <a:tab pos="5229225" algn="l"/>
                <a:tab pos="5678488" algn="l"/>
                <a:tab pos="6127750" algn="l"/>
                <a:tab pos="6577013" algn="l"/>
                <a:tab pos="7026275" algn="l"/>
                <a:tab pos="7475538" algn="l"/>
                <a:tab pos="7924800" algn="l"/>
                <a:tab pos="8374063" algn="l"/>
                <a:tab pos="8823325" algn="l"/>
                <a:tab pos="9272588" algn="l"/>
                <a:tab pos="9721850" algn="l"/>
              </a:tabLst>
              <a:defRPr sz="2400">
                <a:solidFill>
                  <a:srgbClr val="000000"/>
                </a:solidFill>
                <a:latin typeface="Times New Roman" panose="02020603050405020304" pitchFamily="18" charset="0"/>
                <a:ea typeface="Microsoft YaHei" panose="020B0503020204020204" pitchFamily="34" charset="-122"/>
              </a:defRPr>
            </a:lvl4pPr>
            <a:lvl5pPr>
              <a:tabLst>
                <a:tab pos="738188" algn="l"/>
                <a:tab pos="1185863" algn="l"/>
                <a:tab pos="1635125" algn="l"/>
                <a:tab pos="2084388" algn="l"/>
                <a:tab pos="2533650" algn="l"/>
                <a:tab pos="2982913" algn="l"/>
                <a:tab pos="3432175" algn="l"/>
                <a:tab pos="3881438" algn="l"/>
                <a:tab pos="4330700" algn="l"/>
                <a:tab pos="4779963" algn="l"/>
                <a:tab pos="5229225" algn="l"/>
                <a:tab pos="5678488" algn="l"/>
                <a:tab pos="6127750" algn="l"/>
                <a:tab pos="6577013" algn="l"/>
                <a:tab pos="7026275" algn="l"/>
                <a:tab pos="7475538" algn="l"/>
                <a:tab pos="7924800" algn="l"/>
                <a:tab pos="8374063" algn="l"/>
                <a:tab pos="8823325" algn="l"/>
                <a:tab pos="9272588" algn="l"/>
                <a:tab pos="9721850" algn="l"/>
              </a:tabLst>
              <a:defRPr sz="2400">
                <a:solidFill>
                  <a:srgbClr val="000000"/>
                </a:solidFill>
                <a:latin typeface="Times New Roman" panose="02020603050405020304" pitchFamily="18" charset="0"/>
                <a:ea typeface="Microsoft YaHei" panose="020B0503020204020204" pitchFamily="34" charset="-122"/>
              </a:defRPr>
            </a:lvl5pPr>
            <a:lvl6pPr marL="2514600" indent="-228600" defTabSz="449263" fontAlgn="base">
              <a:spcBef>
                <a:spcPct val="0"/>
              </a:spcBef>
              <a:spcAft>
                <a:spcPct val="0"/>
              </a:spcAft>
              <a:buClr>
                <a:srgbClr val="000000"/>
              </a:buClr>
              <a:buSzPct val="100000"/>
              <a:buFont typeface="Times New Roman" panose="02020603050405020304" pitchFamily="18" charset="0"/>
              <a:tabLst>
                <a:tab pos="738188" algn="l"/>
                <a:tab pos="1185863" algn="l"/>
                <a:tab pos="1635125" algn="l"/>
                <a:tab pos="2084388" algn="l"/>
                <a:tab pos="2533650" algn="l"/>
                <a:tab pos="2982913" algn="l"/>
                <a:tab pos="3432175" algn="l"/>
                <a:tab pos="3881438" algn="l"/>
                <a:tab pos="4330700" algn="l"/>
                <a:tab pos="4779963" algn="l"/>
                <a:tab pos="5229225" algn="l"/>
                <a:tab pos="5678488" algn="l"/>
                <a:tab pos="6127750" algn="l"/>
                <a:tab pos="6577013" algn="l"/>
                <a:tab pos="7026275" algn="l"/>
                <a:tab pos="7475538" algn="l"/>
                <a:tab pos="7924800" algn="l"/>
                <a:tab pos="8374063" algn="l"/>
                <a:tab pos="8823325" algn="l"/>
                <a:tab pos="9272588" algn="l"/>
                <a:tab pos="9721850" algn="l"/>
              </a:tabLst>
              <a:defRPr sz="2400">
                <a:solidFill>
                  <a:srgbClr val="000000"/>
                </a:solidFill>
                <a:latin typeface="Times New Roman" panose="02020603050405020304" pitchFamily="18" charset="0"/>
                <a:ea typeface="Microsoft YaHei" panose="020B0503020204020204" pitchFamily="34" charset="-122"/>
              </a:defRPr>
            </a:lvl6pPr>
            <a:lvl7pPr marL="2971800" indent="-228600" defTabSz="449263" fontAlgn="base">
              <a:spcBef>
                <a:spcPct val="0"/>
              </a:spcBef>
              <a:spcAft>
                <a:spcPct val="0"/>
              </a:spcAft>
              <a:buClr>
                <a:srgbClr val="000000"/>
              </a:buClr>
              <a:buSzPct val="100000"/>
              <a:buFont typeface="Times New Roman" panose="02020603050405020304" pitchFamily="18" charset="0"/>
              <a:tabLst>
                <a:tab pos="738188" algn="l"/>
                <a:tab pos="1185863" algn="l"/>
                <a:tab pos="1635125" algn="l"/>
                <a:tab pos="2084388" algn="l"/>
                <a:tab pos="2533650" algn="l"/>
                <a:tab pos="2982913" algn="l"/>
                <a:tab pos="3432175" algn="l"/>
                <a:tab pos="3881438" algn="l"/>
                <a:tab pos="4330700" algn="l"/>
                <a:tab pos="4779963" algn="l"/>
                <a:tab pos="5229225" algn="l"/>
                <a:tab pos="5678488" algn="l"/>
                <a:tab pos="6127750" algn="l"/>
                <a:tab pos="6577013" algn="l"/>
                <a:tab pos="7026275" algn="l"/>
                <a:tab pos="7475538" algn="l"/>
                <a:tab pos="7924800" algn="l"/>
                <a:tab pos="8374063" algn="l"/>
                <a:tab pos="8823325" algn="l"/>
                <a:tab pos="9272588" algn="l"/>
                <a:tab pos="9721850" algn="l"/>
              </a:tabLst>
              <a:defRPr sz="2400">
                <a:solidFill>
                  <a:srgbClr val="000000"/>
                </a:solidFill>
                <a:latin typeface="Times New Roman" panose="02020603050405020304" pitchFamily="18" charset="0"/>
                <a:ea typeface="Microsoft YaHei" panose="020B0503020204020204" pitchFamily="34" charset="-122"/>
              </a:defRPr>
            </a:lvl7pPr>
            <a:lvl8pPr marL="3429000" indent="-228600" defTabSz="449263" fontAlgn="base">
              <a:spcBef>
                <a:spcPct val="0"/>
              </a:spcBef>
              <a:spcAft>
                <a:spcPct val="0"/>
              </a:spcAft>
              <a:buClr>
                <a:srgbClr val="000000"/>
              </a:buClr>
              <a:buSzPct val="100000"/>
              <a:buFont typeface="Times New Roman" panose="02020603050405020304" pitchFamily="18" charset="0"/>
              <a:tabLst>
                <a:tab pos="738188" algn="l"/>
                <a:tab pos="1185863" algn="l"/>
                <a:tab pos="1635125" algn="l"/>
                <a:tab pos="2084388" algn="l"/>
                <a:tab pos="2533650" algn="l"/>
                <a:tab pos="2982913" algn="l"/>
                <a:tab pos="3432175" algn="l"/>
                <a:tab pos="3881438" algn="l"/>
                <a:tab pos="4330700" algn="l"/>
                <a:tab pos="4779963" algn="l"/>
                <a:tab pos="5229225" algn="l"/>
                <a:tab pos="5678488" algn="l"/>
                <a:tab pos="6127750" algn="l"/>
                <a:tab pos="6577013" algn="l"/>
                <a:tab pos="7026275" algn="l"/>
                <a:tab pos="7475538" algn="l"/>
                <a:tab pos="7924800" algn="l"/>
                <a:tab pos="8374063" algn="l"/>
                <a:tab pos="8823325" algn="l"/>
                <a:tab pos="9272588" algn="l"/>
                <a:tab pos="9721850" algn="l"/>
              </a:tabLst>
              <a:defRPr sz="2400">
                <a:solidFill>
                  <a:srgbClr val="000000"/>
                </a:solidFill>
                <a:latin typeface="Times New Roman" panose="02020603050405020304" pitchFamily="18" charset="0"/>
                <a:ea typeface="Microsoft YaHei" panose="020B0503020204020204" pitchFamily="34" charset="-122"/>
              </a:defRPr>
            </a:lvl8pPr>
            <a:lvl9pPr marL="3886200" indent="-228600" defTabSz="449263" fontAlgn="base">
              <a:spcBef>
                <a:spcPct val="0"/>
              </a:spcBef>
              <a:spcAft>
                <a:spcPct val="0"/>
              </a:spcAft>
              <a:buClr>
                <a:srgbClr val="000000"/>
              </a:buClr>
              <a:buSzPct val="100000"/>
              <a:buFont typeface="Times New Roman" panose="02020603050405020304" pitchFamily="18" charset="0"/>
              <a:tabLst>
                <a:tab pos="738188" algn="l"/>
                <a:tab pos="1185863" algn="l"/>
                <a:tab pos="1635125" algn="l"/>
                <a:tab pos="2084388" algn="l"/>
                <a:tab pos="2533650" algn="l"/>
                <a:tab pos="2982913" algn="l"/>
                <a:tab pos="3432175" algn="l"/>
                <a:tab pos="3881438" algn="l"/>
                <a:tab pos="4330700" algn="l"/>
                <a:tab pos="4779963" algn="l"/>
                <a:tab pos="5229225" algn="l"/>
                <a:tab pos="5678488" algn="l"/>
                <a:tab pos="6127750" algn="l"/>
                <a:tab pos="6577013" algn="l"/>
                <a:tab pos="7026275" algn="l"/>
                <a:tab pos="7475538" algn="l"/>
                <a:tab pos="7924800" algn="l"/>
                <a:tab pos="8374063" algn="l"/>
                <a:tab pos="8823325" algn="l"/>
                <a:tab pos="9272588" algn="l"/>
                <a:tab pos="9721850" algn="l"/>
              </a:tabLst>
              <a:defRPr sz="2400">
                <a:solidFill>
                  <a:srgbClr val="000000"/>
                </a:solidFill>
                <a:latin typeface="Times New Roman" panose="02020603050405020304" pitchFamily="18" charset="0"/>
                <a:ea typeface="Microsoft YaHei" panose="020B0503020204020204" pitchFamily="34" charset="-122"/>
              </a:defRPr>
            </a:lvl9pPr>
          </a:lstStyle>
          <a:p>
            <a:pPr lvl="1">
              <a:lnSpc>
                <a:spcPct val="90000"/>
              </a:lnSpc>
              <a:spcBef>
                <a:spcPts val="550"/>
              </a:spcBef>
              <a:buClr>
                <a:srgbClr val="660066"/>
              </a:buClr>
              <a:buFont typeface="Times New Roman" panose="02020603050405020304" pitchFamily="18" charset="0"/>
              <a:buBlip>
                <a:blip r:embed="rId2"/>
              </a:buBlip>
            </a:pPr>
            <a:r>
              <a:rPr lang="fr-FR" altLang="fr-FR" sz="2200" b="1" dirty="0">
                <a:solidFill>
                  <a:srgbClr val="660066"/>
                </a:solidFill>
                <a:latin typeface="Arial" panose="020B0604020202020204" pitchFamily="34" charset="0"/>
              </a:rPr>
              <a:t>Description de la méthodologie retenue pour la </a:t>
            </a:r>
            <a:r>
              <a:rPr lang="fr-FR" altLang="fr-FR" sz="2200" b="1" dirty="0" err="1">
                <a:solidFill>
                  <a:srgbClr val="660066"/>
                </a:solidFill>
                <a:latin typeface="Arial" panose="020B0604020202020204" pitchFamily="34" charset="0"/>
              </a:rPr>
              <a:t>rétropolation</a:t>
            </a:r>
            <a:r>
              <a:rPr lang="fr-FR" altLang="fr-FR" sz="2200" b="1" dirty="0">
                <a:solidFill>
                  <a:srgbClr val="660066"/>
                </a:solidFill>
                <a:latin typeface="Arial" panose="020B0604020202020204" pitchFamily="34" charset="0"/>
              </a:rPr>
              <a:t> </a:t>
            </a:r>
          </a:p>
          <a:p>
            <a:pPr lvl="2">
              <a:lnSpc>
                <a:spcPct val="90000"/>
              </a:lnSpc>
              <a:spcBef>
                <a:spcPts val="450"/>
              </a:spcBef>
              <a:buClrTx/>
              <a:buFontTx/>
              <a:buNone/>
            </a:pPr>
            <a:endParaRPr lang="fr-FR" altLang="fr-FR" sz="1800" b="1" dirty="0">
              <a:solidFill>
                <a:srgbClr val="333333"/>
              </a:solidFill>
              <a:latin typeface="Arial" panose="020B0604020202020204" pitchFamily="34" charset="0"/>
            </a:endParaRPr>
          </a:p>
          <a:p>
            <a:pPr lvl="2">
              <a:lnSpc>
                <a:spcPct val="90000"/>
              </a:lnSpc>
              <a:spcBef>
                <a:spcPts val="450"/>
              </a:spcBef>
              <a:buClr>
                <a:srgbClr val="333333"/>
              </a:buClr>
              <a:buFont typeface="Times New Roman" panose="02020603050405020304" pitchFamily="18" charset="0"/>
              <a:buBlip>
                <a:blip r:embed="rId2"/>
              </a:buBlip>
            </a:pPr>
            <a:r>
              <a:rPr lang="fr-FR" altLang="fr-FR" sz="1800" b="1" dirty="0">
                <a:solidFill>
                  <a:srgbClr val="333333"/>
                </a:solidFill>
                <a:latin typeface="Arial" panose="020B0604020202020204" pitchFamily="34" charset="0"/>
              </a:rPr>
              <a:t>0. Traitement des remords de </a:t>
            </a:r>
            <a:r>
              <a:rPr lang="fr-FR" altLang="fr-FR" sz="1800" b="1" dirty="0" smtClean="0">
                <a:solidFill>
                  <a:srgbClr val="333333"/>
                </a:solidFill>
                <a:latin typeface="Arial" panose="020B0604020202020204" pitchFamily="34" charset="0"/>
              </a:rPr>
              <a:t>base</a:t>
            </a:r>
          </a:p>
          <a:p>
            <a:pPr lvl="2">
              <a:lnSpc>
                <a:spcPct val="90000"/>
              </a:lnSpc>
              <a:spcBef>
                <a:spcPts val="450"/>
              </a:spcBef>
              <a:buClr>
                <a:srgbClr val="333333"/>
              </a:buClr>
              <a:buFont typeface="Times New Roman" panose="02020603050405020304" pitchFamily="18" charset="0"/>
              <a:buBlip>
                <a:blip r:embed="rId2"/>
              </a:buBlip>
            </a:pPr>
            <a:endParaRPr lang="fr-FR" altLang="fr-FR" sz="1800" b="1" dirty="0">
              <a:solidFill>
                <a:srgbClr val="333333"/>
              </a:solidFill>
              <a:latin typeface="Arial" panose="020B0604020202020204" pitchFamily="34" charset="0"/>
            </a:endParaRPr>
          </a:p>
          <a:p>
            <a:pPr lvl="2">
              <a:lnSpc>
                <a:spcPct val="90000"/>
              </a:lnSpc>
              <a:spcBef>
                <a:spcPts val="450"/>
              </a:spcBef>
              <a:buClr>
                <a:srgbClr val="333333"/>
              </a:buClr>
              <a:buFont typeface="Times New Roman" panose="02020603050405020304" pitchFamily="18" charset="0"/>
              <a:buBlip>
                <a:blip r:embed="rId2"/>
              </a:buBlip>
            </a:pPr>
            <a:r>
              <a:rPr lang="fr-FR" altLang="fr-FR" sz="1800" b="1" dirty="0" smtClean="0">
                <a:solidFill>
                  <a:srgbClr val="333333"/>
                </a:solidFill>
                <a:latin typeface="Arial" panose="020B0604020202020204" pitchFamily="34" charset="0"/>
              </a:rPr>
              <a:t>1. Changement de nomenclature</a:t>
            </a:r>
            <a:endParaRPr lang="fr-FR" altLang="fr-FR" sz="1800" b="1" dirty="0">
              <a:solidFill>
                <a:srgbClr val="333333"/>
              </a:solidFill>
              <a:latin typeface="Arial" panose="020B0604020202020204" pitchFamily="34" charset="0"/>
            </a:endParaRPr>
          </a:p>
          <a:p>
            <a:pPr lvl="2">
              <a:lnSpc>
                <a:spcPct val="90000"/>
              </a:lnSpc>
              <a:spcBef>
                <a:spcPts val="450"/>
              </a:spcBef>
              <a:buClrTx/>
              <a:buFontTx/>
              <a:buNone/>
            </a:pPr>
            <a:endParaRPr lang="fr-FR" altLang="fr-FR" sz="1800" b="1" dirty="0">
              <a:solidFill>
                <a:srgbClr val="333333"/>
              </a:solidFill>
              <a:latin typeface="Arial" panose="020B0604020202020204" pitchFamily="34" charset="0"/>
            </a:endParaRPr>
          </a:p>
          <a:p>
            <a:pPr lvl="2">
              <a:lnSpc>
                <a:spcPct val="90000"/>
              </a:lnSpc>
              <a:spcBef>
                <a:spcPts val="450"/>
              </a:spcBef>
              <a:buClr>
                <a:srgbClr val="333333"/>
              </a:buClr>
              <a:buFont typeface="Times New Roman" panose="02020603050405020304" pitchFamily="18" charset="0"/>
              <a:buBlip>
                <a:blip r:embed="rId2"/>
              </a:buBlip>
            </a:pPr>
            <a:r>
              <a:rPr lang="fr-FR" altLang="fr-FR" sz="1800" b="1" dirty="0">
                <a:solidFill>
                  <a:srgbClr val="333333"/>
                </a:solidFill>
                <a:latin typeface="Arial" panose="020B0604020202020204" pitchFamily="34" charset="0"/>
              </a:rPr>
              <a:t>Méthode générale</a:t>
            </a:r>
          </a:p>
          <a:p>
            <a:pPr lvl="2">
              <a:lnSpc>
                <a:spcPct val="90000"/>
              </a:lnSpc>
              <a:spcBef>
                <a:spcPts val="450"/>
              </a:spcBef>
              <a:buClr>
                <a:srgbClr val="333333"/>
              </a:buClr>
              <a:buFont typeface="Times New Roman" panose="02020603050405020304" pitchFamily="18" charset="0"/>
              <a:buBlip>
                <a:blip r:embed="rId2"/>
              </a:buBlip>
            </a:pPr>
            <a:r>
              <a:rPr lang="fr-FR" altLang="fr-FR" sz="1800" b="1" dirty="0" smtClean="0">
                <a:solidFill>
                  <a:srgbClr val="333333"/>
                </a:solidFill>
                <a:latin typeface="Arial" panose="020B0604020202020204" pitchFamily="34" charset="0"/>
              </a:rPr>
              <a:t>2.a</a:t>
            </a:r>
            <a:r>
              <a:rPr lang="fr-FR" altLang="fr-FR" sz="1800" b="1" dirty="0">
                <a:solidFill>
                  <a:srgbClr val="333333"/>
                </a:solidFill>
                <a:latin typeface="Arial" panose="020B0604020202020204" pitchFamily="34" charset="0"/>
              </a:rPr>
              <a:t>. Méthode </a:t>
            </a:r>
            <a:r>
              <a:rPr lang="fr-FR" altLang="fr-FR" sz="1800" b="1" dirty="0" smtClean="0">
                <a:solidFill>
                  <a:srgbClr val="333333"/>
                </a:solidFill>
                <a:latin typeface="Arial" panose="020B0604020202020204" pitchFamily="34" charset="0"/>
              </a:rPr>
              <a:t>empirique </a:t>
            </a:r>
            <a:r>
              <a:rPr lang="fr-FR" altLang="fr-FR" sz="1800" b="1" dirty="0">
                <a:solidFill>
                  <a:srgbClr val="333333"/>
                </a:solidFill>
                <a:latin typeface="Arial" panose="020B0604020202020204" pitchFamily="34" charset="0"/>
              </a:rPr>
              <a:t>: conservation des taux de croissance</a:t>
            </a:r>
          </a:p>
          <a:p>
            <a:pPr lvl="2">
              <a:lnSpc>
                <a:spcPct val="90000"/>
              </a:lnSpc>
              <a:spcBef>
                <a:spcPts val="450"/>
              </a:spcBef>
              <a:buClrTx/>
              <a:buFontTx/>
              <a:buNone/>
            </a:pPr>
            <a:endParaRPr lang="fr-FR" altLang="fr-FR" sz="1800" b="1" dirty="0">
              <a:solidFill>
                <a:srgbClr val="333333"/>
              </a:solidFill>
              <a:latin typeface="Arial" panose="020B0604020202020204" pitchFamily="34" charset="0"/>
            </a:endParaRPr>
          </a:p>
          <a:p>
            <a:pPr lvl="2">
              <a:lnSpc>
                <a:spcPct val="90000"/>
              </a:lnSpc>
              <a:spcBef>
                <a:spcPts val="450"/>
              </a:spcBef>
              <a:buClr>
                <a:srgbClr val="333333"/>
              </a:buClr>
              <a:buFont typeface="Times New Roman" panose="02020603050405020304" pitchFamily="18" charset="0"/>
              <a:buBlip>
                <a:blip r:embed="rId2"/>
              </a:buBlip>
            </a:pPr>
            <a:r>
              <a:rPr lang="fr-FR" altLang="fr-FR" sz="1800" b="1" dirty="0">
                <a:solidFill>
                  <a:srgbClr val="333333"/>
                </a:solidFill>
                <a:latin typeface="Arial" panose="020B0604020202020204" pitchFamily="34" charset="0"/>
              </a:rPr>
              <a:t>Méthode particulière</a:t>
            </a:r>
          </a:p>
          <a:p>
            <a:pPr lvl="2">
              <a:lnSpc>
                <a:spcPct val="90000"/>
              </a:lnSpc>
              <a:spcBef>
                <a:spcPts val="450"/>
              </a:spcBef>
              <a:buClr>
                <a:srgbClr val="333333"/>
              </a:buClr>
              <a:buFont typeface="Times New Roman" panose="02020603050405020304" pitchFamily="18" charset="0"/>
              <a:buBlip>
                <a:blip r:embed="rId2"/>
              </a:buBlip>
            </a:pPr>
            <a:r>
              <a:rPr lang="fr-FR" altLang="fr-FR" sz="1800" b="1" dirty="0" smtClean="0">
                <a:solidFill>
                  <a:srgbClr val="333333"/>
                </a:solidFill>
                <a:latin typeface="Arial" panose="020B0604020202020204" pitchFamily="34" charset="0"/>
              </a:rPr>
              <a:t>2.b</a:t>
            </a:r>
            <a:r>
              <a:rPr lang="fr-FR" altLang="fr-FR" sz="1800" b="1" dirty="0">
                <a:solidFill>
                  <a:srgbClr val="333333"/>
                </a:solidFill>
                <a:latin typeface="Arial" panose="020B0604020202020204" pitchFamily="34" charset="0"/>
              </a:rPr>
              <a:t>. Révisions par différence ou substitution : </a:t>
            </a:r>
          </a:p>
          <a:p>
            <a:pPr lvl="3">
              <a:lnSpc>
                <a:spcPct val="90000"/>
              </a:lnSpc>
              <a:spcBef>
                <a:spcPts val="400"/>
              </a:spcBef>
              <a:buClr>
                <a:srgbClr val="660066"/>
              </a:buClr>
              <a:buFont typeface="Times New Roman" panose="02020603050405020304" pitchFamily="18" charset="0"/>
              <a:buBlip>
                <a:blip r:embed="rId2"/>
              </a:buBlip>
            </a:pPr>
            <a:r>
              <a:rPr lang="fr-FR" altLang="fr-FR" sz="1600" b="1" dirty="0">
                <a:solidFill>
                  <a:srgbClr val="660066"/>
                </a:solidFill>
                <a:latin typeface="Arial" panose="020B0604020202020204" pitchFamily="34" charset="0"/>
              </a:rPr>
              <a:t>« Exogènes » sur les chantiers </a:t>
            </a:r>
          </a:p>
          <a:p>
            <a:pPr lvl="3">
              <a:lnSpc>
                <a:spcPct val="90000"/>
              </a:lnSpc>
              <a:spcBef>
                <a:spcPts val="400"/>
              </a:spcBef>
              <a:buClr>
                <a:srgbClr val="660066"/>
              </a:buClr>
              <a:buFont typeface="Times New Roman" panose="02020603050405020304" pitchFamily="18" charset="0"/>
              <a:buBlip>
                <a:blip r:embed="rId2"/>
              </a:buBlip>
            </a:pPr>
            <a:r>
              <a:rPr lang="fr-FR" altLang="fr-FR" sz="1600" b="1" dirty="0">
                <a:solidFill>
                  <a:srgbClr val="660066"/>
                </a:solidFill>
                <a:latin typeface="Arial" panose="020B0604020202020204" pitchFamily="34" charset="0"/>
              </a:rPr>
              <a:t>« Exogènes » sur les séries phares (consommation des ménages, échanges extérieurs, SIFIM)</a:t>
            </a:r>
          </a:p>
          <a:p>
            <a:pPr lvl="3" indent="-225425">
              <a:lnSpc>
                <a:spcPct val="90000"/>
              </a:lnSpc>
              <a:spcBef>
                <a:spcPts val="400"/>
              </a:spcBef>
              <a:buClrTx/>
              <a:buFontTx/>
              <a:buNone/>
            </a:pPr>
            <a:endParaRPr lang="fr-FR" altLang="fr-FR" sz="1600" b="1" dirty="0">
              <a:solidFill>
                <a:srgbClr val="660066"/>
              </a:solidFill>
              <a:latin typeface="Arial" panose="020B0604020202020204" pitchFamily="34" charset="0"/>
            </a:endParaRPr>
          </a:p>
          <a:p>
            <a:pPr lvl="2">
              <a:lnSpc>
                <a:spcPct val="90000"/>
              </a:lnSpc>
              <a:spcBef>
                <a:spcPts val="450"/>
              </a:spcBef>
              <a:buClr>
                <a:srgbClr val="333333"/>
              </a:buClr>
              <a:buFont typeface="Times New Roman" panose="02020603050405020304" pitchFamily="18" charset="0"/>
              <a:buBlip>
                <a:blip r:embed="rId2"/>
              </a:buBlip>
            </a:pPr>
            <a:r>
              <a:rPr lang="fr-FR" altLang="fr-FR" sz="1800" b="1" dirty="0" smtClean="0">
                <a:solidFill>
                  <a:srgbClr val="333333"/>
                </a:solidFill>
                <a:latin typeface="Arial" panose="020B0604020202020204" pitchFamily="34" charset="0"/>
              </a:rPr>
              <a:t>3. </a:t>
            </a:r>
            <a:r>
              <a:rPr lang="fr-FR" altLang="fr-FR" sz="1800" b="1" dirty="0">
                <a:solidFill>
                  <a:srgbClr val="333333"/>
                </a:solidFill>
                <a:latin typeface="Arial" panose="020B0604020202020204" pitchFamily="34" charset="0"/>
              </a:rPr>
              <a:t>Equilibrages comptables</a:t>
            </a:r>
          </a:p>
          <a:p>
            <a:pPr marL="741363" lvl="1">
              <a:lnSpc>
                <a:spcPct val="90000"/>
              </a:lnSpc>
              <a:spcBef>
                <a:spcPts val="550"/>
              </a:spcBef>
              <a:buClrTx/>
              <a:buFontTx/>
              <a:buNone/>
            </a:pPr>
            <a:endParaRPr lang="fr-FR" altLang="fr-FR" sz="1800" b="1" dirty="0">
              <a:solidFill>
                <a:srgbClr val="333333"/>
              </a:solidFill>
              <a:latin typeface="Arial" panose="020B0604020202020204" pitchFamily="34" charset="0"/>
            </a:endParaRPr>
          </a:p>
        </p:txBody>
      </p:sp>
    </p:spTree>
    <p:extLst>
      <p:ext uri="{BB962C8B-B14F-4D97-AF65-F5344CB8AC3E}">
        <p14:creationId xmlns:p14="http://schemas.microsoft.com/office/powerpoint/2010/main" val="21682905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fill="hold" nodeType="clickEffect">
                                  <p:stCondLst>
                                    <p:cond delay="0"/>
                                  </p:stCondLst>
                                  <p:childTnLst>
                                    <p:set>
                                      <p:cBhvr additive="repl">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fill="hold" nodeType="clickEffect">
                                  <p:stCondLst>
                                    <p:cond delay="0"/>
                                  </p:stCondLst>
                                  <p:childTnLst>
                                    <p:set>
                                      <p:cBhvr additive="repl">
                                        <p:cTn id="10"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fill="hold" nodeType="clickEffect">
                                  <p:stCondLst>
                                    <p:cond delay="0"/>
                                  </p:stCondLst>
                                  <p:childTnLst>
                                    <p:set>
                                      <p:cBhvr additive="repl">
                                        <p:cTn id="14" dur="1" fill="hold">
                                          <p:stCondLst>
                                            <p:cond delay="0"/>
                                          </p:stCondLst>
                                        </p:cTn>
                                        <p:tgtEl>
                                          <p:spTgt spid="8">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fill="hold" nodeType="clickEffect">
                                  <p:stCondLst>
                                    <p:cond delay="0"/>
                                  </p:stCondLst>
                                  <p:childTnLst>
                                    <p:set>
                                      <p:cBhvr additive="repl">
                                        <p:cTn id="18" dur="1" fill="hold">
                                          <p:stCondLst>
                                            <p:cond delay="0"/>
                                          </p:stCondLst>
                                        </p:cTn>
                                        <p:tgtEl>
                                          <p:spTgt spid="8">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fill="hold" nodeType="clickEffect">
                                  <p:stCondLst>
                                    <p:cond delay="0"/>
                                  </p:stCondLst>
                                  <p:childTnLst>
                                    <p:set>
                                      <p:cBhvr additive="repl">
                                        <p:cTn id="22" dur="1" fill="hold">
                                          <p:stCondLst>
                                            <p:cond delay="0"/>
                                          </p:stCondLst>
                                        </p:cTn>
                                        <p:tgtEl>
                                          <p:spTgt spid="8">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fill="hold" nodeType="clickEffect">
                                  <p:stCondLst>
                                    <p:cond delay="0"/>
                                  </p:stCondLst>
                                  <p:childTnLst>
                                    <p:set>
                                      <p:cBhvr additive="repl">
                                        <p:cTn id="26" dur="1" fill="hold">
                                          <p:stCondLst>
                                            <p:cond delay="0"/>
                                          </p:stCondLst>
                                        </p:cTn>
                                        <p:tgtEl>
                                          <p:spTgt spid="8">
                                            <p:txEl>
                                              <p:pRg st="7" end="7"/>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fill="hold" nodeType="clickEffect">
                                  <p:stCondLst>
                                    <p:cond delay="0"/>
                                  </p:stCondLst>
                                  <p:childTnLst>
                                    <p:set>
                                      <p:cBhvr additive="repl">
                                        <p:cTn id="30" dur="1" fill="hold">
                                          <p:stCondLst>
                                            <p:cond delay="0"/>
                                          </p:stCondLst>
                                        </p:cTn>
                                        <p:tgtEl>
                                          <p:spTgt spid="8">
                                            <p:txEl>
                                              <p:pRg st="9" end="9"/>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fill="hold" nodeType="clickEffect">
                                  <p:stCondLst>
                                    <p:cond delay="0"/>
                                  </p:stCondLst>
                                  <p:childTnLst>
                                    <p:set>
                                      <p:cBhvr additive="repl">
                                        <p:cTn id="34" dur="1" fill="hold">
                                          <p:stCondLst>
                                            <p:cond delay="0"/>
                                          </p:stCondLst>
                                        </p:cTn>
                                        <p:tgtEl>
                                          <p:spTgt spid="8">
                                            <p:txEl>
                                              <p:pRg st="10" end="10"/>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fill="hold" nodeType="clickEffect">
                                  <p:stCondLst>
                                    <p:cond delay="0"/>
                                  </p:stCondLst>
                                  <p:childTnLst>
                                    <p:set>
                                      <p:cBhvr additive="repl">
                                        <p:cTn id="38" dur="1" fill="hold">
                                          <p:stCondLst>
                                            <p:cond delay="0"/>
                                          </p:stCondLst>
                                        </p:cTn>
                                        <p:tgtEl>
                                          <p:spTgt spid="8">
                                            <p:txEl>
                                              <p:pRg st="11" end="11"/>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fill="hold" nodeType="clickEffect">
                                  <p:stCondLst>
                                    <p:cond delay="0"/>
                                  </p:stCondLst>
                                  <p:childTnLst>
                                    <p:set>
                                      <p:cBhvr additive="repl">
                                        <p:cTn id="42" dur="1" fill="hold">
                                          <p:stCondLst>
                                            <p:cond delay="0"/>
                                          </p:stCondLst>
                                        </p:cTn>
                                        <p:tgtEl>
                                          <p:spTgt spid="8">
                                            <p:txEl>
                                              <p:pRg st="12" end="12"/>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fill="hold" nodeType="clickEffect">
                                  <p:stCondLst>
                                    <p:cond delay="0"/>
                                  </p:stCondLst>
                                  <p:childTnLst>
                                    <p:set>
                                      <p:cBhvr additive="repl">
                                        <p:cTn id="46" dur="1" fill="hold">
                                          <p:stCondLst>
                                            <p:cond delay="0"/>
                                          </p:stCondLst>
                                        </p:cTn>
                                        <p:tgtEl>
                                          <p:spTgt spid="8">
                                            <p:txEl>
                                              <p:pRg st="14" end="1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CharteInseeBleu">
  <a:themeElements>
    <a:clrScheme name="CharteInseeBleu 2">
      <a:dk1>
        <a:srgbClr val="333333"/>
      </a:dk1>
      <a:lt1>
        <a:srgbClr val="FFFFFF"/>
      </a:lt1>
      <a:dk2>
        <a:srgbClr val="333333"/>
      </a:dk2>
      <a:lt2>
        <a:srgbClr val="777777"/>
      </a:lt2>
      <a:accent1>
        <a:srgbClr val="FF6600"/>
      </a:accent1>
      <a:accent2>
        <a:srgbClr val="000099"/>
      </a:accent2>
      <a:accent3>
        <a:srgbClr val="FFFFFF"/>
      </a:accent3>
      <a:accent4>
        <a:srgbClr val="2A2A2A"/>
      </a:accent4>
      <a:accent5>
        <a:srgbClr val="FFB8AA"/>
      </a:accent5>
      <a:accent6>
        <a:srgbClr val="00008A"/>
      </a:accent6>
      <a:hlink>
        <a:srgbClr val="000099"/>
      </a:hlink>
      <a:folHlink>
        <a:srgbClr val="000099"/>
      </a:folHlink>
    </a:clrScheme>
    <a:fontScheme name="CharteInseeBleu">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CharteInseeBleu 1">
        <a:dk1>
          <a:srgbClr val="1C1C1C"/>
        </a:dk1>
        <a:lt1>
          <a:srgbClr val="FFFFFF"/>
        </a:lt1>
        <a:dk2>
          <a:srgbClr val="1C1C1C"/>
        </a:dk2>
        <a:lt2>
          <a:srgbClr val="777777"/>
        </a:lt2>
        <a:accent1>
          <a:srgbClr val="FF0000"/>
        </a:accent1>
        <a:accent2>
          <a:srgbClr val="000099"/>
        </a:accent2>
        <a:accent3>
          <a:srgbClr val="FFFFFF"/>
        </a:accent3>
        <a:accent4>
          <a:srgbClr val="161616"/>
        </a:accent4>
        <a:accent5>
          <a:srgbClr val="FFAAAA"/>
        </a:accent5>
        <a:accent6>
          <a:srgbClr val="00008A"/>
        </a:accent6>
        <a:hlink>
          <a:srgbClr val="000099"/>
        </a:hlink>
        <a:folHlink>
          <a:srgbClr val="000099"/>
        </a:folHlink>
      </a:clrScheme>
      <a:clrMap bg1="lt1" tx1="dk1" bg2="lt2" tx2="dk2" accent1="accent1" accent2="accent2" accent3="accent3" accent4="accent4" accent5="accent5" accent6="accent6" hlink="hlink" folHlink="folHlink"/>
    </a:extraClrScheme>
    <a:extraClrScheme>
      <a:clrScheme name="CharteInseeBleu 2">
        <a:dk1>
          <a:srgbClr val="333333"/>
        </a:dk1>
        <a:lt1>
          <a:srgbClr val="FFFFFF"/>
        </a:lt1>
        <a:dk2>
          <a:srgbClr val="333333"/>
        </a:dk2>
        <a:lt2>
          <a:srgbClr val="777777"/>
        </a:lt2>
        <a:accent1>
          <a:srgbClr val="FF6600"/>
        </a:accent1>
        <a:accent2>
          <a:srgbClr val="000099"/>
        </a:accent2>
        <a:accent3>
          <a:srgbClr val="FFFFFF"/>
        </a:accent3>
        <a:accent4>
          <a:srgbClr val="2A2A2A"/>
        </a:accent4>
        <a:accent5>
          <a:srgbClr val="FFB8AA"/>
        </a:accent5>
        <a:accent6>
          <a:srgbClr val="00008A"/>
        </a:accent6>
        <a:hlink>
          <a:srgbClr val="000099"/>
        </a:hlink>
        <a:folHlink>
          <a:srgbClr val="000099"/>
        </a:folHlink>
      </a:clrScheme>
      <a:clrMap bg1="lt1" tx1="dk1" bg2="lt2" tx2="dk2" accent1="accent1" accent2="accent2" accent3="accent3" accent4="accent4" accent5="accent5" accent6="accent6" hlink="hlink" folHlink="folHlink"/>
    </a:extraClrScheme>
    <a:extraClrScheme>
      <a:clrScheme name="CharteInseeBleu 3">
        <a:dk1>
          <a:srgbClr val="1C1C1C"/>
        </a:dk1>
        <a:lt1>
          <a:srgbClr val="FFFFFF"/>
        </a:lt1>
        <a:dk2>
          <a:srgbClr val="1C1C1C"/>
        </a:dk2>
        <a:lt2>
          <a:srgbClr val="777777"/>
        </a:lt2>
        <a:accent1>
          <a:srgbClr val="FF6600"/>
        </a:accent1>
        <a:accent2>
          <a:srgbClr val="000099"/>
        </a:accent2>
        <a:accent3>
          <a:srgbClr val="FFFFFF"/>
        </a:accent3>
        <a:accent4>
          <a:srgbClr val="161616"/>
        </a:accent4>
        <a:accent5>
          <a:srgbClr val="FFB8AA"/>
        </a:accent5>
        <a:accent6>
          <a:srgbClr val="00008A"/>
        </a:accent6>
        <a:hlink>
          <a:srgbClr val="000099"/>
        </a:hlink>
        <a:folHlink>
          <a:srgbClr val="000099"/>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hème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V:\office2000\modeles INSEE\CharteInseePrune.pot</Template>
  <TotalTime>2904</TotalTime>
  <Words>1022</Words>
  <Application>Microsoft Office PowerPoint</Application>
  <PresentationFormat>Affichage à l'écran (4:3)</PresentationFormat>
  <Paragraphs>223</Paragraphs>
  <Slides>16</Slides>
  <Notes>1</Notes>
  <HiddenSlides>0</HiddenSlides>
  <MMClips>0</MMClips>
  <ScaleCrop>false</ScaleCrop>
  <HeadingPairs>
    <vt:vector size="8" baseType="variant">
      <vt:variant>
        <vt:lpstr>Polices utilisées</vt:lpstr>
      </vt:variant>
      <vt:variant>
        <vt:i4>4</vt:i4>
      </vt:variant>
      <vt:variant>
        <vt:lpstr>Thème</vt:lpstr>
      </vt:variant>
      <vt:variant>
        <vt:i4>1</vt:i4>
      </vt:variant>
      <vt:variant>
        <vt:lpstr>Serveurs OLE incorporés</vt:lpstr>
      </vt:variant>
      <vt:variant>
        <vt:i4>1</vt:i4>
      </vt:variant>
      <vt:variant>
        <vt:lpstr>Titres des diapositives</vt:lpstr>
      </vt:variant>
      <vt:variant>
        <vt:i4>16</vt:i4>
      </vt:variant>
    </vt:vector>
  </HeadingPairs>
  <TitlesOfParts>
    <vt:vector size="22" baseType="lpstr">
      <vt:lpstr>Microsoft YaHei</vt:lpstr>
      <vt:lpstr>Arial</vt:lpstr>
      <vt:lpstr>Times New Roman</vt:lpstr>
      <vt:lpstr>Wingdings</vt:lpstr>
      <vt:lpstr>CharteInseeBleu</vt:lpstr>
      <vt:lpstr>Image bitmap</vt:lpstr>
      <vt:lpstr>Vue d’ensemble de la rétropolation</vt:lpstr>
      <vt:lpstr>Présentation PowerPoint</vt:lpstr>
      <vt:lpstr>1. Bases et changements de base  Les différentes bases de la CN française</vt:lpstr>
      <vt:lpstr>1. Bases et changements de base   De la base 2000 à la base 2005</vt:lpstr>
      <vt:lpstr>1. Bases et changements de base   De la base 2005 à la base 2010</vt:lpstr>
      <vt:lpstr>1. Bases et changements de base   De la base 2010 à la base 2014</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Company>INSEE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 rétropolation des comptes nationaux en base 2010 :</dc:title>
  <dc:creator>z868g4</dc:creator>
  <cp:lastModifiedBy>Billot Sylvain</cp:lastModifiedBy>
  <cp:revision>71</cp:revision>
  <dcterms:created xsi:type="dcterms:W3CDTF">2014-11-19T11:09:10Z</dcterms:created>
  <dcterms:modified xsi:type="dcterms:W3CDTF">2019-11-11T07:48:42Z</dcterms:modified>
</cp:coreProperties>
</file>