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1" r:id="rId7"/>
    <p:sldId id="260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990DBB-431C-44A4-8D75-DA7A0CEF14E2}" v="231" dt="2021-01-15T15:23:08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Roland Metreau" userId="d5212844-a835-481c-a4ad-bf042e780555" providerId="ADAL" clId="{AC990DBB-431C-44A4-8D75-DA7A0CEF14E2}"/>
    <pc:docChg chg="undo custSel addSld delSld modSld sldOrd">
      <pc:chgData name="Eric Roland Metreau" userId="d5212844-a835-481c-a4ad-bf042e780555" providerId="ADAL" clId="{AC990DBB-431C-44A4-8D75-DA7A0CEF14E2}" dt="2021-01-15T15:23:22.952" v="3579" actId="1076"/>
      <pc:docMkLst>
        <pc:docMk/>
      </pc:docMkLst>
      <pc:sldChg chg="modSp">
        <pc:chgData name="Eric Roland Metreau" userId="d5212844-a835-481c-a4ad-bf042e780555" providerId="ADAL" clId="{AC990DBB-431C-44A4-8D75-DA7A0CEF14E2}" dt="2021-01-15T15:23:22.952" v="3579" actId="1076"/>
        <pc:sldMkLst>
          <pc:docMk/>
          <pc:sldMk cId="3752189141" sldId="256"/>
        </pc:sldMkLst>
        <pc:spChg chg="mod">
          <ac:chgData name="Eric Roland Metreau" userId="d5212844-a835-481c-a4ad-bf042e780555" providerId="ADAL" clId="{AC990DBB-431C-44A4-8D75-DA7A0CEF14E2}" dt="2021-01-15T15:21:38.751" v="3463" actId="207"/>
          <ac:spMkLst>
            <pc:docMk/>
            <pc:sldMk cId="3752189141" sldId="256"/>
            <ac:spMk id="2" creationId="{0A346E8C-DCC4-4C4C-AB74-C0FAAB6F422C}"/>
          </ac:spMkLst>
        </pc:spChg>
        <pc:spChg chg="mod">
          <ac:chgData name="Eric Roland Metreau" userId="d5212844-a835-481c-a4ad-bf042e780555" providerId="ADAL" clId="{AC990DBB-431C-44A4-8D75-DA7A0CEF14E2}" dt="2021-01-15T15:23:22.952" v="3579" actId="1076"/>
          <ac:spMkLst>
            <pc:docMk/>
            <pc:sldMk cId="3752189141" sldId="256"/>
            <ac:spMk id="3" creationId="{3B80DB10-6DAD-46B8-8790-B568B3C51F0A}"/>
          </ac:spMkLst>
        </pc:spChg>
      </pc:sldChg>
      <pc:sldChg chg="addSp delSp modSp">
        <pc:chgData name="Eric Roland Metreau" userId="d5212844-a835-481c-a4ad-bf042e780555" providerId="ADAL" clId="{AC990DBB-431C-44A4-8D75-DA7A0CEF14E2}" dt="2021-01-13T18:08:41.458" v="2771"/>
        <pc:sldMkLst>
          <pc:docMk/>
          <pc:sldMk cId="1305361873" sldId="259"/>
        </pc:sldMkLst>
        <pc:spChg chg="del">
          <ac:chgData name="Eric Roland Metreau" userId="d5212844-a835-481c-a4ad-bf042e780555" providerId="ADAL" clId="{AC990DBB-431C-44A4-8D75-DA7A0CEF14E2}" dt="2021-01-13T14:19:09.895" v="8"/>
          <ac:spMkLst>
            <pc:docMk/>
            <pc:sldMk cId="1305361873" sldId="259"/>
            <ac:spMk id="2" creationId="{4DB36710-0FDA-47D7-82BD-1B1EF9857663}"/>
          </ac:spMkLst>
        </pc:spChg>
        <pc:spChg chg="mod">
          <ac:chgData name="Eric Roland Metreau" userId="d5212844-a835-481c-a4ad-bf042e780555" providerId="ADAL" clId="{AC990DBB-431C-44A4-8D75-DA7A0CEF14E2}" dt="2021-01-13T18:08:41.458" v="2771"/>
          <ac:spMkLst>
            <pc:docMk/>
            <pc:sldMk cId="1305361873" sldId="259"/>
            <ac:spMk id="3" creationId="{A9AA8316-08B1-4EC4-945F-AF427622E06D}"/>
          </ac:spMkLst>
        </pc:spChg>
        <pc:spChg chg="mod">
          <ac:chgData name="Eric Roland Metreau" userId="d5212844-a835-481c-a4ad-bf042e780555" providerId="ADAL" clId="{AC990DBB-431C-44A4-8D75-DA7A0CEF14E2}" dt="2021-01-13T14:18:20.756" v="5" actId="27636"/>
          <ac:spMkLst>
            <pc:docMk/>
            <pc:sldMk cId="1305361873" sldId="259"/>
            <ac:spMk id="4" creationId="{CBBB4EC4-D53E-403C-81BC-FC9FFEE261F8}"/>
          </ac:spMkLst>
        </pc:spChg>
        <pc:picChg chg="add mod">
          <ac:chgData name="Eric Roland Metreau" userId="d5212844-a835-481c-a4ad-bf042e780555" providerId="ADAL" clId="{AC990DBB-431C-44A4-8D75-DA7A0CEF14E2}" dt="2021-01-13T14:19:25.381" v="14" actId="14100"/>
          <ac:picMkLst>
            <pc:docMk/>
            <pc:sldMk cId="1305361873" sldId="259"/>
            <ac:picMk id="5" creationId="{D9E91957-5DAC-4F52-A01F-A687E7635F5F}"/>
          </ac:picMkLst>
        </pc:picChg>
        <pc:picChg chg="add mod">
          <ac:chgData name="Eric Roland Metreau" userId="d5212844-a835-481c-a4ad-bf042e780555" providerId="ADAL" clId="{AC990DBB-431C-44A4-8D75-DA7A0CEF14E2}" dt="2021-01-13T14:27:11.391" v="19" actId="14100"/>
          <ac:picMkLst>
            <pc:docMk/>
            <pc:sldMk cId="1305361873" sldId="259"/>
            <ac:picMk id="7" creationId="{5D0B1A40-D0FE-45F4-8AC2-65626974B644}"/>
          </ac:picMkLst>
        </pc:picChg>
        <pc:picChg chg="add mod">
          <ac:chgData name="Eric Roland Metreau" userId="d5212844-a835-481c-a4ad-bf042e780555" providerId="ADAL" clId="{AC990DBB-431C-44A4-8D75-DA7A0CEF14E2}" dt="2021-01-13T14:32:28.307" v="24" actId="14100"/>
          <ac:picMkLst>
            <pc:docMk/>
            <pc:sldMk cId="1305361873" sldId="259"/>
            <ac:picMk id="8" creationId="{049F5342-DFCB-4D9E-BDFE-06A6E301D6C0}"/>
          </ac:picMkLst>
        </pc:picChg>
        <pc:picChg chg="add mod">
          <ac:chgData name="Eric Roland Metreau" userId="d5212844-a835-481c-a4ad-bf042e780555" providerId="ADAL" clId="{AC990DBB-431C-44A4-8D75-DA7A0CEF14E2}" dt="2021-01-13T14:33:26.018" v="29" actId="14100"/>
          <ac:picMkLst>
            <pc:docMk/>
            <pc:sldMk cId="1305361873" sldId="259"/>
            <ac:picMk id="9" creationId="{9C1EFA0C-16EB-4325-A34F-12B70C87F61E}"/>
          </ac:picMkLst>
        </pc:picChg>
      </pc:sldChg>
      <pc:sldChg chg="addSp delSp modSp add">
        <pc:chgData name="Eric Roland Metreau" userId="d5212844-a835-481c-a4ad-bf042e780555" providerId="ADAL" clId="{AC990DBB-431C-44A4-8D75-DA7A0CEF14E2}" dt="2021-01-15T14:17:28.007" v="2915" actId="20577"/>
        <pc:sldMkLst>
          <pc:docMk/>
          <pc:sldMk cId="2489337354" sldId="260"/>
        </pc:sldMkLst>
        <pc:spChg chg="add mod">
          <ac:chgData name="Eric Roland Metreau" userId="d5212844-a835-481c-a4ad-bf042e780555" providerId="ADAL" clId="{AC990DBB-431C-44A4-8D75-DA7A0CEF14E2}" dt="2021-01-13T16:02:50.450" v="1395" actId="1076"/>
          <ac:spMkLst>
            <pc:docMk/>
            <pc:sldMk cId="2489337354" sldId="260"/>
            <ac:spMk id="2" creationId="{D189F608-4252-4E53-B52E-7B34ED509D9B}"/>
          </ac:spMkLst>
        </pc:spChg>
        <pc:spChg chg="mod">
          <ac:chgData name="Eric Roland Metreau" userId="d5212844-a835-481c-a4ad-bf042e780555" providerId="ADAL" clId="{AC990DBB-431C-44A4-8D75-DA7A0CEF14E2}" dt="2021-01-13T16:07:07.278" v="1518" actId="20577"/>
          <ac:spMkLst>
            <pc:docMk/>
            <pc:sldMk cId="2489337354" sldId="260"/>
            <ac:spMk id="3" creationId="{A9AA8316-08B1-4EC4-945F-AF427622E06D}"/>
          </ac:spMkLst>
        </pc:spChg>
        <pc:spChg chg="add del mod">
          <ac:chgData name="Eric Roland Metreau" userId="d5212844-a835-481c-a4ad-bf042e780555" providerId="ADAL" clId="{AC990DBB-431C-44A4-8D75-DA7A0CEF14E2}" dt="2021-01-13T15:57:26.309" v="1287"/>
          <ac:spMkLst>
            <pc:docMk/>
            <pc:sldMk cId="2489337354" sldId="260"/>
            <ac:spMk id="6" creationId="{1CADF961-4169-4444-A0FD-971D0A2D4ADD}"/>
          </ac:spMkLst>
        </pc:spChg>
        <pc:spChg chg="add mod">
          <ac:chgData name="Eric Roland Metreau" userId="d5212844-a835-481c-a4ad-bf042e780555" providerId="ADAL" clId="{AC990DBB-431C-44A4-8D75-DA7A0CEF14E2}" dt="2021-01-15T14:17:28.007" v="2915" actId="20577"/>
          <ac:spMkLst>
            <pc:docMk/>
            <pc:sldMk cId="2489337354" sldId="260"/>
            <ac:spMk id="10" creationId="{7E21E99E-5323-4516-A85A-5396FAAE6AEC}"/>
          </ac:spMkLst>
        </pc:spChg>
        <pc:spChg chg="add del mod">
          <ac:chgData name="Eric Roland Metreau" userId="d5212844-a835-481c-a4ad-bf042e780555" providerId="ADAL" clId="{AC990DBB-431C-44A4-8D75-DA7A0CEF14E2}" dt="2021-01-13T15:45:02.609" v="1115"/>
          <ac:spMkLst>
            <pc:docMk/>
            <pc:sldMk cId="2489337354" sldId="260"/>
            <ac:spMk id="11" creationId="{97608520-546F-4A64-B0C8-45891755EB4E}"/>
          </ac:spMkLst>
        </pc:spChg>
        <pc:spChg chg="add mod">
          <ac:chgData name="Eric Roland Metreau" userId="d5212844-a835-481c-a4ad-bf042e780555" providerId="ADAL" clId="{AC990DBB-431C-44A4-8D75-DA7A0CEF14E2}" dt="2021-01-13T16:02:50.450" v="1395" actId="1076"/>
          <ac:spMkLst>
            <pc:docMk/>
            <pc:sldMk cId="2489337354" sldId="260"/>
            <ac:spMk id="12" creationId="{05D66259-9158-42A6-BD3E-D3373859243A}"/>
          </ac:spMkLst>
        </pc:spChg>
        <pc:spChg chg="add mod">
          <ac:chgData name="Eric Roland Metreau" userId="d5212844-a835-481c-a4ad-bf042e780555" providerId="ADAL" clId="{AC990DBB-431C-44A4-8D75-DA7A0CEF14E2}" dt="2021-01-15T14:17:07.843" v="2901" actId="20577"/>
          <ac:spMkLst>
            <pc:docMk/>
            <pc:sldMk cId="2489337354" sldId="260"/>
            <ac:spMk id="13" creationId="{06454CD5-7E98-4E6D-9557-3A96C841EC81}"/>
          </ac:spMkLst>
        </pc:spChg>
        <pc:spChg chg="add mod">
          <ac:chgData name="Eric Roland Metreau" userId="d5212844-a835-481c-a4ad-bf042e780555" providerId="ADAL" clId="{AC990DBB-431C-44A4-8D75-DA7A0CEF14E2}" dt="2021-01-13T16:03:06.326" v="1396" actId="1076"/>
          <ac:spMkLst>
            <pc:docMk/>
            <pc:sldMk cId="2489337354" sldId="260"/>
            <ac:spMk id="14" creationId="{B938C11D-2E2B-4B9B-8461-2650B3A5A1B5}"/>
          </ac:spMkLst>
        </pc:spChg>
        <pc:spChg chg="add mod">
          <ac:chgData name="Eric Roland Metreau" userId="d5212844-a835-481c-a4ad-bf042e780555" providerId="ADAL" clId="{AC990DBB-431C-44A4-8D75-DA7A0CEF14E2}" dt="2021-01-13T16:03:06.326" v="1396" actId="1076"/>
          <ac:spMkLst>
            <pc:docMk/>
            <pc:sldMk cId="2489337354" sldId="260"/>
            <ac:spMk id="15" creationId="{27C5F617-8DC7-4F5F-85BC-142E306988D6}"/>
          </ac:spMkLst>
        </pc:spChg>
        <pc:spChg chg="add del mod">
          <ac:chgData name="Eric Roland Metreau" userId="d5212844-a835-481c-a4ad-bf042e780555" providerId="ADAL" clId="{AC990DBB-431C-44A4-8D75-DA7A0CEF14E2}" dt="2021-01-13T15:49:50.958" v="1181"/>
          <ac:spMkLst>
            <pc:docMk/>
            <pc:sldMk cId="2489337354" sldId="260"/>
            <ac:spMk id="16" creationId="{974DAFD5-E680-40C8-B98C-468CE3B0A9C0}"/>
          </ac:spMkLst>
        </pc:spChg>
        <pc:spChg chg="add mod">
          <ac:chgData name="Eric Roland Metreau" userId="d5212844-a835-481c-a4ad-bf042e780555" providerId="ADAL" clId="{AC990DBB-431C-44A4-8D75-DA7A0CEF14E2}" dt="2021-01-13T15:49:35.380" v="1180" actId="20577"/>
          <ac:spMkLst>
            <pc:docMk/>
            <pc:sldMk cId="2489337354" sldId="260"/>
            <ac:spMk id="17" creationId="{D16A6501-C4FD-4731-A2AA-F06DCC5EC6A9}"/>
          </ac:spMkLst>
        </pc:spChg>
        <pc:spChg chg="add mod">
          <ac:chgData name="Eric Roland Metreau" userId="d5212844-a835-481c-a4ad-bf042e780555" providerId="ADAL" clId="{AC990DBB-431C-44A4-8D75-DA7A0CEF14E2}" dt="2021-01-13T16:03:06.326" v="1396" actId="1076"/>
          <ac:spMkLst>
            <pc:docMk/>
            <pc:sldMk cId="2489337354" sldId="260"/>
            <ac:spMk id="18" creationId="{54CCE68B-2839-4065-84C2-AF8505301A3F}"/>
          </ac:spMkLst>
        </pc:spChg>
        <pc:spChg chg="add mod">
          <ac:chgData name="Eric Roland Metreau" userId="d5212844-a835-481c-a4ad-bf042e780555" providerId="ADAL" clId="{AC990DBB-431C-44A4-8D75-DA7A0CEF14E2}" dt="2021-01-13T16:09:03.625" v="1524" actId="14100"/>
          <ac:spMkLst>
            <pc:docMk/>
            <pc:sldMk cId="2489337354" sldId="260"/>
            <ac:spMk id="21" creationId="{24789FE1-0227-4F51-87A1-419DB8CF48E4}"/>
          </ac:spMkLst>
        </pc:spChg>
        <pc:spChg chg="add del mod">
          <ac:chgData name="Eric Roland Metreau" userId="d5212844-a835-481c-a4ad-bf042e780555" providerId="ADAL" clId="{AC990DBB-431C-44A4-8D75-DA7A0CEF14E2}" dt="2021-01-13T16:07:52.631" v="1521"/>
          <ac:spMkLst>
            <pc:docMk/>
            <pc:sldMk cId="2489337354" sldId="260"/>
            <ac:spMk id="22" creationId="{3DBFA8CB-16F7-4E5E-9FAB-A5A047611FD7}"/>
          </ac:spMkLst>
        </pc:spChg>
        <pc:spChg chg="add mod">
          <ac:chgData name="Eric Roland Metreau" userId="d5212844-a835-481c-a4ad-bf042e780555" providerId="ADAL" clId="{AC990DBB-431C-44A4-8D75-DA7A0CEF14E2}" dt="2021-01-13T16:03:40.559" v="1399" actId="1076"/>
          <ac:spMkLst>
            <pc:docMk/>
            <pc:sldMk cId="2489337354" sldId="260"/>
            <ac:spMk id="23" creationId="{814F7CA0-414F-4A07-9CD7-974585560FC7}"/>
          </ac:spMkLst>
        </pc:spChg>
        <pc:spChg chg="add mod">
          <ac:chgData name="Eric Roland Metreau" userId="d5212844-a835-481c-a4ad-bf042e780555" providerId="ADAL" clId="{AC990DBB-431C-44A4-8D75-DA7A0CEF14E2}" dt="2021-01-13T16:03:40.559" v="1399" actId="1076"/>
          <ac:spMkLst>
            <pc:docMk/>
            <pc:sldMk cId="2489337354" sldId="260"/>
            <ac:spMk id="24" creationId="{97392FEC-B1C4-4D40-8621-7F2B1FA07A14}"/>
          </ac:spMkLst>
        </pc:spChg>
        <pc:spChg chg="add mod">
          <ac:chgData name="Eric Roland Metreau" userId="d5212844-a835-481c-a4ad-bf042e780555" providerId="ADAL" clId="{AC990DBB-431C-44A4-8D75-DA7A0CEF14E2}" dt="2021-01-13T16:06:32.864" v="1514" actId="20577"/>
          <ac:spMkLst>
            <pc:docMk/>
            <pc:sldMk cId="2489337354" sldId="260"/>
            <ac:spMk id="25" creationId="{A18EBDA1-ADB8-41A5-86D6-6BBFEB0571E2}"/>
          </ac:spMkLst>
        </pc:spChg>
        <pc:spChg chg="add mod">
          <ac:chgData name="Eric Roland Metreau" userId="d5212844-a835-481c-a4ad-bf042e780555" providerId="ADAL" clId="{AC990DBB-431C-44A4-8D75-DA7A0CEF14E2}" dt="2021-01-13T16:06:07.143" v="1508" actId="313"/>
          <ac:spMkLst>
            <pc:docMk/>
            <pc:sldMk cId="2489337354" sldId="260"/>
            <ac:spMk id="26" creationId="{5F14FFF8-99F4-4FE7-9C33-AF6C45CF7F82}"/>
          </ac:spMkLst>
        </pc:spChg>
        <pc:spChg chg="add mod">
          <ac:chgData name="Eric Roland Metreau" userId="d5212844-a835-481c-a4ad-bf042e780555" providerId="ADAL" clId="{AC990DBB-431C-44A4-8D75-DA7A0CEF14E2}" dt="2021-01-13T16:08:18.055" v="1522" actId="11529"/>
          <ac:spMkLst>
            <pc:docMk/>
            <pc:sldMk cId="2489337354" sldId="260"/>
            <ac:spMk id="28" creationId="{3397205F-4DB9-44E7-AE23-1736D0B9D3CA}"/>
          </ac:spMkLst>
        </pc:spChg>
        <pc:picChg chg="del">
          <ac:chgData name="Eric Roland Metreau" userId="d5212844-a835-481c-a4ad-bf042e780555" providerId="ADAL" clId="{AC990DBB-431C-44A4-8D75-DA7A0CEF14E2}" dt="2021-01-13T14:58:08.302" v="650"/>
          <ac:picMkLst>
            <pc:docMk/>
            <pc:sldMk cId="2489337354" sldId="260"/>
            <ac:picMk id="5" creationId="{D9E91957-5DAC-4F52-A01F-A687E7635F5F}"/>
          </ac:picMkLst>
        </pc:picChg>
        <pc:picChg chg="del">
          <ac:chgData name="Eric Roland Metreau" userId="d5212844-a835-481c-a4ad-bf042e780555" providerId="ADAL" clId="{AC990DBB-431C-44A4-8D75-DA7A0CEF14E2}" dt="2021-01-13T14:58:06.357" v="649"/>
          <ac:picMkLst>
            <pc:docMk/>
            <pc:sldMk cId="2489337354" sldId="260"/>
            <ac:picMk id="7" creationId="{5D0B1A40-D0FE-45F4-8AC2-65626974B644}"/>
          </ac:picMkLst>
        </pc:picChg>
        <pc:picChg chg="del">
          <ac:chgData name="Eric Roland Metreau" userId="d5212844-a835-481c-a4ad-bf042e780555" providerId="ADAL" clId="{AC990DBB-431C-44A4-8D75-DA7A0CEF14E2}" dt="2021-01-13T14:58:04.420" v="648"/>
          <ac:picMkLst>
            <pc:docMk/>
            <pc:sldMk cId="2489337354" sldId="260"/>
            <ac:picMk id="8" creationId="{049F5342-DFCB-4D9E-BDFE-06A6E301D6C0}"/>
          </ac:picMkLst>
        </pc:picChg>
        <pc:picChg chg="del">
          <ac:chgData name="Eric Roland Metreau" userId="d5212844-a835-481c-a4ad-bf042e780555" providerId="ADAL" clId="{AC990DBB-431C-44A4-8D75-DA7A0CEF14E2}" dt="2021-01-13T14:58:03.085" v="647"/>
          <ac:picMkLst>
            <pc:docMk/>
            <pc:sldMk cId="2489337354" sldId="260"/>
            <ac:picMk id="9" creationId="{9C1EFA0C-16EB-4325-A34F-12B70C87F61E}"/>
          </ac:picMkLst>
        </pc:picChg>
        <pc:cxnChg chg="add mod">
          <ac:chgData name="Eric Roland Metreau" userId="d5212844-a835-481c-a4ad-bf042e780555" providerId="ADAL" clId="{AC990DBB-431C-44A4-8D75-DA7A0CEF14E2}" dt="2021-01-13T16:03:46.696" v="1400" actId="14100"/>
          <ac:cxnSpMkLst>
            <pc:docMk/>
            <pc:sldMk cId="2489337354" sldId="260"/>
            <ac:cxnSpMk id="20" creationId="{094720C0-5677-492F-9D79-179A6D3952A8}"/>
          </ac:cxnSpMkLst>
        </pc:cxnChg>
      </pc:sldChg>
      <pc:sldChg chg="add del">
        <pc:chgData name="Eric Roland Metreau" userId="d5212844-a835-481c-a4ad-bf042e780555" providerId="ADAL" clId="{AC990DBB-431C-44A4-8D75-DA7A0CEF14E2}" dt="2021-01-13T16:09:56.724" v="1526"/>
        <pc:sldMkLst>
          <pc:docMk/>
          <pc:sldMk cId="470601768" sldId="261"/>
        </pc:sldMkLst>
      </pc:sldChg>
      <pc:sldChg chg="addSp delSp modSp add ord">
        <pc:chgData name="Eric Roland Metreau" userId="d5212844-a835-481c-a4ad-bf042e780555" providerId="ADAL" clId="{AC990DBB-431C-44A4-8D75-DA7A0CEF14E2}" dt="2021-01-13T18:08:41.458" v="2771"/>
        <pc:sldMkLst>
          <pc:docMk/>
          <pc:sldMk cId="3011883836" sldId="261"/>
        </pc:sldMkLst>
        <pc:spChg chg="del">
          <ac:chgData name="Eric Roland Metreau" userId="d5212844-a835-481c-a4ad-bf042e780555" providerId="ADAL" clId="{AC990DBB-431C-44A4-8D75-DA7A0CEF14E2}" dt="2021-01-13T16:12:10.291" v="1540"/>
          <ac:spMkLst>
            <pc:docMk/>
            <pc:sldMk cId="3011883836" sldId="261"/>
            <ac:spMk id="2" creationId="{E80EE508-D81A-4E0A-B6DE-C9320D8901F3}"/>
          </ac:spMkLst>
        </pc:spChg>
        <pc:spChg chg="mod">
          <ac:chgData name="Eric Roland Metreau" userId="d5212844-a835-481c-a4ad-bf042e780555" providerId="ADAL" clId="{AC990DBB-431C-44A4-8D75-DA7A0CEF14E2}" dt="2021-01-13T18:08:41.458" v="2771"/>
          <ac:spMkLst>
            <pc:docMk/>
            <pc:sldMk cId="3011883836" sldId="261"/>
            <ac:spMk id="3" creationId="{A2AD7828-FA23-4B94-BE67-66E1C19839A0}"/>
          </ac:spMkLst>
        </pc:spChg>
        <pc:spChg chg="add mod">
          <ac:chgData name="Eric Roland Metreau" userId="d5212844-a835-481c-a4ad-bf042e780555" providerId="ADAL" clId="{AC990DBB-431C-44A4-8D75-DA7A0CEF14E2}" dt="2021-01-13T16:17:56.462" v="1606" actId="1076"/>
          <ac:spMkLst>
            <pc:docMk/>
            <pc:sldMk cId="3011883836" sldId="261"/>
            <ac:spMk id="5" creationId="{3F3A82F1-8CD7-4C1F-BAE8-3072A7453BF4}"/>
          </ac:spMkLst>
        </pc:spChg>
        <pc:spChg chg="add mod">
          <ac:chgData name="Eric Roland Metreau" userId="d5212844-a835-481c-a4ad-bf042e780555" providerId="ADAL" clId="{AC990DBB-431C-44A4-8D75-DA7A0CEF14E2}" dt="2021-01-13T16:15:42.710" v="1564" actId="571"/>
          <ac:spMkLst>
            <pc:docMk/>
            <pc:sldMk cId="3011883836" sldId="261"/>
            <ac:spMk id="6" creationId="{BA569935-1712-4BB4-9213-49C7756F709A}"/>
          </ac:spMkLst>
        </pc:spChg>
        <pc:spChg chg="add mod">
          <ac:chgData name="Eric Roland Metreau" userId="d5212844-a835-481c-a4ad-bf042e780555" providerId="ADAL" clId="{AC990DBB-431C-44A4-8D75-DA7A0CEF14E2}" dt="2021-01-13T16:16:14.597" v="1574" actId="20577"/>
          <ac:spMkLst>
            <pc:docMk/>
            <pc:sldMk cId="3011883836" sldId="261"/>
            <ac:spMk id="7" creationId="{1A34F893-D57F-4EBD-8DA6-DDFC9107CB5C}"/>
          </ac:spMkLst>
        </pc:spChg>
        <pc:spChg chg="add mod">
          <ac:chgData name="Eric Roland Metreau" userId="d5212844-a835-481c-a4ad-bf042e780555" providerId="ADAL" clId="{AC990DBB-431C-44A4-8D75-DA7A0CEF14E2}" dt="2021-01-13T16:16:19.076" v="1577" actId="20577"/>
          <ac:spMkLst>
            <pc:docMk/>
            <pc:sldMk cId="3011883836" sldId="261"/>
            <ac:spMk id="8" creationId="{12774E06-1FE9-4D9C-9BA2-EF58FC25E45A}"/>
          </ac:spMkLst>
        </pc:spChg>
        <pc:spChg chg="add mod">
          <ac:chgData name="Eric Roland Metreau" userId="d5212844-a835-481c-a4ad-bf042e780555" providerId="ADAL" clId="{AC990DBB-431C-44A4-8D75-DA7A0CEF14E2}" dt="2021-01-13T16:16:34.611" v="1583" actId="20577"/>
          <ac:spMkLst>
            <pc:docMk/>
            <pc:sldMk cId="3011883836" sldId="261"/>
            <ac:spMk id="9" creationId="{2C402431-FA27-4752-BE3B-0EFC3209C630}"/>
          </ac:spMkLst>
        </pc:spChg>
        <pc:spChg chg="add mod">
          <ac:chgData name="Eric Roland Metreau" userId="d5212844-a835-481c-a4ad-bf042e780555" providerId="ADAL" clId="{AC990DBB-431C-44A4-8D75-DA7A0CEF14E2}" dt="2021-01-13T16:16:57.156" v="1599" actId="14100"/>
          <ac:spMkLst>
            <pc:docMk/>
            <pc:sldMk cId="3011883836" sldId="261"/>
            <ac:spMk id="10" creationId="{D86D8E48-5A00-49F4-AB15-FB0F0838066B}"/>
          </ac:spMkLst>
        </pc:spChg>
        <pc:picChg chg="add mod">
          <ac:chgData name="Eric Roland Metreau" userId="d5212844-a835-481c-a4ad-bf042e780555" providerId="ADAL" clId="{AC990DBB-431C-44A4-8D75-DA7A0CEF14E2}" dt="2021-01-13T16:13:07.253" v="1550" actId="1076"/>
          <ac:picMkLst>
            <pc:docMk/>
            <pc:sldMk cId="3011883836" sldId="261"/>
            <ac:picMk id="4" creationId="{B5E47F7D-D882-49EB-B09B-DEE093606AB1}"/>
          </ac:picMkLst>
        </pc:picChg>
      </pc:sldChg>
      <pc:sldChg chg="addSp delSp modSp add">
        <pc:chgData name="Eric Roland Metreau" userId="d5212844-a835-481c-a4ad-bf042e780555" providerId="ADAL" clId="{AC990DBB-431C-44A4-8D75-DA7A0CEF14E2}" dt="2021-01-15T14:18:05.024" v="2945" actId="20577"/>
        <pc:sldMkLst>
          <pc:docMk/>
          <pc:sldMk cId="3001380525" sldId="262"/>
        </pc:sldMkLst>
        <pc:spChg chg="mod">
          <ac:chgData name="Eric Roland Metreau" userId="d5212844-a835-481c-a4ad-bf042e780555" providerId="ADAL" clId="{AC990DBB-431C-44A4-8D75-DA7A0CEF14E2}" dt="2021-01-13T18:08:41.458" v="2771"/>
          <ac:spMkLst>
            <pc:docMk/>
            <pc:sldMk cId="3001380525" sldId="262"/>
            <ac:spMk id="2" creationId="{8FFF66F8-5E5D-41A2-9F09-C20CF5954325}"/>
          </ac:spMkLst>
        </pc:spChg>
        <pc:spChg chg="del mod">
          <ac:chgData name="Eric Roland Metreau" userId="d5212844-a835-481c-a4ad-bf042e780555" providerId="ADAL" clId="{AC990DBB-431C-44A4-8D75-DA7A0CEF14E2}" dt="2021-01-13T17:02:43.506" v="1960"/>
          <ac:spMkLst>
            <pc:docMk/>
            <pc:sldMk cId="3001380525" sldId="262"/>
            <ac:spMk id="3" creationId="{97E0CB52-D0A8-4900-848F-BA88B1D4A8A9}"/>
          </ac:spMkLst>
        </pc:spChg>
        <pc:spChg chg="add mod">
          <ac:chgData name="Eric Roland Metreau" userId="d5212844-a835-481c-a4ad-bf042e780555" providerId="ADAL" clId="{AC990DBB-431C-44A4-8D75-DA7A0CEF14E2}" dt="2021-01-13T17:03:19.362" v="1962" actId="1076"/>
          <ac:spMkLst>
            <pc:docMk/>
            <pc:sldMk cId="3001380525" sldId="262"/>
            <ac:spMk id="4" creationId="{09572A91-46DE-4F1F-B585-DFBC22ED6E94}"/>
          </ac:spMkLst>
        </pc:spChg>
        <pc:spChg chg="add mod">
          <ac:chgData name="Eric Roland Metreau" userId="d5212844-a835-481c-a4ad-bf042e780555" providerId="ADAL" clId="{AC990DBB-431C-44A4-8D75-DA7A0CEF14E2}" dt="2021-01-15T14:17:51.256" v="2930" actId="20577"/>
          <ac:spMkLst>
            <pc:docMk/>
            <pc:sldMk cId="3001380525" sldId="262"/>
            <ac:spMk id="5" creationId="{C9D2833D-FCB5-43D6-AE36-FB20CF4DF93E}"/>
          </ac:spMkLst>
        </pc:spChg>
        <pc:spChg chg="add mod">
          <ac:chgData name="Eric Roland Metreau" userId="d5212844-a835-481c-a4ad-bf042e780555" providerId="ADAL" clId="{AC990DBB-431C-44A4-8D75-DA7A0CEF14E2}" dt="2021-01-13T17:03:19.362" v="1962" actId="1076"/>
          <ac:spMkLst>
            <pc:docMk/>
            <pc:sldMk cId="3001380525" sldId="262"/>
            <ac:spMk id="6" creationId="{C79A78FB-54A2-4BAE-B7B5-D36F75DC376B}"/>
          </ac:spMkLst>
        </pc:spChg>
        <pc:spChg chg="add mod">
          <ac:chgData name="Eric Roland Metreau" userId="d5212844-a835-481c-a4ad-bf042e780555" providerId="ADAL" clId="{AC990DBB-431C-44A4-8D75-DA7A0CEF14E2}" dt="2021-01-13T17:03:19.362" v="1962" actId="1076"/>
          <ac:spMkLst>
            <pc:docMk/>
            <pc:sldMk cId="3001380525" sldId="262"/>
            <ac:spMk id="7" creationId="{428A4F72-205B-4BDD-9772-B953E52A2C49}"/>
          </ac:spMkLst>
        </pc:spChg>
        <pc:spChg chg="add mod">
          <ac:chgData name="Eric Roland Metreau" userId="d5212844-a835-481c-a4ad-bf042e780555" providerId="ADAL" clId="{AC990DBB-431C-44A4-8D75-DA7A0CEF14E2}" dt="2021-01-15T14:18:05.024" v="2945" actId="20577"/>
          <ac:spMkLst>
            <pc:docMk/>
            <pc:sldMk cId="3001380525" sldId="262"/>
            <ac:spMk id="8" creationId="{7A340C1B-274B-4EC0-9209-57B50186DE30}"/>
          </ac:spMkLst>
        </pc:spChg>
        <pc:spChg chg="add mod">
          <ac:chgData name="Eric Roland Metreau" userId="d5212844-a835-481c-a4ad-bf042e780555" providerId="ADAL" clId="{AC990DBB-431C-44A4-8D75-DA7A0CEF14E2}" dt="2021-01-13T17:15:22.705" v="2190"/>
          <ac:spMkLst>
            <pc:docMk/>
            <pc:sldMk cId="3001380525" sldId="262"/>
            <ac:spMk id="9" creationId="{6A920EE1-3CFF-40A5-819A-0E24C47DCF60}"/>
          </ac:spMkLst>
        </pc:spChg>
        <pc:spChg chg="add mod">
          <ac:chgData name="Eric Roland Metreau" userId="d5212844-a835-481c-a4ad-bf042e780555" providerId="ADAL" clId="{AC990DBB-431C-44A4-8D75-DA7A0CEF14E2}" dt="2021-01-13T17:03:19.362" v="1962" actId="1076"/>
          <ac:spMkLst>
            <pc:docMk/>
            <pc:sldMk cId="3001380525" sldId="262"/>
            <ac:spMk id="10" creationId="{72633D38-1C89-4005-84F1-E0E384E9E17C}"/>
          </ac:spMkLst>
        </pc:spChg>
        <pc:spChg chg="add mod">
          <ac:chgData name="Eric Roland Metreau" userId="d5212844-a835-481c-a4ad-bf042e780555" providerId="ADAL" clId="{AC990DBB-431C-44A4-8D75-DA7A0CEF14E2}" dt="2021-01-13T17:03:19.362" v="1962" actId="1076"/>
          <ac:spMkLst>
            <pc:docMk/>
            <pc:sldMk cId="3001380525" sldId="262"/>
            <ac:spMk id="11" creationId="{254D7B72-C605-4F56-86F9-C89F0177918D}"/>
          </ac:spMkLst>
        </pc:spChg>
        <pc:spChg chg="add mod">
          <ac:chgData name="Eric Roland Metreau" userId="d5212844-a835-481c-a4ad-bf042e780555" providerId="ADAL" clId="{AC990DBB-431C-44A4-8D75-DA7A0CEF14E2}" dt="2021-01-13T17:03:19.362" v="1962" actId="1076"/>
          <ac:spMkLst>
            <pc:docMk/>
            <pc:sldMk cId="3001380525" sldId="262"/>
            <ac:spMk id="12" creationId="{1ABFE422-58B8-4C0F-AE28-ED1A12E73393}"/>
          </ac:spMkLst>
        </pc:spChg>
        <pc:spChg chg="add mod">
          <ac:chgData name="Eric Roland Metreau" userId="d5212844-a835-481c-a4ad-bf042e780555" providerId="ADAL" clId="{AC990DBB-431C-44A4-8D75-DA7A0CEF14E2}" dt="2021-01-13T17:03:19.362" v="1962" actId="1076"/>
          <ac:spMkLst>
            <pc:docMk/>
            <pc:sldMk cId="3001380525" sldId="262"/>
            <ac:spMk id="13" creationId="{79EAE490-A7C0-418C-947D-88F1629E88AB}"/>
          </ac:spMkLst>
        </pc:spChg>
        <pc:spChg chg="add mod">
          <ac:chgData name="Eric Roland Metreau" userId="d5212844-a835-481c-a4ad-bf042e780555" providerId="ADAL" clId="{AC990DBB-431C-44A4-8D75-DA7A0CEF14E2}" dt="2021-01-13T17:03:19.362" v="1962" actId="1076"/>
          <ac:spMkLst>
            <pc:docMk/>
            <pc:sldMk cId="3001380525" sldId="262"/>
            <ac:spMk id="14" creationId="{5C0C8CCE-552B-4E49-B191-A6F1CE845B11}"/>
          </ac:spMkLst>
        </pc:spChg>
        <pc:spChg chg="add mod">
          <ac:chgData name="Eric Roland Metreau" userId="d5212844-a835-481c-a4ad-bf042e780555" providerId="ADAL" clId="{AC990DBB-431C-44A4-8D75-DA7A0CEF14E2}" dt="2021-01-13T17:03:19.362" v="1962" actId="1076"/>
          <ac:spMkLst>
            <pc:docMk/>
            <pc:sldMk cId="3001380525" sldId="262"/>
            <ac:spMk id="15" creationId="{777912EC-CB1A-41E1-9299-AAEF68453652}"/>
          </ac:spMkLst>
        </pc:spChg>
        <pc:spChg chg="add mod">
          <ac:chgData name="Eric Roland Metreau" userId="d5212844-a835-481c-a4ad-bf042e780555" providerId="ADAL" clId="{AC990DBB-431C-44A4-8D75-DA7A0CEF14E2}" dt="2021-01-13T17:03:49.476" v="1970" actId="6549"/>
          <ac:spMkLst>
            <pc:docMk/>
            <pc:sldMk cId="3001380525" sldId="262"/>
            <ac:spMk id="16" creationId="{2B96AC04-559A-45C9-B2CB-DE3CE65E7778}"/>
          </ac:spMkLst>
        </pc:spChg>
        <pc:spChg chg="add mod">
          <ac:chgData name="Eric Roland Metreau" userId="d5212844-a835-481c-a4ad-bf042e780555" providerId="ADAL" clId="{AC990DBB-431C-44A4-8D75-DA7A0CEF14E2}" dt="2021-01-13T17:06:21.898" v="2016" actId="20577"/>
          <ac:spMkLst>
            <pc:docMk/>
            <pc:sldMk cId="3001380525" sldId="262"/>
            <ac:spMk id="17" creationId="{50C27CE3-4264-425D-8EE8-A77711923E04}"/>
          </ac:spMkLst>
        </pc:spChg>
        <pc:spChg chg="add del mod">
          <ac:chgData name="Eric Roland Metreau" userId="d5212844-a835-481c-a4ad-bf042e780555" providerId="ADAL" clId="{AC990DBB-431C-44A4-8D75-DA7A0CEF14E2}" dt="2021-01-13T17:16:17.408" v="2196"/>
          <ac:spMkLst>
            <pc:docMk/>
            <pc:sldMk cId="3001380525" sldId="262"/>
            <ac:spMk id="18" creationId="{AD3E5DB5-9AEF-40A8-8027-F9AD6C327E84}"/>
          </ac:spMkLst>
        </pc:spChg>
        <pc:spChg chg="add mod">
          <ac:chgData name="Eric Roland Metreau" userId="d5212844-a835-481c-a4ad-bf042e780555" providerId="ADAL" clId="{AC990DBB-431C-44A4-8D75-DA7A0CEF14E2}" dt="2021-01-13T17:19:40.242" v="2296" actId="14100"/>
          <ac:spMkLst>
            <pc:docMk/>
            <pc:sldMk cId="3001380525" sldId="262"/>
            <ac:spMk id="19" creationId="{1478F7C0-08E5-4B0E-8EB5-20A9D722608E}"/>
          </ac:spMkLst>
        </pc:spChg>
        <pc:spChg chg="add mod">
          <ac:chgData name="Eric Roland Metreau" userId="d5212844-a835-481c-a4ad-bf042e780555" providerId="ADAL" clId="{AC990DBB-431C-44A4-8D75-DA7A0CEF14E2}" dt="2021-01-13T17:16:54.330" v="2215" actId="20577"/>
          <ac:spMkLst>
            <pc:docMk/>
            <pc:sldMk cId="3001380525" sldId="262"/>
            <ac:spMk id="20" creationId="{2713E6CB-8705-4D76-BDEB-3CAC6EAB4372}"/>
          </ac:spMkLst>
        </pc:spChg>
        <pc:spChg chg="add mod">
          <ac:chgData name="Eric Roland Metreau" userId="d5212844-a835-481c-a4ad-bf042e780555" providerId="ADAL" clId="{AC990DBB-431C-44A4-8D75-DA7A0CEF14E2}" dt="2021-01-13T17:15:51.166" v="2195" actId="20578"/>
          <ac:spMkLst>
            <pc:docMk/>
            <pc:sldMk cId="3001380525" sldId="262"/>
            <ac:spMk id="21" creationId="{4B2F6647-C177-4679-9D7C-075221C5C739}"/>
          </ac:spMkLst>
        </pc:spChg>
        <pc:spChg chg="add mod">
          <ac:chgData name="Eric Roland Metreau" userId="d5212844-a835-481c-a4ad-bf042e780555" providerId="ADAL" clId="{AC990DBB-431C-44A4-8D75-DA7A0CEF14E2}" dt="2021-01-13T17:03:27.291" v="1963" actId="571"/>
          <ac:spMkLst>
            <pc:docMk/>
            <pc:sldMk cId="3001380525" sldId="262"/>
            <ac:spMk id="22" creationId="{5D2843F6-DFB0-4408-B460-8C2C90DC6BC3}"/>
          </ac:spMkLst>
        </pc:spChg>
        <pc:spChg chg="add mod">
          <ac:chgData name="Eric Roland Metreau" userId="d5212844-a835-481c-a4ad-bf042e780555" providerId="ADAL" clId="{AC990DBB-431C-44A4-8D75-DA7A0CEF14E2}" dt="2021-01-13T17:04:52.989" v="1972" actId="6549"/>
          <ac:spMkLst>
            <pc:docMk/>
            <pc:sldMk cId="3001380525" sldId="262"/>
            <ac:spMk id="23" creationId="{93D4B00B-C483-4976-93AF-EBE1793DE3A6}"/>
          </ac:spMkLst>
        </pc:spChg>
        <pc:spChg chg="add mod">
          <ac:chgData name="Eric Roland Metreau" userId="d5212844-a835-481c-a4ad-bf042e780555" providerId="ADAL" clId="{AC990DBB-431C-44A4-8D75-DA7A0CEF14E2}" dt="2021-01-13T17:12:47.948" v="2120" actId="20577"/>
          <ac:spMkLst>
            <pc:docMk/>
            <pc:sldMk cId="3001380525" sldId="262"/>
            <ac:spMk id="24" creationId="{01C01B4E-1E51-4DE5-A54A-FAA6A0C8BDC8}"/>
          </ac:spMkLst>
        </pc:spChg>
        <pc:spChg chg="add mod">
          <ac:chgData name="Eric Roland Metreau" userId="d5212844-a835-481c-a4ad-bf042e780555" providerId="ADAL" clId="{AC990DBB-431C-44A4-8D75-DA7A0CEF14E2}" dt="2021-01-13T17:14:34.877" v="2187" actId="14100"/>
          <ac:spMkLst>
            <pc:docMk/>
            <pc:sldMk cId="3001380525" sldId="262"/>
            <ac:spMk id="25" creationId="{0D1C95B0-9953-4391-8C6D-2C0805CFCBD2}"/>
          </ac:spMkLst>
        </pc:spChg>
        <pc:spChg chg="add mod">
          <ac:chgData name="Eric Roland Metreau" userId="d5212844-a835-481c-a4ad-bf042e780555" providerId="ADAL" clId="{AC990DBB-431C-44A4-8D75-DA7A0CEF14E2}" dt="2021-01-13T17:19:44.233" v="2297" actId="1076"/>
          <ac:spMkLst>
            <pc:docMk/>
            <pc:sldMk cId="3001380525" sldId="262"/>
            <ac:spMk id="26" creationId="{3B5F92D9-366E-4E4B-B981-9E02DCED0900}"/>
          </ac:spMkLst>
        </pc:spChg>
        <pc:spChg chg="add del mod">
          <ac:chgData name="Eric Roland Metreau" userId="d5212844-a835-481c-a4ad-bf042e780555" providerId="ADAL" clId="{AC990DBB-431C-44A4-8D75-DA7A0CEF14E2}" dt="2021-01-13T17:16:21.854" v="2197"/>
          <ac:spMkLst>
            <pc:docMk/>
            <pc:sldMk cId="3001380525" sldId="262"/>
            <ac:spMk id="27" creationId="{174FEE24-7951-4457-BB06-EEB23C4F1E8F}"/>
          </ac:spMkLst>
        </pc:spChg>
        <pc:spChg chg="add mod">
          <ac:chgData name="Eric Roland Metreau" userId="d5212844-a835-481c-a4ad-bf042e780555" providerId="ADAL" clId="{AC990DBB-431C-44A4-8D75-DA7A0CEF14E2}" dt="2021-01-13T17:12:15.831" v="2109" actId="3062"/>
          <ac:spMkLst>
            <pc:docMk/>
            <pc:sldMk cId="3001380525" sldId="262"/>
            <ac:spMk id="30" creationId="{BEAC280C-FACE-47BC-88D5-1AC045DF872B}"/>
          </ac:spMkLst>
        </pc:spChg>
        <pc:spChg chg="add mod">
          <ac:chgData name="Eric Roland Metreau" userId="d5212844-a835-481c-a4ad-bf042e780555" providerId="ADAL" clId="{AC990DBB-431C-44A4-8D75-DA7A0CEF14E2}" dt="2021-01-13T17:12:22.285" v="2111" actId="3062"/>
          <ac:spMkLst>
            <pc:docMk/>
            <pc:sldMk cId="3001380525" sldId="262"/>
            <ac:spMk id="31" creationId="{15137C2E-4772-4C33-8CF6-8DD09A00AB3C}"/>
          </ac:spMkLst>
        </pc:spChg>
        <pc:spChg chg="add mod">
          <ac:chgData name="Eric Roland Metreau" userId="d5212844-a835-481c-a4ad-bf042e780555" providerId="ADAL" clId="{AC990DBB-431C-44A4-8D75-DA7A0CEF14E2}" dt="2021-01-15T14:17:58.403" v="2931" actId="1076"/>
          <ac:spMkLst>
            <pc:docMk/>
            <pc:sldMk cId="3001380525" sldId="262"/>
            <ac:spMk id="32" creationId="{A29EF356-7D48-4FD4-B1A2-E90DC38A6D79}"/>
          </ac:spMkLst>
        </pc:spChg>
        <pc:spChg chg="add mod">
          <ac:chgData name="Eric Roland Metreau" userId="d5212844-a835-481c-a4ad-bf042e780555" providerId="ADAL" clId="{AC990DBB-431C-44A4-8D75-DA7A0CEF14E2}" dt="2021-01-13T17:11:56.841" v="2107" actId="20577"/>
          <ac:spMkLst>
            <pc:docMk/>
            <pc:sldMk cId="3001380525" sldId="262"/>
            <ac:spMk id="37" creationId="{598C99B2-209F-4408-A084-F6B9AD35B772}"/>
          </ac:spMkLst>
        </pc:spChg>
        <pc:cxnChg chg="add mod">
          <ac:chgData name="Eric Roland Metreau" userId="d5212844-a835-481c-a4ad-bf042e780555" providerId="ADAL" clId="{AC990DBB-431C-44A4-8D75-DA7A0CEF14E2}" dt="2021-01-13T17:11:17.304" v="2085" actId="14100"/>
          <ac:cxnSpMkLst>
            <pc:docMk/>
            <pc:sldMk cId="3001380525" sldId="262"/>
            <ac:cxnSpMk id="29" creationId="{5123EA0A-D439-4CB3-8656-A2488F65347C}"/>
          </ac:cxnSpMkLst>
        </pc:cxnChg>
        <pc:cxnChg chg="add mod">
          <ac:chgData name="Eric Roland Metreau" userId="d5212844-a835-481c-a4ad-bf042e780555" providerId="ADAL" clId="{AC990DBB-431C-44A4-8D75-DA7A0CEF14E2}" dt="2021-01-13T17:11:26.697" v="2087" actId="14100"/>
          <ac:cxnSpMkLst>
            <pc:docMk/>
            <pc:sldMk cId="3001380525" sldId="262"/>
            <ac:cxnSpMk id="35" creationId="{327CA0B7-D546-4B0C-95FE-FBB0EE8B20DF}"/>
          </ac:cxnSpMkLst>
        </pc:cxnChg>
      </pc:sldChg>
      <pc:sldChg chg="addSp delSp modSp add">
        <pc:chgData name="Eric Roland Metreau" userId="d5212844-a835-481c-a4ad-bf042e780555" providerId="ADAL" clId="{AC990DBB-431C-44A4-8D75-DA7A0CEF14E2}" dt="2021-01-13T18:09:26.851" v="2775" actId="403"/>
        <pc:sldMkLst>
          <pc:docMk/>
          <pc:sldMk cId="1555689177" sldId="263"/>
        </pc:sldMkLst>
        <pc:spChg chg="mod">
          <ac:chgData name="Eric Roland Metreau" userId="d5212844-a835-481c-a4ad-bf042e780555" providerId="ADAL" clId="{AC990DBB-431C-44A4-8D75-DA7A0CEF14E2}" dt="2021-01-13T18:09:26.851" v="2775" actId="403"/>
          <ac:spMkLst>
            <pc:docMk/>
            <pc:sldMk cId="1555689177" sldId="263"/>
            <ac:spMk id="2" creationId="{EB680622-A021-4AA3-A259-7A270EA1733F}"/>
          </ac:spMkLst>
        </pc:spChg>
        <pc:spChg chg="del">
          <ac:chgData name="Eric Roland Metreau" userId="d5212844-a835-481c-a4ad-bf042e780555" providerId="ADAL" clId="{AC990DBB-431C-44A4-8D75-DA7A0CEF14E2}" dt="2021-01-13T17:22:37.709" v="2299"/>
          <ac:spMkLst>
            <pc:docMk/>
            <pc:sldMk cId="1555689177" sldId="263"/>
            <ac:spMk id="3" creationId="{4D622C2B-82D1-46E9-8F75-22B095AF13EE}"/>
          </ac:spMkLst>
        </pc:spChg>
        <pc:spChg chg="add mod">
          <ac:chgData name="Eric Roland Metreau" userId="d5212844-a835-481c-a4ad-bf042e780555" providerId="ADAL" clId="{AC990DBB-431C-44A4-8D75-DA7A0CEF14E2}" dt="2021-01-13T17:35:20.851" v="2378" actId="207"/>
          <ac:spMkLst>
            <pc:docMk/>
            <pc:sldMk cId="1555689177" sldId="263"/>
            <ac:spMk id="4" creationId="{F8807534-04B7-49FC-A911-C1FCAD2F9377}"/>
          </ac:spMkLst>
        </pc:spChg>
        <pc:spChg chg="add mod">
          <ac:chgData name="Eric Roland Metreau" userId="d5212844-a835-481c-a4ad-bf042e780555" providerId="ADAL" clId="{AC990DBB-431C-44A4-8D75-DA7A0CEF14E2}" dt="2021-01-13T17:24:45.355" v="2302" actId="571"/>
          <ac:spMkLst>
            <pc:docMk/>
            <pc:sldMk cId="1555689177" sldId="263"/>
            <ac:spMk id="5" creationId="{2EC081D5-59DE-411D-9BEC-1DBCFBC62AB6}"/>
          </ac:spMkLst>
        </pc:spChg>
        <pc:spChg chg="add mod">
          <ac:chgData name="Eric Roland Metreau" userId="d5212844-a835-481c-a4ad-bf042e780555" providerId="ADAL" clId="{AC990DBB-431C-44A4-8D75-DA7A0CEF14E2}" dt="2021-01-13T17:25:10.072" v="2307" actId="571"/>
          <ac:spMkLst>
            <pc:docMk/>
            <pc:sldMk cId="1555689177" sldId="263"/>
            <ac:spMk id="6" creationId="{D5E24B66-CA6D-4403-960C-98E41DAF5014}"/>
          </ac:spMkLst>
        </pc:spChg>
        <pc:spChg chg="add mod">
          <ac:chgData name="Eric Roland Metreau" userId="d5212844-a835-481c-a4ad-bf042e780555" providerId="ADAL" clId="{AC990DBB-431C-44A4-8D75-DA7A0CEF14E2}" dt="2021-01-13T17:26:59.265" v="2317" actId="571"/>
          <ac:spMkLst>
            <pc:docMk/>
            <pc:sldMk cId="1555689177" sldId="263"/>
            <ac:spMk id="7" creationId="{9C316D3F-8877-4E92-9AE9-F63E5EB6EAA0}"/>
          </ac:spMkLst>
        </pc:spChg>
        <pc:spChg chg="add mod">
          <ac:chgData name="Eric Roland Metreau" userId="d5212844-a835-481c-a4ad-bf042e780555" providerId="ADAL" clId="{AC990DBB-431C-44A4-8D75-DA7A0CEF14E2}" dt="2021-01-13T17:26:58.604" v="2316" actId="571"/>
          <ac:spMkLst>
            <pc:docMk/>
            <pc:sldMk cId="1555689177" sldId="263"/>
            <ac:spMk id="8" creationId="{0E0BA2BA-D72C-4736-AA61-3C3DFFB41F04}"/>
          </ac:spMkLst>
        </pc:spChg>
        <pc:spChg chg="add mod">
          <ac:chgData name="Eric Roland Metreau" userId="d5212844-a835-481c-a4ad-bf042e780555" providerId="ADAL" clId="{AC990DBB-431C-44A4-8D75-DA7A0CEF14E2}" dt="2021-01-13T17:26:57.008" v="2314" actId="571"/>
          <ac:spMkLst>
            <pc:docMk/>
            <pc:sldMk cId="1555689177" sldId="263"/>
            <ac:spMk id="9" creationId="{CD93504B-02F6-4E63-8F9B-62F84EA20E09}"/>
          </ac:spMkLst>
        </pc:spChg>
        <pc:spChg chg="add mod">
          <ac:chgData name="Eric Roland Metreau" userId="d5212844-a835-481c-a4ad-bf042e780555" providerId="ADAL" clId="{AC990DBB-431C-44A4-8D75-DA7A0CEF14E2}" dt="2021-01-13T17:26:57.008" v="2314" actId="571"/>
          <ac:spMkLst>
            <pc:docMk/>
            <pc:sldMk cId="1555689177" sldId="263"/>
            <ac:spMk id="10" creationId="{AF0793E6-EB7C-4E69-901F-D42AB74DEEA1}"/>
          </ac:spMkLst>
        </pc:spChg>
        <pc:spChg chg="add mod">
          <ac:chgData name="Eric Roland Metreau" userId="d5212844-a835-481c-a4ad-bf042e780555" providerId="ADAL" clId="{AC990DBB-431C-44A4-8D75-DA7A0CEF14E2}" dt="2021-01-13T17:26:57.008" v="2314" actId="571"/>
          <ac:spMkLst>
            <pc:docMk/>
            <pc:sldMk cId="1555689177" sldId="263"/>
            <ac:spMk id="11" creationId="{650262DD-CBA2-46C8-A732-EC2887FEB9B2}"/>
          </ac:spMkLst>
        </pc:spChg>
        <pc:spChg chg="add mod">
          <ac:chgData name="Eric Roland Metreau" userId="d5212844-a835-481c-a4ad-bf042e780555" providerId="ADAL" clId="{AC990DBB-431C-44A4-8D75-DA7A0CEF14E2}" dt="2021-01-13T17:26:56.412" v="2313" actId="571"/>
          <ac:spMkLst>
            <pc:docMk/>
            <pc:sldMk cId="1555689177" sldId="263"/>
            <ac:spMk id="12" creationId="{60422EEB-77F1-47F6-9E61-2BEF52A16AF7}"/>
          </ac:spMkLst>
        </pc:spChg>
        <pc:spChg chg="add mod">
          <ac:chgData name="Eric Roland Metreau" userId="d5212844-a835-481c-a4ad-bf042e780555" providerId="ADAL" clId="{AC990DBB-431C-44A4-8D75-DA7A0CEF14E2}" dt="2021-01-13T17:26:56.412" v="2313" actId="571"/>
          <ac:spMkLst>
            <pc:docMk/>
            <pc:sldMk cId="1555689177" sldId="263"/>
            <ac:spMk id="13" creationId="{DDF3C743-84AE-4EE0-9DD4-597EC1DAAC96}"/>
          </ac:spMkLst>
        </pc:spChg>
        <pc:spChg chg="add mod">
          <ac:chgData name="Eric Roland Metreau" userId="d5212844-a835-481c-a4ad-bf042e780555" providerId="ADAL" clId="{AC990DBB-431C-44A4-8D75-DA7A0CEF14E2}" dt="2021-01-13T17:26:56.412" v="2313" actId="571"/>
          <ac:spMkLst>
            <pc:docMk/>
            <pc:sldMk cId="1555689177" sldId="263"/>
            <ac:spMk id="14" creationId="{219C67BC-D59A-4F1C-A218-53832AA45AE1}"/>
          </ac:spMkLst>
        </pc:spChg>
        <pc:spChg chg="add mod">
          <ac:chgData name="Eric Roland Metreau" userId="d5212844-a835-481c-a4ad-bf042e780555" providerId="ADAL" clId="{AC990DBB-431C-44A4-8D75-DA7A0CEF14E2}" dt="2021-01-13T17:30:06.829" v="2336" actId="207"/>
          <ac:spMkLst>
            <pc:docMk/>
            <pc:sldMk cId="1555689177" sldId="263"/>
            <ac:spMk id="15" creationId="{311D8F8A-F8D1-473E-AECA-963872D287DB}"/>
          </ac:spMkLst>
        </pc:spChg>
        <pc:spChg chg="add mod">
          <ac:chgData name="Eric Roland Metreau" userId="d5212844-a835-481c-a4ad-bf042e780555" providerId="ADAL" clId="{AC990DBB-431C-44A4-8D75-DA7A0CEF14E2}" dt="2021-01-13T17:30:06.829" v="2336" actId="207"/>
          <ac:spMkLst>
            <pc:docMk/>
            <pc:sldMk cId="1555689177" sldId="263"/>
            <ac:spMk id="16" creationId="{A6171A5E-D97A-4D41-9BFC-162ED0283D77}"/>
          </ac:spMkLst>
        </pc:spChg>
        <pc:spChg chg="add mod">
          <ac:chgData name="Eric Roland Metreau" userId="d5212844-a835-481c-a4ad-bf042e780555" providerId="ADAL" clId="{AC990DBB-431C-44A4-8D75-DA7A0CEF14E2}" dt="2021-01-13T17:30:23.829" v="2338" actId="207"/>
          <ac:spMkLst>
            <pc:docMk/>
            <pc:sldMk cId="1555689177" sldId="263"/>
            <ac:spMk id="17" creationId="{6D748F0C-1C86-43B3-94D6-D702ED25745A}"/>
          </ac:spMkLst>
        </pc:spChg>
        <pc:spChg chg="add mod">
          <ac:chgData name="Eric Roland Metreau" userId="d5212844-a835-481c-a4ad-bf042e780555" providerId="ADAL" clId="{AC990DBB-431C-44A4-8D75-DA7A0CEF14E2}" dt="2021-01-13T17:29:45.327" v="2335" actId="1076"/>
          <ac:spMkLst>
            <pc:docMk/>
            <pc:sldMk cId="1555689177" sldId="263"/>
            <ac:spMk id="18" creationId="{1B888DC8-5100-4F4B-B03E-496517ED9BF8}"/>
          </ac:spMkLst>
        </pc:spChg>
        <pc:spChg chg="add mod">
          <ac:chgData name="Eric Roland Metreau" userId="d5212844-a835-481c-a4ad-bf042e780555" providerId="ADAL" clId="{AC990DBB-431C-44A4-8D75-DA7A0CEF14E2}" dt="2021-01-13T17:30:23.829" v="2338" actId="207"/>
          <ac:spMkLst>
            <pc:docMk/>
            <pc:sldMk cId="1555689177" sldId="263"/>
            <ac:spMk id="19" creationId="{E976A2A1-952C-41A5-BD11-D92439500522}"/>
          </ac:spMkLst>
        </pc:spChg>
        <pc:spChg chg="add mod">
          <ac:chgData name="Eric Roland Metreau" userId="d5212844-a835-481c-a4ad-bf042e780555" providerId="ADAL" clId="{AC990DBB-431C-44A4-8D75-DA7A0CEF14E2}" dt="2021-01-13T17:29:45.327" v="2335" actId="1076"/>
          <ac:spMkLst>
            <pc:docMk/>
            <pc:sldMk cId="1555689177" sldId="263"/>
            <ac:spMk id="20" creationId="{BE0CEC09-3210-416F-8283-B2ABC3A3C373}"/>
          </ac:spMkLst>
        </pc:spChg>
        <pc:spChg chg="add mod">
          <ac:chgData name="Eric Roland Metreau" userId="d5212844-a835-481c-a4ad-bf042e780555" providerId="ADAL" clId="{AC990DBB-431C-44A4-8D75-DA7A0CEF14E2}" dt="2021-01-13T17:29:45.327" v="2335" actId="1076"/>
          <ac:spMkLst>
            <pc:docMk/>
            <pc:sldMk cId="1555689177" sldId="263"/>
            <ac:spMk id="21" creationId="{5640EC48-F6B5-459B-B24A-4B5640F1998D}"/>
          </ac:spMkLst>
        </pc:spChg>
        <pc:spChg chg="add mod">
          <ac:chgData name="Eric Roland Metreau" userId="d5212844-a835-481c-a4ad-bf042e780555" providerId="ADAL" clId="{AC990DBB-431C-44A4-8D75-DA7A0CEF14E2}" dt="2021-01-13T17:30:23.829" v="2338" actId="207"/>
          <ac:spMkLst>
            <pc:docMk/>
            <pc:sldMk cId="1555689177" sldId="263"/>
            <ac:spMk id="22" creationId="{9E29EA4B-8DD7-4E42-B9A3-BBDEAC9CE46E}"/>
          </ac:spMkLst>
        </pc:spChg>
        <pc:spChg chg="add mod">
          <ac:chgData name="Eric Roland Metreau" userId="d5212844-a835-481c-a4ad-bf042e780555" providerId="ADAL" clId="{AC990DBB-431C-44A4-8D75-DA7A0CEF14E2}" dt="2021-01-13T17:29:45.327" v="2335" actId="1076"/>
          <ac:spMkLst>
            <pc:docMk/>
            <pc:sldMk cId="1555689177" sldId="263"/>
            <ac:spMk id="23" creationId="{FEF556BF-A527-482F-9ED3-1443A3337CAF}"/>
          </ac:spMkLst>
        </pc:spChg>
        <pc:spChg chg="add mod">
          <ac:chgData name="Eric Roland Metreau" userId="d5212844-a835-481c-a4ad-bf042e780555" providerId="ADAL" clId="{AC990DBB-431C-44A4-8D75-DA7A0CEF14E2}" dt="2021-01-13T17:30:13.793" v="2337" actId="207"/>
          <ac:spMkLst>
            <pc:docMk/>
            <pc:sldMk cId="1555689177" sldId="263"/>
            <ac:spMk id="24" creationId="{7A369956-AF5C-420D-ADBC-AA9BE0DF132A}"/>
          </ac:spMkLst>
        </pc:spChg>
        <pc:spChg chg="add mod">
          <ac:chgData name="Eric Roland Metreau" userId="d5212844-a835-481c-a4ad-bf042e780555" providerId="ADAL" clId="{AC990DBB-431C-44A4-8D75-DA7A0CEF14E2}" dt="2021-01-13T17:30:13.793" v="2337" actId="207"/>
          <ac:spMkLst>
            <pc:docMk/>
            <pc:sldMk cId="1555689177" sldId="263"/>
            <ac:spMk id="25" creationId="{F132A1FA-CE43-4DCC-B467-0BC992711DE6}"/>
          </ac:spMkLst>
        </pc:spChg>
        <pc:spChg chg="add mod">
          <ac:chgData name="Eric Roland Metreau" userId="d5212844-a835-481c-a4ad-bf042e780555" providerId="ADAL" clId="{AC990DBB-431C-44A4-8D75-DA7A0CEF14E2}" dt="2021-01-13T17:30:13.793" v="2337" actId="207"/>
          <ac:spMkLst>
            <pc:docMk/>
            <pc:sldMk cId="1555689177" sldId="263"/>
            <ac:spMk id="26" creationId="{53FFE0BB-33E9-4DB7-989C-47C89C5A68D6}"/>
          </ac:spMkLst>
        </pc:spChg>
        <pc:spChg chg="add del mod">
          <ac:chgData name="Eric Roland Metreau" userId="d5212844-a835-481c-a4ad-bf042e780555" providerId="ADAL" clId="{AC990DBB-431C-44A4-8D75-DA7A0CEF14E2}" dt="2021-01-13T17:36:06.292" v="2382"/>
          <ac:spMkLst>
            <pc:docMk/>
            <pc:sldMk cId="1555689177" sldId="263"/>
            <ac:spMk id="27" creationId="{9A98335B-B307-47F0-8EEC-48F731828192}"/>
          </ac:spMkLst>
        </pc:spChg>
        <pc:spChg chg="add mod">
          <ac:chgData name="Eric Roland Metreau" userId="d5212844-a835-481c-a4ad-bf042e780555" providerId="ADAL" clId="{AC990DBB-431C-44A4-8D75-DA7A0CEF14E2}" dt="2021-01-13T17:37:31.832" v="2403" actId="1076"/>
          <ac:spMkLst>
            <pc:docMk/>
            <pc:sldMk cId="1555689177" sldId="263"/>
            <ac:spMk id="28" creationId="{37650C69-0758-4388-A757-C6CBA592506E}"/>
          </ac:spMkLst>
        </pc:spChg>
        <pc:spChg chg="add mod">
          <ac:chgData name="Eric Roland Metreau" userId="d5212844-a835-481c-a4ad-bf042e780555" providerId="ADAL" clId="{AC990DBB-431C-44A4-8D75-DA7A0CEF14E2}" dt="2021-01-13T17:38:25.206" v="2445" actId="20577"/>
          <ac:spMkLst>
            <pc:docMk/>
            <pc:sldMk cId="1555689177" sldId="263"/>
            <ac:spMk id="29" creationId="{0118376B-A30A-4509-B916-9C19E211AD71}"/>
          </ac:spMkLst>
        </pc:spChg>
        <pc:spChg chg="add mod">
          <ac:chgData name="Eric Roland Metreau" userId="d5212844-a835-481c-a4ad-bf042e780555" providerId="ADAL" clId="{AC990DBB-431C-44A4-8D75-DA7A0CEF14E2}" dt="2021-01-13T17:38:04.438" v="2420" actId="20577"/>
          <ac:spMkLst>
            <pc:docMk/>
            <pc:sldMk cId="1555689177" sldId="263"/>
            <ac:spMk id="30" creationId="{D7B560C9-CA50-4957-B509-F6F99F204A65}"/>
          </ac:spMkLst>
        </pc:spChg>
        <pc:spChg chg="add mod">
          <ac:chgData name="Eric Roland Metreau" userId="d5212844-a835-481c-a4ad-bf042e780555" providerId="ADAL" clId="{AC990DBB-431C-44A4-8D75-DA7A0CEF14E2}" dt="2021-01-13T17:39:26.522" v="2463" actId="20577"/>
          <ac:spMkLst>
            <pc:docMk/>
            <pc:sldMk cId="1555689177" sldId="263"/>
            <ac:spMk id="31" creationId="{E3BD1933-497A-476D-898F-17140DD788BF}"/>
          </ac:spMkLst>
        </pc:spChg>
        <pc:spChg chg="add mod">
          <ac:chgData name="Eric Roland Metreau" userId="d5212844-a835-481c-a4ad-bf042e780555" providerId="ADAL" clId="{AC990DBB-431C-44A4-8D75-DA7A0CEF14E2}" dt="2021-01-13T17:39:39.085" v="2482" actId="20577"/>
          <ac:spMkLst>
            <pc:docMk/>
            <pc:sldMk cId="1555689177" sldId="263"/>
            <ac:spMk id="32" creationId="{30DA37D0-6C29-4D9A-A7DA-6DEA076C456D}"/>
          </ac:spMkLst>
        </pc:spChg>
        <pc:spChg chg="add mod">
          <ac:chgData name="Eric Roland Metreau" userId="d5212844-a835-481c-a4ad-bf042e780555" providerId="ADAL" clId="{AC990DBB-431C-44A4-8D75-DA7A0CEF14E2}" dt="2021-01-13T17:39:56.711" v="2496" actId="20577"/>
          <ac:spMkLst>
            <pc:docMk/>
            <pc:sldMk cId="1555689177" sldId="263"/>
            <ac:spMk id="33" creationId="{D80B75B2-F9F1-4E62-B915-261442D32A28}"/>
          </ac:spMkLst>
        </pc:spChg>
        <pc:spChg chg="add mod">
          <ac:chgData name="Eric Roland Metreau" userId="d5212844-a835-481c-a4ad-bf042e780555" providerId="ADAL" clId="{AC990DBB-431C-44A4-8D75-DA7A0CEF14E2}" dt="2021-01-13T17:45:32.691" v="2519" actId="20577"/>
          <ac:spMkLst>
            <pc:docMk/>
            <pc:sldMk cId="1555689177" sldId="263"/>
            <ac:spMk id="34" creationId="{347B3D80-08CD-48FA-BF0F-F348F9CC5A81}"/>
          </ac:spMkLst>
        </pc:spChg>
        <pc:spChg chg="add mod">
          <ac:chgData name="Eric Roland Metreau" userId="d5212844-a835-481c-a4ad-bf042e780555" providerId="ADAL" clId="{AC990DBB-431C-44A4-8D75-DA7A0CEF14E2}" dt="2021-01-13T17:45:51.600" v="2538" actId="20577"/>
          <ac:spMkLst>
            <pc:docMk/>
            <pc:sldMk cId="1555689177" sldId="263"/>
            <ac:spMk id="35" creationId="{B0F23CD3-5E19-42C0-8B26-6229520A9F3B}"/>
          </ac:spMkLst>
        </pc:spChg>
        <pc:spChg chg="add mod">
          <ac:chgData name="Eric Roland Metreau" userId="d5212844-a835-481c-a4ad-bf042e780555" providerId="ADAL" clId="{AC990DBB-431C-44A4-8D75-DA7A0CEF14E2}" dt="2021-01-13T18:00:49.745" v="2662" actId="20577"/>
          <ac:spMkLst>
            <pc:docMk/>
            <pc:sldMk cId="1555689177" sldId="263"/>
            <ac:spMk id="36" creationId="{34DB0B70-38AC-41A5-8DC6-37D63AC550C3}"/>
          </ac:spMkLst>
        </pc:spChg>
        <pc:spChg chg="add mod">
          <ac:chgData name="Eric Roland Metreau" userId="d5212844-a835-481c-a4ad-bf042e780555" providerId="ADAL" clId="{AC990DBB-431C-44A4-8D75-DA7A0CEF14E2}" dt="2021-01-13T17:46:21.726" v="2559" actId="20577"/>
          <ac:spMkLst>
            <pc:docMk/>
            <pc:sldMk cId="1555689177" sldId="263"/>
            <ac:spMk id="37" creationId="{A8D996EF-166A-498F-87E4-E4AD7722D018}"/>
          </ac:spMkLst>
        </pc:spChg>
        <pc:spChg chg="add mod">
          <ac:chgData name="Eric Roland Metreau" userId="d5212844-a835-481c-a4ad-bf042e780555" providerId="ADAL" clId="{AC990DBB-431C-44A4-8D75-DA7A0CEF14E2}" dt="2021-01-13T18:00:33.693" v="2641" actId="20577"/>
          <ac:spMkLst>
            <pc:docMk/>
            <pc:sldMk cId="1555689177" sldId="263"/>
            <ac:spMk id="38" creationId="{46FF343A-B83C-47D1-80D1-C8A3542F0EEE}"/>
          </ac:spMkLst>
        </pc:spChg>
        <pc:spChg chg="add mod">
          <ac:chgData name="Eric Roland Metreau" userId="d5212844-a835-481c-a4ad-bf042e780555" providerId="ADAL" clId="{AC990DBB-431C-44A4-8D75-DA7A0CEF14E2}" dt="2021-01-13T18:01:01.795" v="2678" actId="20577"/>
          <ac:spMkLst>
            <pc:docMk/>
            <pc:sldMk cId="1555689177" sldId="263"/>
            <ac:spMk id="39" creationId="{A3DE8D54-693A-4922-B06F-6BC0C2D96397}"/>
          </ac:spMkLst>
        </pc:spChg>
        <pc:spChg chg="add mod">
          <ac:chgData name="Eric Roland Metreau" userId="d5212844-a835-481c-a4ad-bf042e780555" providerId="ADAL" clId="{AC990DBB-431C-44A4-8D75-DA7A0CEF14E2}" dt="2021-01-13T17:50:17.431" v="2603" actId="6549"/>
          <ac:spMkLst>
            <pc:docMk/>
            <pc:sldMk cId="1555689177" sldId="263"/>
            <ac:spMk id="40" creationId="{C3F44272-CC4D-46ED-98E2-846F1FB643D0}"/>
          </ac:spMkLst>
        </pc:spChg>
        <pc:spChg chg="add mod">
          <ac:chgData name="Eric Roland Metreau" userId="d5212844-a835-481c-a4ad-bf042e780555" providerId="ADAL" clId="{AC990DBB-431C-44A4-8D75-DA7A0CEF14E2}" dt="2021-01-13T18:05:34.317" v="2749" actId="1076"/>
          <ac:spMkLst>
            <pc:docMk/>
            <pc:sldMk cId="1555689177" sldId="263"/>
            <ac:spMk id="41" creationId="{63A6B971-6DE6-4382-A7FE-4754E89CABA1}"/>
          </ac:spMkLst>
        </pc:spChg>
        <pc:spChg chg="add mod">
          <ac:chgData name="Eric Roland Metreau" userId="d5212844-a835-481c-a4ad-bf042e780555" providerId="ADAL" clId="{AC990DBB-431C-44A4-8D75-DA7A0CEF14E2}" dt="2021-01-13T18:05:10.677" v="2748" actId="20577"/>
          <ac:spMkLst>
            <pc:docMk/>
            <pc:sldMk cId="1555689177" sldId="263"/>
            <ac:spMk id="42" creationId="{C0CF2B49-AA5F-43CB-AB91-DA123FDC1998}"/>
          </ac:spMkLst>
        </pc:spChg>
        <pc:spChg chg="add mod">
          <ac:chgData name="Eric Roland Metreau" userId="d5212844-a835-481c-a4ad-bf042e780555" providerId="ADAL" clId="{AC990DBB-431C-44A4-8D75-DA7A0CEF14E2}" dt="2021-01-13T18:05:06.978" v="2745" actId="14100"/>
          <ac:spMkLst>
            <pc:docMk/>
            <pc:sldMk cId="1555689177" sldId="263"/>
            <ac:spMk id="43" creationId="{62DA7C5D-98E9-4BB9-BAF1-C77D22FE7CB2}"/>
          </ac:spMkLst>
        </pc:spChg>
      </pc:sldChg>
      <pc:sldChg chg="modSp add del">
        <pc:chgData name="Eric Roland Metreau" userId="d5212844-a835-481c-a4ad-bf042e780555" providerId="ADAL" clId="{AC990DBB-431C-44A4-8D75-DA7A0CEF14E2}" dt="2021-01-15T14:41:56.592" v="3110" actId="2696"/>
        <pc:sldMkLst>
          <pc:docMk/>
          <pc:sldMk cId="3097688174" sldId="264"/>
        </pc:sldMkLst>
        <pc:spChg chg="mod">
          <ac:chgData name="Eric Roland Metreau" userId="d5212844-a835-481c-a4ad-bf042e780555" providerId="ADAL" clId="{AC990DBB-431C-44A4-8D75-DA7A0CEF14E2}" dt="2021-01-13T18:09:43.004" v="2777" actId="207"/>
          <ac:spMkLst>
            <pc:docMk/>
            <pc:sldMk cId="3097688174" sldId="264"/>
            <ac:spMk id="2" creationId="{4D56658B-916A-47DD-ACD4-C5E1FA92EAA5}"/>
          </ac:spMkLst>
        </pc:spChg>
        <pc:spChg chg="mod">
          <ac:chgData name="Eric Roland Metreau" userId="d5212844-a835-481c-a4ad-bf042e780555" providerId="ADAL" clId="{AC990DBB-431C-44A4-8D75-DA7A0CEF14E2}" dt="2021-01-14T15:39:51.290" v="2882" actId="20577"/>
          <ac:spMkLst>
            <pc:docMk/>
            <pc:sldMk cId="3097688174" sldId="264"/>
            <ac:spMk id="3" creationId="{6BE7403F-E602-4CA5-A55B-A26F8DE5DF06}"/>
          </ac:spMkLst>
        </pc:spChg>
      </pc:sldChg>
      <pc:sldChg chg="addSp delSp modSp add">
        <pc:chgData name="Eric Roland Metreau" userId="d5212844-a835-481c-a4ad-bf042e780555" providerId="ADAL" clId="{AC990DBB-431C-44A4-8D75-DA7A0CEF14E2}" dt="2021-01-15T15:19:01.402" v="3411" actId="20577"/>
        <pc:sldMkLst>
          <pc:docMk/>
          <pc:sldMk cId="2093116634" sldId="265"/>
        </pc:sldMkLst>
        <pc:spChg chg="mod">
          <ac:chgData name="Eric Roland Metreau" userId="d5212844-a835-481c-a4ad-bf042e780555" providerId="ADAL" clId="{AC990DBB-431C-44A4-8D75-DA7A0CEF14E2}" dt="2021-01-15T14:39:48.378" v="3093" actId="20577"/>
          <ac:spMkLst>
            <pc:docMk/>
            <pc:sldMk cId="2093116634" sldId="265"/>
            <ac:spMk id="2" creationId="{4D56658B-916A-47DD-ACD4-C5E1FA92EAA5}"/>
          </ac:spMkLst>
        </pc:spChg>
        <pc:spChg chg="mod">
          <ac:chgData name="Eric Roland Metreau" userId="d5212844-a835-481c-a4ad-bf042e780555" providerId="ADAL" clId="{AC990DBB-431C-44A4-8D75-DA7A0CEF14E2}" dt="2021-01-15T15:18:58.277" v="3409" actId="20577"/>
          <ac:spMkLst>
            <pc:docMk/>
            <pc:sldMk cId="2093116634" sldId="265"/>
            <ac:spMk id="3" creationId="{6BE7403F-E602-4CA5-A55B-A26F8DE5DF06}"/>
          </ac:spMkLst>
        </pc:spChg>
        <pc:spChg chg="add del mod">
          <ac:chgData name="Eric Roland Metreau" userId="d5212844-a835-481c-a4ad-bf042e780555" providerId="ADAL" clId="{AC990DBB-431C-44A4-8D75-DA7A0CEF14E2}" dt="2021-01-15T15:19:01.402" v="3411" actId="20577"/>
          <ac:spMkLst>
            <pc:docMk/>
            <pc:sldMk cId="2093116634" sldId="265"/>
            <ac:spMk id="4" creationId="{C1735A11-D022-4196-B433-3BB0C35398D8}"/>
          </ac:spMkLst>
        </pc:spChg>
        <pc:spChg chg="add del">
          <ac:chgData name="Eric Roland Metreau" userId="d5212844-a835-481c-a4ad-bf042e780555" providerId="ADAL" clId="{AC990DBB-431C-44A4-8D75-DA7A0CEF14E2}" dt="2021-01-15T14:39:34.436" v="3080"/>
          <ac:spMkLst>
            <pc:docMk/>
            <pc:sldMk cId="2093116634" sldId="265"/>
            <ac:spMk id="5" creationId="{27F41FCD-FA0A-4E86-B285-59DD2000B50D}"/>
          </ac:spMkLst>
        </pc:spChg>
      </pc:sldChg>
      <pc:sldChg chg="modSp add">
        <pc:chgData name="Eric Roland Metreau" userId="d5212844-a835-481c-a4ad-bf042e780555" providerId="ADAL" clId="{AC990DBB-431C-44A4-8D75-DA7A0CEF14E2}" dt="2021-01-15T15:19:24.958" v="3420" actId="20577"/>
        <pc:sldMkLst>
          <pc:docMk/>
          <pc:sldMk cId="1774255130" sldId="266"/>
        </pc:sldMkLst>
        <pc:spChg chg="mod">
          <ac:chgData name="Eric Roland Metreau" userId="d5212844-a835-481c-a4ad-bf042e780555" providerId="ADAL" clId="{AC990DBB-431C-44A4-8D75-DA7A0CEF14E2}" dt="2021-01-15T15:19:19.554" v="3417" actId="6549"/>
          <ac:spMkLst>
            <pc:docMk/>
            <pc:sldMk cId="1774255130" sldId="266"/>
            <ac:spMk id="3" creationId="{6BE7403F-E602-4CA5-A55B-A26F8DE5DF06}"/>
          </ac:spMkLst>
        </pc:spChg>
        <pc:spChg chg="mod">
          <ac:chgData name="Eric Roland Metreau" userId="d5212844-a835-481c-a4ad-bf042e780555" providerId="ADAL" clId="{AC990DBB-431C-44A4-8D75-DA7A0CEF14E2}" dt="2021-01-15T15:19:24.958" v="3420" actId="20577"/>
          <ac:spMkLst>
            <pc:docMk/>
            <pc:sldMk cId="1774255130" sldId="266"/>
            <ac:spMk id="4" creationId="{C1735A11-D022-4196-B433-3BB0C35398D8}"/>
          </ac:spMkLst>
        </pc:spChg>
      </pc:sldChg>
      <pc:sldChg chg="add del">
        <pc:chgData name="Eric Roland Metreau" userId="d5212844-a835-481c-a4ad-bf042e780555" providerId="ADAL" clId="{AC990DBB-431C-44A4-8D75-DA7A0CEF14E2}" dt="2021-01-15T14:32:04.349" v="3048"/>
        <pc:sldMkLst>
          <pc:docMk/>
          <pc:sldMk cId="2197845109" sldId="266"/>
        </pc:sldMkLst>
      </pc:sldChg>
      <pc:sldChg chg="modSp add">
        <pc:chgData name="Eric Roland Metreau" userId="d5212844-a835-481c-a4ad-bf042e780555" providerId="ADAL" clId="{AC990DBB-431C-44A4-8D75-DA7A0CEF14E2}" dt="2021-01-15T15:19:11.023" v="3416" actId="20577"/>
        <pc:sldMkLst>
          <pc:docMk/>
          <pc:sldMk cId="4057298790" sldId="267"/>
        </pc:sldMkLst>
        <pc:spChg chg="mod">
          <ac:chgData name="Eric Roland Metreau" userId="d5212844-a835-481c-a4ad-bf042e780555" providerId="ADAL" clId="{AC990DBB-431C-44A4-8D75-DA7A0CEF14E2}" dt="2021-01-15T14:42:39.537" v="3146" actId="313"/>
          <ac:spMkLst>
            <pc:docMk/>
            <pc:sldMk cId="4057298790" sldId="267"/>
            <ac:spMk id="2" creationId="{4D56658B-916A-47DD-ACD4-C5E1FA92EAA5}"/>
          </ac:spMkLst>
        </pc:spChg>
        <pc:spChg chg="mod">
          <ac:chgData name="Eric Roland Metreau" userId="d5212844-a835-481c-a4ad-bf042e780555" providerId="ADAL" clId="{AC990DBB-431C-44A4-8D75-DA7A0CEF14E2}" dt="2021-01-15T15:19:09.654" v="3415" actId="20577"/>
          <ac:spMkLst>
            <pc:docMk/>
            <pc:sldMk cId="4057298790" sldId="267"/>
            <ac:spMk id="3" creationId="{6BE7403F-E602-4CA5-A55B-A26F8DE5DF06}"/>
          </ac:spMkLst>
        </pc:spChg>
        <pc:spChg chg="mod">
          <ac:chgData name="Eric Roland Metreau" userId="d5212844-a835-481c-a4ad-bf042e780555" providerId="ADAL" clId="{AC990DBB-431C-44A4-8D75-DA7A0CEF14E2}" dt="2021-01-15T15:19:11.023" v="3416" actId="20577"/>
          <ac:spMkLst>
            <pc:docMk/>
            <pc:sldMk cId="4057298790" sldId="267"/>
            <ac:spMk id="4" creationId="{C1735A11-D022-4196-B433-3BB0C35398D8}"/>
          </ac:spMkLst>
        </pc:spChg>
      </pc:sldChg>
      <pc:sldChg chg="modSp add">
        <pc:chgData name="Eric Roland Metreau" userId="d5212844-a835-481c-a4ad-bf042e780555" providerId="ADAL" clId="{AC990DBB-431C-44A4-8D75-DA7A0CEF14E2}" dt="2021-01-15T15:20:29.012" v="3425" actId="255"/>
        <pc:sldMkLst>
          <pc:docMk/>
          <pc:sldMk cId="985036061" sldId="268"/>
        </pc:sldMkLst>
        <pc:spChg chg="mod">
          <ac:chgData name="Eric Roland Metreau" userId="d5212844-a835-481c-a4ad-bf042e780555" providerId="ADAL" clId="{AC990DBB-431C-44A4-8D75-DA7A0CEF14E2}" dt="2021-01-15T15:11:24.215" v="3265" actId="20577"/>
          <ac:spMkLst>
            <pc:docMk/>
            <pc:sldMk cId="985036061" sldId="268"/>
            <ac:spMk id="2" creationId="{4D56658B-916A-47DD-ACD4-C5E1FA92EAA5}"/>
          </ac:spMkLst>
        </pc:spChg>
        <pc:spChg chg="mod">
          <ac:chgData name="Eric Roland Metreau" userId="d5212844-a835-481c-a4ad-bf042e780555" providerId="ADAL" clId="{AC990DBB-431C-44A4-8D75-DA7A0CEF14E2}" dt="2021-01-15T15:20:29.012" v="3425" actId="255"/>
          <ac:spMkLst>
            <pc:docMk/>
            <pc:sldMk cId="985036061" sldId="268"/>
            <ac:spMk id="3" creationId="{6BE7403F-E602-4CA5-A55B-A26F8DE5DF06}"/>
          </ac:spMkLst>
        </pc:spChg>
        <pc:spChg chg="mod">
          <ac:chgData name="Eric Roland Metreau" userId="d5212844-a835-481c-a4ad-bf042e780555" providerId="ADAL" clId="{AC990DBB-431C-44A4-8D75-DA7A0CEF14E2}" dt="2021-01-15T15:18:02.146" v="3400" actId="313"/>
          <ac:spMkLst>
            <pc:docMk/>
            <pc:sldMk cId="985036061" sldId="268"/>
            <ac:spMk id="4" creationId="{C1735A11-D022-4196-B433-3BB0C35398D8}"/>
          </ac:spMkLst>
        </pc:spChg>
      </pc:sldChg>
      <pc:sldChg chg="modSp add">
        <pc:chgData name="Eric Roland Metreau" userId="d5212844-a835-481c-a4ad-bf042e780555" providerId="ADAL" clId="{AC990DBB-431C-44A4-8D75-DA7A0CEF14E2}" dt="2021-01-15T15:21:29.519" v="3462" actId="207"/>
        <pc:sldMkLst>
          <pc:docMk/>
          <pc:sldMk cId="744657052" sldId="269"/>
        </pc:sldMkLst>
        <pc:spChg chg="mod">
          <ac:chgData name="Eric Roland Metreau" userId="d5212844-a835-481c-a4ad-bf042e780555" providerId="ADAL" clId="{AC990DBB-431C-44A4-8D75-DA7A0CEF14E2}" dt="2021-01-15T15:21:29.519" v="3462" actId="207"/>
          <ac:spMkLst>
            <pc:docMk/>
            <pc:sldMk cId="744657052" sldId="269"/>
            <ac:spMk id="3" creationId="{F5FFCE12-B506-4E4C-8A41-752B865C663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0BAA3-5926-46F1-B453-251724B72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F78C7-4834-4AEC-8AEE-15D551E13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86857-AE8A-4031-869D-33AC0A721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6F09D-E159-4059-994A-CA53689FE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D2544-041A-457F-B984-27A033FD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A9387-BA54-4BBF-A6FF-BA8F4BC65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FE2E-0E86-4370-9E07-A783578AD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7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FF68E-0CC5-46C9-93E0-7E27F40B8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00B10-9ECD-4EC3-849C-8402EEF1D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A5C09-A069-4626-8384-A56753DC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6F09D-E159-4059-994A-CA53689FE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64FF8-E0AC-4767-8C09-B8AA57B60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F6084-3948-4FF9-B490-61BC48BCE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FE2E-0E86-4370-9E07-A783578AD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3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2F28DD-744D-4470-852C-1EEA89A5D5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84B809-C201-4C74-B393-722C9E9B7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79C8A-1424-4F0F-A878-1E8598D9D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6F09D-E159-4059-994A-CA53689FE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434FF-99E0-415B-A736-92EA34A11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04AD0-8FE7-4554-902F-FB518091E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FE2E-0E86-4370-9E07-A783578AD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5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D30AB-D0CF-4ACA-BD50-05174A158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04037-E7A9-4A35-AAFB-500BCE5DE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0A2C7-BF2D-45CF-BAF7-14224C6C2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6F09D-E159-4059-994A-CA53689FE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C76CF-6F21-4BAA-AD3B-35FBD38C0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EBB41-D791-4A8F-BE57-FC4A6329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FE2E-0E86-4370-9E07-A783578AD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0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F4E04-3A46-4B61-86FE-7651796E9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AF854-3E0E-4456-8180-5E09CEC09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DCD9-A468-41D4-A8AA-27806BEA1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6F09D-E159-4059-994A-CA53689FE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2959B-6342-4562-84D1-8519E451B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168B9-0096-4569-A3F0-80B656A86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FE2E-0E86-4370-9E07-A783578AD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46119-0D02-4439-B3F5-367FA461E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CE627-9FD3-45E7-8F92-5CED2A920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31EF7-4558-479A-AB68-3B6C6E4BF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AD8EFD-696C-4BB9-B27D-8A4FBB13D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6F09D-E159-4059-994A-CA53689FE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6BC2D-4733-4D31-8093-310A9400C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F3D6C2-4767-4126-8EBA-2189457A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FE2E-0E86-4370-9E07-A783578AD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5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17C8E-8AEC-4289-AE88-8940E038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14D7F-9C3F-4684-94E0-FE2782BF3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17C5F-2D87-4288-9E4D-A4C227A78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1EE2B5-10FB-4440-AC13-A5F485DCCE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183507-FA7D-415E-8020-3FFA097FB6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D70F67-CD97-468A-845E-405DCDE4D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6F09D-E159-4059-994A-CA53689FE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5B3614-DD84-4BCE-9C0B-7F719F2B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BF25D1-85D1-4840-A183-FC2F600C2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FE2E-0E86-4370-9E07-A783578AD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9D0A-E359-4205-8254-4F8F66459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0F842C-8752-4B75-85FF-C1ABBFEC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6F09D-E159-4059-994A-CA53689FE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71390-822E-436D-AD78-E9C629884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77E52F-471B-41DF-8FF2-DF8BAA337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FE2E-0E86-4370-9E07-A783578AD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5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12B9D6-8C7C-4076-9F59-CDD40E2BE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6F09D-E159-4059-994A-CA53689FE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D904F7-AF9A-4332-AB8D-9C62676D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F71AC-AADE-4C52-ADF0-EAD24CB36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FE2E-0E86-4370-9E07-A783578AD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7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F01D0-BDB3-4145-B40F-4231FDD27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3B8BF-1BA3-4C15-8021-51EB130BF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58A859-F038-49D1-A65F-DA61E8E15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C7DC4-A643-4D6E-8C14-80074FB57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6F09D-E159-4059-994A-CA53689FE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AFB41C-782A-452A-9B4E-A942C44D2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C0BAF3-F42E-495D-8AA7-C9F55F05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FE2E-0E86-4370-9E07-A783578AD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0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CDB53-F077-4C66-B490-2E98F8F72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B59F1C-4918-4E2C-A0EB-E63BF9CE51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995BDC-C7DE-415E-B252-76A10DFA1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AFCFE-3505-4835-8E83-7560A751C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6F09D-E159-4059-994A-CA53689FE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97F05-E3C3-4CA4-9327-A9B3D69AB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BDA4C-CFAD-4F4C-AEED-6ADFE5300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FE2E-0E86-4370-9E07-A783578AD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1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9FAEF-6FB8-4FA0-B292-64053B86D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1ED0A-3FA1-428B-A647-64377EAD6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D054A-BB05-4617-877C-01AC0587B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6F09D-E159-4059-994A-CA53689FE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0440A-9A48-4816-9DA6-8D260EA6A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4D910-35F5-4958-9AC8-C9F268A7A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4FE2E-0E86-4370-9E07-A783578AD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7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46E8C-DCC4-4C4C-AB74-C0FAAB6F4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8364718" cy="2479675"/>
          </a:xfrm>
        </p:spPr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Le programme de mise à jour du SCN 2008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0DB10-6DAD-46B8-8790-B568B3C51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3171" y="4243060"/>
            <a:ext cx="9144000" cy="1655762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fr-FR" sz="4000" dirty="0"/>
              <a:t>Conférence sur la comptabilité nationale</a:t>
            </a:r>
          </a:p>
          <a:p>
            <a:r>
              <a:rPr lang="fr-FR" dirty="0"/>
              <a:t>AFRISTAT, 3-4 février 2021</a:t>
            </a:r>
          </a:p>
          <a:p>
            <a:endParaRPr lang="fr-FR" dirty="0"/>
          </a:p>
          <a:p>
            <a:r>
              <a:rPr lang="fr-FR" dirty="0"/>
              <a:t>Eric Métreau – Banque Mondiale</a:t>
            </a:r>
          </a:p>
        </p:txBody>
      </p:sp>
    </p:spTree>
    <p:extLst>
      <p:ext uri="{BB962C8B-B14F-4D97-AF65-F5344CB8AC3E}">
        <p14:creationId xmlns:p14="http://schemas.microsoft.com/office/powerpoint/2010/main" val="3752189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6658B-916A-47DD-ACD4-C5E1FA92E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7403F-E602-4CA5-A55B-A26F8DE5D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098127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Principales questions à résoudre:</a:t>
            </a:r>
          </a:p>
          <a:p>
            <a:endParaRPr lang="fr-FR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Hub comptabilité nationale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</a:t>
            </a:r>
            <a:r>
              <a:rPr lang="fr-FR" sz="2600" dirty="0"/>
              <a:t>Numérisation des manuels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600" dirty="0"/>
              <a:t> Terminologie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600" dirty="0"/>
              <a:t> Taxonomie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600" dirty="0"/>
              <a:t> </a:t>
            </a:r>
            <a:r>
              <a:rPr lang="fr-FR" sz="2600" dirty="0"/>
              <a:t>Mesure de la conformité avec les standards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fr-FR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1735A11-D022-4196-B433-3BB0C35398D8}"/>
              </a:ext>
            </a:extLst>
          </p:cNvPr>
          <p:cNvSpPr txBox="1">
            <a:spLocks/>
          </p:cNvSpPr>
          <p:nvPr/>
        </p:nvSpPr>
        <p:spPr>
          <a:xfrm>
            <a:off x="1310323" y="3624606"/>
            <a:ext cx="10224155" cy="2740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5036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7AF8F-784E-4BD5-8D74-7403399C3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CE12-B506-4E4C-8A41-752B865C6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Merci de </a:t>
            </a:r>
            <a:r>
              <a:rPr lang="en-US" sz="4800" dirty="0" err="1">
                <a:solidFill>
                  <a:srgbClr val="0070C0"/>
                </a:solidFill>
              </a:rPr>
              <a:t>votre</a:t>
            </a:r>
            <a:r>
              <a:rPr lang="en-US" sz="4800" dirty="0">
                <a:solidFill>
                  <a:srgbClr val="0070C0"/>
                </a:solidFill>
              </a:rPr>
              <a:t> attention!</a:t>
            </a:r>
          </a:p>
        </p:txBody>
      </p:sp>
    </p:spTree>
    <p:extLst>
      <p:ext uri="{BB962C8B-B14F-4D97-AF65-F5344CB8AC3E}">
        <p14:creationId xmlns:p14="http://schemas.microsoft.com/office/powerpoint/2010/main" val="744657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A8316-08B1-4EC4-945F-AF427622E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6400"/>
            <a:ext cx="6806938" cy="6085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3500" dirty="0">
                <a:solidFill>
                  <a:srgbClr val="0070C0"/>
                </a:solidFill>
              </a:rPr>
              <a:t>Mise a jour des standards de comptabilité macroéconomique</a:t>
            </a:r>
          </a:p>
          <a:p>
            <a:pPr marL="0" indent="0">
              <a:buNone/>
            </a:pPr>
            <a:r>
              <a:rPr lang="fr-FR" dirty="0"/>
              <a:t>➢ Les standards de comptabilité macroéconomique (comptabilité nationale, balance des paiements, statistiques de finances publiques, statistiques monétaires et financières) sont régulièrement mis à jour pour refléter les changements structurels de l’économie. </a:t>
            </a:r>
          </a:p>
          <a:p>
            <a:pPr marL="0" indent="0">
              <a:buNone/>
            </a:pPr>
            <a:r>
              <a:rPr lang="fr-FR" dirty="0"/>
              <a:t>➢ Les mises à jour peuvent être divisées en 3 catégories : </a:t>
            </a:r>
          </a:p>
          <a:p>
            <a:pPr marL="514350" indent="-514350">
              <a:buAutoNum type="arabicPeriod"/>
            </a:pPr>
            <a:r>
              <a:rPr lang="fr-FR" dirty="0"/>
              <a:t>Les changements conceptuels (ce qui est mesuré) </a:t>
            </a:r>
          </a:p>
          <a:p>
            <a:pPr marL="514350" indent="-514350">
              <a:buAutoNum type="arabicPeriod"/>
            </a:pPr>
            <a:r>
              <a:rPr lang="fr-FR" dirty="0"/>
              <a:t>Les changements méthodologiques (la façon de mesurer) </a:t>
            </a:r>
          </a:p>
          <a:p>
            <a:pPr marL="514350" indent="-514350">
              <a:buAutoNum type="arabicPeriod"/>
            </a:pPr>
            <a:r>
              <a:rPr lang="fr-FR" dirty="0"/>
              <a:t>Changements dans la présentation (la façon dont les statistiques sont présentées)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BBB4EC4-D53E-403C-81BC-FC9FFEE261F8}"/>
              </a:ext>
            </a:extLst>
          </p:cNvPr>
          <p:cNvSpPr txBox="1">
            <a:spLocks/>
          </p:cNvSpPr>
          <p:nvPr/>
        </p:nvSpPr>
        <p:spPr>
          <a:xfrm>
            <a:off x="7145518" y="1950922"/>
            <a:ext cx="422870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E91957-5DAC-4F52-A01F-A687E7635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5954" y="3870960"/>
            <a:ext cx="1698521" cy="2219236"/>
          </a:xfrm>
          <a:prstGeom prst="rect">
            <a:avLst/>
          </a:prstGeom>
        </p:spPr>
      </p:pic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D0B1A40-D0FE-45F4-8AC2-65626974B6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579" y="3909015"/>
            <a:ext cx="2181181" cy="21811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49F5342-DFCB-4D9E-BDFE-06A6E301D6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95954" y="555740"/>
            <a:ext cx="1698521" cy="23093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C1EFA0C-16EB-4325-A34F-12B70C87F6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82560" y="555740"/>
            <a:ext cx="1698521" cy="2309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36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7828-FA23-4B94-BE67-66E1C1983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520"/>
            <a:ext cx="6842760" cy="56994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3500" dirty="0">
                <a:solidFill>
                  <a:srgbClr val="0070C0"/>
                </a:solidFill>
              </a:rPr>
              <a:t>Mise a jour des standards de comptabilité macroéconomique</a:t>
            </a:r>
          </a:p>
          <a:p>
            <a:pPr marL="0" indent="0">
              <a:buNone/>
            </a:pP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➢</a:t>
            </a:r>
            <a:r>
              <a:rPr lang="fr-FR" dirty="0"/>
              <a:t>Par le passé, la mise à jour des manuels s’est faite de façon quelque peu indépendante, et une « réconciliation » s’est produite vers la fin du processus. 
➢ Principaux principes de ce cycle comprennent la coordination, la coopération et la cohérence. 
➢ Cela devrait assurer un ensemble cohérent de manuels, réduire la duplication des efforts et conduire à des résultats optimaux grâce à un plus large éventail de consultations.
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E47F7D-D882-49EB-B09B-DEE093606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912" y="477519"/>
            <a:ext cx="3882964" cy="569944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F3A82F1-8CD7-4C1F-BAE8-3072A7453BF4}"/>
              </a:ext>
            </a:extLst>
          </p:cNvPr>
          <p:cNvSpPr/>
          <p:nvPr/>
        </p:nvSpPr>
        <p:spPr>
          <a:xfrm>
            <a:off x="9747315" y="1633048"/>
            <a:ext cx="1216058" cy="431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/>
              <a:t>BdP</a:t>
            </a:r>
            <a:endParaRPr lang="en-US" sz="2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569935-1712-4BB4-9213-49C7756F709A}"/>
              </a:ext>
            </a:extLst>
          </p:cNvPr>
          <p:cNvSpPr/>
          <p:nvPr/>
        </p:nvSpPr>
        <p:spPr>
          <a:xfrm>
            <a:off x="9747315" y="681038"/>
            <a:ext cx="1216058" cy="431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SCN</a:t>
            </a:r>
            <a:endParaRPr lang="en-US" sz="24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34F893-D57F-4EBD-8DA6-DDFC9107CB5C}"/>
              </a:ext>
            </a:extLst>
          </p:cNvPr>
          <p:cNvSpPr/>
          <p:nvPr/>
        </p:nvSpPr>
        <p:spPr>
          <a:xfrm>
            <a:off x="9737888" y="2556972"/>
            <a:ext cx="1216058" cy="431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SFP</a:t>
            </a:r>
            <a:endParaRPr lang="en-US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774E06-1FE9-4D9C-9BA2-EF58FC25E45A}"/>
              </a:ext>
            </a:extLst>
          </p:cNvPr>
          <p:cNvSpPr/>
          <p:nvPr/>
        </p:nvSpPr>
        <p:spPr>
          <a:xfrm>
            <a:off x="9737888" y="3520814"/>
            <a:ext cx="1216058" cy="431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SMF</a:t>
            </a:r>
            <a:endParaRPr lang="en-US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402431-FA27-4752-BE3B-0EFC3209C630}"/>
              </a:ext>
            </a:extLst>
          </p:cNvPr>
          <p:cNvSpPr/>
          <p:nvPr/>
        </p:nvSpPr>
        <p:spPr>
          <a:xfrm>
            <a:off x="9747315" y="4444641"/>
            <a:ext cx="1216058" cy="431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SCEE</a:t>
            </a:r>
            <a:endParaRPr lang="en-US" sz="24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6D8E48-5A00-49F4-AB15-FB0F0838066B}"/>
              </a:ext>
            </a:extLst>
          </p:cNvPr>
          <p:cNvSpPr/>
          <p:nvPr/>
        </p:nvSpPr>
        <p:spPr>
          <a:xfrm>
            <a:off x="8898903" y="5434456"/>
            <a:ext cx="2884601" cy="431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Nomenclatures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11883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A8316-08B1-4EC4-945F-AF427622E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06400"/>
            <a:ext cx="10536025" cy="6085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500" dirty="0">
                <a:solidFill>
                  <a:srgbClr val="0070C0"/>
                </a:solidFill>
              </a:rPr>
              <a:t>Processus de mise à jour approuvé par la CSNU 2020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BBB4EC4-D53E-403C-81BC-FC9FFEE261F8}"/>
              </a:ext>
            </a:extLst>
          </p:cNvPr>
          <p:cNvSpPr txBox="1">
            <a:spLocks/>
          </p:cNvSpPr>
          <p:nvPr/>
        </p:nvSpPr>
        <p:spPr>
          <a:xfrm>
            <a:off x="7145518" y="1950922"/>
            <a:ext cx="422870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189F608-4252-4E53-B52E-7B34ED509D9B}"/>
              </a:ext>
            </a:extLst>
          </p:cNvPr>
          <p:cNvSpPr/>
          <p:nvPr/>
        </p:nvSpPr>
        <p:spPr>
          <a:xfrm>
            <a:off x="606458" y="1132953"/>
            <a:ext cx="2111605" cy="1046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Travail de recherche incrémentiel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E21E99E-5323-4516-A85A-5396FAAE6AEC}"/>
              </a:ext>
            </a:extLst>
          </p:cNvPr>
          <p:cNvSpPr/>
          <p:nvPr/>
        </p:nvSpPr>
        <p:spPr>
          <a:xfrm>
            <a:off x="4185501" y="1055417"/>
            <a:ext cx="7679433" cy="224782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Identification des solutions conceptuelles  sujettes à des tests pratiques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Amélioration itérative des notes d’orientation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Coordination entre les domaines (</a:t>
            </a:r>
            <a:r>
              <a:rPr lang="fr-FR" dirty="0" err="1"/>
              <a:t>inc.</a:t>
            </a:r>
            <a:r>
              <a:rPr lang="fr-FR" dirty="0"/>
              <a:t> nomenclatures) pour maintenir la cohérence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Prise en compte du point de vue des utilisateurs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Possibilité d’extension du système (tableaux supplémentaires/ comptes satellites)</a:t>
            </a: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5D66259-9158-42A6-BD3E-D3373859243A}"/>
              </a:ext>
            </a:extLst>
          </p:cNvPr>
          <p:cNvSpPr/>
          <p:nvPr/>
        </p:nvSpPr>
        <p:spPr>
          <a:xfrm>
            <a:off x="2829612" y="1293207"/>
            <a:ext cx="1244338" cy="7258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Principes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6454CD5-7E98-4E6D-9557-3A96C841EC81}"/>
              </a:ext>
            </a:extLst>
          </p:cNvPr>
          <p:cNvSpPr/>
          <p:nvPr/>
        </p:nvSpPr>
        <p:spPr>
          <a:xfrm>
            <a:off x="711933" y="2259847"/>
            <a:ext cx="1930400" cy="1043391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Notes </a:t>
            </a:r>
            <a:r>
              <a:rPr lang="en-US" dirty="0" err="1"/>
              <a:t>d’orien-tation</a:t>
            </a:r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938C11D-2E2B-4B9B-8461-2650B3A5A1B5}"/>
              </a:ext>
            </a:extLst>
          </p:cNvPr>
          <p:cNvSpPr/>
          <p:nvPr/>
        </p:nvSpPr>
        <p:spPr>
          <a:xfrm>
            <a:off x="721360" y="3429000"/>
            <a:ext cx="1889760" cy="4681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Question 1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7C5F617-8DC7-4F5F-85BC-142E306988D6}"/>
              </a:ext>
            </a:extLst>
          </p:cNvPr>
          <p:cNvSpPr/>
          <p:nvPr/>
        </p:nvSpPr>
        <p:spPr>
          <a:xfrm>
            <a:off x="711200" y="4028818"/>
            <a:ext cx="1889760" cy="4681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Question 2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16A6501-C4FD-4731-A2AA-F06DCC5EC6A9}"/>
              </a:ext>
            </a:extLst>
          </p:cNvPr>
          <p:cNvSpPr/>
          <p:nvPr/>
        </p:nvSpPr>
        <p:spPr>
          <a:xfrm>
            <a:off x="721360" y="6165209"/>
            <a:ext cx="1889760" cy="4681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Question n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4CCE68B-2839-4065-84C2-AF8505301A3F}"/>
              </a:ext>
            </a:extLst>
          </p:cNvPr>
          <p:cNvSpPr/>
          <p:nvPr/>
        </p:nvSpPr>
        <p:spPr>
          <a:xfrm>
            <a:off x="721360" y="4617137"/>
            <a:ext cx="1889760" cy="4681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Question 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94720C0-5677-492F-9D79-179A6D3952A8}"/>
              </a:ext>
            </a:extLst>
          </p:cNvPr>
          <p:cNvCxnSpPr>
            <a:cxnSpLocks/>
          </p:cNvCxnSpPr>
          <p:nvPr/>
        </p:nvCxnSpPr>
        <p:spPr>
          <a:xfrm>
            <a:off x="1676400" y="5222449"/>
            <a:ext cx="0" cy="895076"/>
          </a:xfrm>
          <a:prstGeom prst="line">
            <a:avLst/>
          </a:prstGeom>
          <a:ln w="412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24789FE1-0227-4F51-87A1-419DB8CF48E4}"/>
              </a:ext>
            </a:extLst>
          </p:cNvPr>
          <p:cNvSpPr/>
          <p:nvPr/>
        </p:nvSpPr>
        <p:spPr>
          <a:xfrm>
            <a:off x="6015663" y="4182535"/>
            <a:ext cx="1578473" cy="16944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Révision majeure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814F7CA0-414F-4A07-9CD7-974585560FC7}"/>
              </a:ext>
            </a:extLst>
          </p:cNvPr>
          <p:cNvSpPr/>
          <p:nvPr/>
        </p:nvSpPr>
        <p:spPr>
          <a:xfrm>
            <a:off x="4698663" y="4272711"/>
            <a:ext cx="1287256" cy="1562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Masse critique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7392FEC-B1C4-4D40-8621-7F2B1FA07A14}"/>
              </a:ext>
            </a:extLst>
          </p:cNvPr>
          <p:cNvSpPr/>
          <p:nvPr/>
        </p:nvSpPr>
        <p:spPr>
          <a:xfrm>
            <a:off x="3207528" y="4272710"/>
            <a:ext cx="1426591" cy="156274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Consul-</a:t>
            </a:r>
            <a:r>
              <a:rPr lang="en-US" dirty="0" err="1"/>
              <a:t>tation</a:t>
            </a:r>
            <a:r>
              <a:rPr lang="en-US" dirty="0"/>
              <a:t> et test</a:t>
            </a:r>
          </a:p>
        </p:txBody>
      </p:sp>
      <p:sp>
        <p:nvSpPr>
          <p:cNvPr id="25" name="Arrow: Left 24">
            <a:extLst>
              <a:ext uri="{FF2B5EF4-FFF2-40B4-BE49-F238E27FC236}">
                <a16:creationId xmlns:a16="http://schemas.microsoft.com/office/drawing/2014/main" id="{A18EBDA1-ADB8-41A5-86D6-6BBFEB0571E2}"/>
              </a:ext>
            </a:extLst>
          </p:cNvPr>
          <p:cNvSpPr/>
          <p:nvPr/>
        </p:nvSpPr>
        <p:spPr>
          <a:xfrm>
            <a:off x="7648226" y="4691149"/>
            <a:ext cx="1244338" cy="7258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Moyens</a:t>
            </a:r>
            <a:endParaRPr lang="en-US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5F14FFF8-99F4-4FE7-9C33-AF6C45CF7F82}"/>
              </a:ext>
            </a:extLst>
          </p:cNvPr>
          <p:cNvSpPr/>
          <p:nvPr/>
        </p:nvSpPr>
        <p:spPr>
          <a:xfrm>
            <a:off x="9009404" y="3429000"/>
            <a:ext cx="2855530" cy="30632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Communication renforcée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Site Web dédié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Marque « SCN »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Digitalisation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Assistance aux pays en développement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Ressources humaines et financières</a:t>
            </a:r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3397205F-4DB9-44E7-AE23-1736D0B9D3CA}"/>
              </a:ext>
            </a:extLst>
          </p:cNvPr>
          <p:cNvSpPr/>
          <p:nvPr/>
        </p:nvSpPr>
        <p:spPr>
          <a:xfrm>
            <a:off x="2611120" y="3648173"/>
            <a:ext cx="566573" cy="28034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37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F66F8-5E5D-41A2-9F09-C20CF595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2397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70C0"/>
                </a:solidFill>
              </a:rPr>
              <a:t>Processus de mise à jour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572A91-46DE-4F1F-B585-DFBC22ED6E94}"/>
              </a:ext>
            </a:extLst>
          </p:cNvPr>
          <p:cNvSpPr/>
          <p:nvPr/>
        </p:nvSpPr>
        <p:spPr>
          <a:xfrm>
            <a:off x="163398" y="1140646"/>
            <a:ext cx="1489435" cy="107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CSNU: lance le </a:t>
            </a:r>
            <a:r>
              <a:rPr lang="en-US" dirty="0" err="1"/>
              <a:t>processus</a:t>
            </a:r>
            <a:endParaRPr lang="en-US" dirty="0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C9D2833D-FCB5-43D6-AE36-FB20CF4DF93E}"/>
              </a:ext>
            </a:extLst>
          </p:cNvPr>
          <p:cNvSpPr/>
          <p:nvPr/>
        </p:nvSpPr>
        <p:spPr>
          <a:xfrm>
            <a:off x="1885361" y="1171444"/>
            <a:ext cx="2554664" cy="104637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Preparation des notes </a:t>
            </a:r>
            <a:r>
              <a:rPr lang="en-US" dirty="0" err="1"/>
              <a:t>d’orientation</a:t>
            </a:r>
            <a:r>
              <a:rPr lang="en-US" dirty="0"/>
              <a:t> &amp; consultation/ test dans les pays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A78FB-54A2-4BAE-B7B5-D36F75DC376B}"/>
              </a:ext>
            </a:extLst>
          </p:cNvPr>
          <p:cNvSpPr/>
          <p:nvPr/>
        </p:nvSpPr>
        <p:spPr>
          <a:xfrm>
            <a:off x="10532883" y="1140645"/>
            <a:ext cx="1489435" cy="1046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CSNU : </a:t>
            </a:r>
            <a:r>
              <a:rPr lang="en-US" dirty="0" err="1"/>
              <a:t>adopte</a:t>
            </a:r>
            <a:r>
              <a:rPr lang="en-US" dirty="0"/>
              <a:t> le SCN 2025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8A4F72-205B-4BDD-9772-B953E52A2C49}"/>
              </a:ext>
            </a:extLst>
          </p:cNvPr>
          <p:cNvSpPr/>
          <p:nvPr/>
        </p:nvSpPr>
        <p:spPr>
          <a:xfrm>
            <a:off x="8874746" y="1140644"/>
            <a:ext cx="1489435" cy="1077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GEC/GTISCN (Comité) </a:t>
            </a:r>
            <a:r>
              <a:rPr lang="en-US" dirty="0" err="1"/>
              <a:t>approuve</a:t>
            </a:r>
            <a:r>
              <a:rPr lang="en-US" dirty="0"/>
              <a:t> le SCN 2025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340C1B-274B-4EC0-9209-57B50186DE30}"/>
              </a:ext>
            </a:extLst>
          </p:cNvPr>
          <p:cNvSpPr/>
          <p:nvPr/>
        </p:nvSpPr>
        <p:spPr>
          <a:xfrm>
            <a:off x="4566109" y="1140643"/>
            <a:ext cx="1489435" cy="1077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CSNU: </a:t>
            </a:r>
            <a:r>
              <a:rPr lang="en-US" dirty="0" err="1"/>
              <a:t>adopte</a:t>
            </a:r>
            <a:r>
              <a:rPr lang="en-US" dirty="0"/>
              <a:t> les notes </a:t>
            </a:r>
            <a:r>
              <a:rPr lang="en-US" dirty="0" err="1"/>
              <a:t>d’orientation</a:t>
            </a:r>
            <a:endParaRPr lang="en-US" dirty="0"/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6A920EE1-3CFF-40A5-819A-0E24C47DCF60}"/>
              </a:ext>
            </a:extLst>
          </p:cNvPr>
          <p:cNvSpPr/>
          <p:nvPr/>
        </p:nvSpPr>
        <p:spPr>
          <a:xfrm>
            <a:off x="6181627" y="1140643"/>
            <a:ext cx="2518135" cy="107717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Rédaction</a:t>
            </a:r>
            <a:r>
              <a:rPr lang="en-US" dirty="0"/>
              <a:t> du SCN 2025 &amp; consultation des pays sur le </a:t>
            </a:r>
            <a:r>
              <a:rPr lang="en-US" dirty="0" err="1"/>
              <a:t>texte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633D38-1C89-4005-84F1-E0E384E9E17C}"/>
              </a:ext>
            </a:extLst>
          </p:cNvPr>
          <p:cNvSpPr/>
          <p:nvPr/>
        </p:nvSpPr>
        <p:spPr>
          <a:xfrm>
            <a:off x="245097" y="2569906"/>
            <a:ext cx="1263192" cy="4901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Mar. 2020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4D7B72-C605-4F56-86F9-C89F0177918D}"/>
              </a:ext>
            </a:extLst>
          </p:cNvPr>
          <p:cNvSpPr/>
          <p:nvPr/>
        </p:nvSpPr>
        <p:spPr>
          <a:xfrm>
            <a:off x="2215299" y="2569906"/>
            <a:ext cx="1263192" cy="4901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2020-23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BFE422-58B8-4C0F-AE28-ED1A12E73393}"/>
              </a:ext>
            </a:extLst>
          </p:cNvPr>
          <p:cNvSpPr/>
          <p:nvPr/>
        </p:nvSpPr>
        <p:spPr>
          <a:xfrm>
            <a:off x="4679230" y="2569906"/>
            <a:ext cx="1263192" cy="4901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Mar. 2024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EAE490-A7C0-418C-947D-88F1629E88AB}"/>
              </a:ext>
            </a:extLst>
          </p:cNvPr>
          <p:cNvSpPr/>
          <p:nvPr/>
        </p:nvSpPr>
        <p:spPr>
          <a:xfrm>
            <a:off x="6511565" y="2569906"/>
            <a:ext cx="1263192" cy="4901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2024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0C8CCE-552B-4E49-B191-A6F1CE845B11}"/>
              </a:ext>
            </a:extLst>
          </p:cNvPr>
          <p:cNvSpPr/>
          <p:nvPr/>
        </p:nvSpPr>
        <p:spPr>
          <a:xfrm>
            <a:off x="8987867" y="2569906"/>
            <a:ext cx="1263192" cy="4901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Oct. 2024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77912EC-CB1A-41E1-9299-AAEF68453652}"/>
              </a:ext>
            </a:extLst>
          </p:cNvPr>
          <p:cNvSpPr/>
          <p:nvPr/>
        </p:nvSpPr>
        <p:spPr>
          <a:xfrm>
            <a:off x="10646004" y="2569906"/>
            <a:ext cx="1263192" cy="4901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Mar. 2025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B96AC04-559A-45C9-B2CB-DE3CE65E7778}"/>
              </a:ext>
            </a:extLst>
          </p:cNvPr>
          <p:cNvSpPr/>
          <p:nvPr/>
        </p:nvSpPr>
        <p:spPr>
          <a:xfrm>
            <a:off x="163398" y="4326906"/>
            <a:ext cx="1489435" cy="107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BOPCOM lance le </a:t>
            </a:r>
            <a:r>
              <a:rPr lang="en-US" dirty="0" err="1"/>
              <a:t>processus</a:t>
            </a:r>
            <a:endParaRPr lang="en-US" dirty="0"/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50C27CE3-4264-425D-8EE8-A77711923E04}"/>
              </a:ext>
            </a:extLst>
          </p:cNvPr>
          <p:cNvSpPr/>
          <p:nvPr/>
        </p:nvSpPr>
        <p:spPr>
          <a:xfrm>
            <a:off x="1885361" y="4357704"/>
            <a:ext cx="2554664" cy="104637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Preparation de notes </a:t>
            </a:r>
            <a:r>
              <a:rPr lang="en-US" dirty="0" err="1"/>
              <a:t>descriptives</a:t>
            </a:r>
            <a:r>
              <a:rPr lang="en-US" dirty="0"/>
              <a:t> </a:t>
            </a:r>
            <a:r>
              <a:rPr lang="en-US" dirty="0" err="1"/>
              <a:t>provisoires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78F7C0-08E5-4B0E-8EB5-20A9D722608E}"/>
              </a:ext>
            </a:extLst>
          </p:cNvPr>
          <p:cNvSpPr/>
          <p:nvPr/>
        </p:nvSpPr>
        <p:spPr>
          <a:xfrm>
            <a:off x="8825845" y="4326904"/>
            <a:ext cx="3196473" cy="1077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BOPCOM </a:t>
            </a:r>
            <a:r>
              <a:rPr lang="en-US" dirty="0" err="1"/>
              <a:t>recommande</a:t>
            </a:r>
            <a:r>
              <a:rPr lang="en-US" dirty="0"/>
              <a:t> le MBP7</a:t>
            </a:r>
          </a:p>
          <a:p>
            <a:r>
              <a:rPr lang="en-US" dirty="0"/>
              <a:t>Le </a:t>
            </a:r>
            <a:r>
              <a:rPr lang="en-US" dirty="0" err="1"/>
              <a:t>Statisticien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Chef du FMI </a:t>
            </a:r>
            <a:r>
              <a:rPr lang="en-US" dirty="0" err="1"/>
              <a:t>approuve</a:t>
            </a:r>
            <a:r>
              <a:rPr lang="en-US" dirty="0"/>
              <a:t> le MBP7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13E6CB-8705-4D76-BDEB-3CAC6EAB4372}"/>
              </a:ext>
            </a:extLst>
          </p:cNvPr>
          <p:cNvSpPr/>
          <p:nvPr/>
        </p:nvSpPr>
        <p:spPr>
          <a:xfrm>
            <a:off x="4566109" y="4326903"/>
            <a:ext cx="1489435" cy="1077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BOPCOM </a:t>
            </a:r>
            <a:r>
              <a:rPr lang="en-US" dirty="0" err="1"/>
              <a:t>endosse</a:t>
            </a:r>
            <a:r>
              <a:rPr lang="en-US" dirty="0"/>
              <a:t> les ND après consultation</a:t>
            </a:r>
          </a:p>
        </p:txBody>
      </p:sp>
      <p:sp>
        <p:nvSpPr>
          <p:cNvPr id="21" name="Arrow: Pentagon 20">
            <a:extLst>
              <a:ext uri="{FF2B5EF4-FFF2-40B4-BE49-F238E27FC236}">
                <a16:creationId xmlns:a16="http://schemas.microsoft.com/office/drawing/2014/main" id="{4B2F6647-C177-4679-9D7C-075221C5C739}"/>
              </a:ext>
            </a:extLst>
          </p:cNvPr>
          <p:cNvSpPr/>
          <p:nvPr/>
        </p:nvSpPr>
        <p:spPr>
          <a:xfrm>
            <a:off x="6181627" y="4326903"/>
            <a:ext cx="2518135" cy="107717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Rédaction du MBP7 2025 &amp; consultation des pays sur le texte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D2843F6-DFB0-4408-B460-8C2C90DC6BC3}"/>
              </a:ext>
            </a:extLst>
          </p:cNvPr>
          <p:cNvSpPr/>
          <p:nvPr/>
        </p:nvSpPr>
        <p:spPr>
          <a:xfrm>
            <a:off x="245097" y="5756166"/>
            <a:ext cx="1263192" cy="4901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Mar. 2020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3D4B00B-C483-4976-93AF-EBE1793DE3A6}"/>
              </a:ext>
            </a:extLst>
          </p:cNvPr>
          <p:cNvSpPr/>
          <p:nvPr/>
        </p:nvSpPr>
        <p:spPr>
          <a:xfrm>
            <a:off x="2215299" y="5756166"/>
            <a:ext cx="1263192" cy="4901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2020-22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1C01B4E-1E51-4DE5-A54A-FAA6A0C8BDC8}"/>
              </a:ext>
            </a:extLst>
          </p:cNvPr>
          <p:cNvSpPr/>
          <p:nvPr/>
        </p:nvSpPr>
        <p:spPr>
          <a:xfrm>
            <a:off x="4679230" y="5756166"/>
            <a:ext cx="1263192" cy="4901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Juin</a:t>
            </a:r>
            <a:r>
              <a:rPr lang="en-US" b="1" dirty="0"/>
              <a:t> 2022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D1C95B0-9953-4391-8C6D-2C0805CFCBD2}"/>
              </a:ext>
            </a:extLst>
          </p:cNvPr>
          <p:cNvSpPr/>
          <p:nvPr/>
        </p:nvSpPr>
        <p:spPr>
          <a:xfrm>
            <a:off x="6249580" y="5756166"/>
            <a:ext cx="2203540" cy="4901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Juil</a:t>
            </a:r>
            <a:r>
              <a:rPr lang="en-US" b="1" dirty="0"/>
              <a:t>. 2022-Mars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B5F92D9-366E-4E4B-B981-9E02DCED0900}"/>
              </a:ext>
            </a:extLst>
          </p:cNvPr>
          <p:cNvSpPr/>
          <p:nvPr/>
        </p:nvSpPr>
        <p:spPr>
          <a:xfrm>
            <a:off x="9732585" y="5756166"/>
            <a:ext cx="1263192" cy="4901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Mar. 2025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123EA0A-D439-4CB3-8656-A2488F65347C}"/>
              </a:ext>
            </a:extLst>
          </p:cNvPr>
          <p:cNvCxnSpPr>
            <a:cxnSpLocks/>
          </p:cNvCxnSpPr>
          <p:nvPr/>
        </p:nvCxnSpPr>
        <p:spPr>
          <a:xfrm>
            <a:off x="229150" y="3717097"/>
            <a:ext cx="1423683" cy="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BEAC280C-FACE-47BC-88D5-1AC045DF872B}"/>
              </a:ext>
            </a:extLst>
          </p:cNvPr>
          <p:cNvSpPr/>
          <p:nvPr/>
        </p:nvSpPr>
        <p:spPr>
          <a:xfrm>
            <a:off x="245097" y="3162011"/>
            <a:ext cx="892823" cy="3914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SCN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5137C2E-4772-4C33-8CF6-8DD09A00AB3C}"/>
              </a:ext>
            </a:extLst>
          </p:cNvPr>
          <p:cNvSpPr/>
          <p:nvPr/>
        </p:nvSpPr>
        <p:spPr>
          <a:xfrm>
            <a:off x="245097" y="3833545"/>
            <a:ext cx="892823" cy="3914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BdP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29EF356-7D48-4FD4-B1A2-E90DC38A6D79}"/>
              </a:ext>
            </a:extLst>
          </p:cNvPr>
          <p:cNvSpPr/>
          <p:nvPr/>
        </p:nvSpPr>
        <p:spPr>
          <a:xfrm>
            <a:off x="1724608" y="1133736"/>
            <a:ext cx="2777046" cy="5465353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27CA0B7-D546-4B0C-95FE-FBB0EE8B20DF}"/>
              </a:ext>
            </a:extLst>
          </p:cNvPr>
          <p:cNvCxnSpPr>
            <a:cxnSpLocks/>
          </p:cNvCxnSpPr>
          <p:nvPr/>
        </p:nvCxnSpPr>
        <p:spPr>
          <a:xfrm>
            <a:off x="4631861" y="3717097"/>
            <a:ext cx="7489019" cy="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598C99B2-209F-4408-A084-F6B9AD35B772}"/>
              </a:ext>
            </a:extLst>
          </p:cNvPr>
          <p:cNvSpPr/>
          <p:nvPr/>
        </p:nvSpPr>
        <p:spPr>
          <a:xfrm>
            <a:off x="2097569" y="3271520"/>
            <a:ext cx="2017231" cy="8396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Questions communes</a:t>
            </a:r>
          </a:p>
        </p:txBody>
      </p:sp>
    </p:spTree>
    <p:extLst>
      <p:ext uri="{BB962C8B-B14F-4D97-AF65-F5344CB8AC3E}">
        <p14:creationId xmlns:p14="http://schemas.microsoft.com/office/powerpoint/2010/main" val="300138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80622-A021-4AA3-A259-7A270EA17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87"/>
            <a:ext cx="10515600" cy="131472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fr-FR" sz="40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Large éventail de thèmes</a:t>
            </a:r>
          </a:p>
        </p:txBody>
      </p:sp>
      <p:sp>
        <p:nvSpPr>
          <p:cNvPr id="4" name="Hexagon 3">
            <a:extLst>
              <a:ext uri="{FF2B5EF4-FFF2-40B4-BE49-F238E27FC236}">
                <a16:creationId xmlns:a16="http://schemas.microsoft.com/office/drawing/2014/main" id="{F8807534-04B7-49FC-A911-C1FCAD2F9377}"/>
              </a:ext>
            </a:extLst>
          </p:cNvPr>
          <p:cNvSpPr/>
          <p:nvPr/>
        </p:nvSpPr>
        <p:spPr>
          <a:xfrm rot="1627989">
            <a:off x="721600" y="2636271"/>
            <a:ext cx="1542903" cy="1384152"/>
          </a:xfrm>
          <a:prstGeom prst="hexag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311D8F8A-F8D1-473E-AECA-963872D287DB}"/>
              </a:ext>
            </a:extLst>
          </p:cNvPr>
          <p:cNvSpPr/>
          <p:nvPr/>
        </p:nvSpPr>
        <p:spPr>
          <a:xfrm rot="1627989">
            <a:off x="1489064" y="3765929"/>
            <a:ext cx="1542903" cy="1384152"/>
          </a:xfrm>
          <a:prstGeom prst="hexag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A6171A5E-D97A-4D41-9BFC-162ED0283D77}"/>
              </a:ext>
            </a:extLst>
          </p:cNvPr>
          <p:cNvSpPr/>
          <p:nvPr/>
        </p:nvSpPr>
        <p:spPr>
          <a:xfrm rot="1627989">
            <a:off x="848983" y="4943848"/>
            <a:ext cx="1542903" cy="1384152"/>
          </a:xfrm>
          <a:prstGeom prst="hexag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exagon 16">
            <a:extLst>
              <a:ext uri="{FF2B5EF4-FFF2-40B4-BE49-F238E27FC236}">
                <a16:creationId xmlns:a16="http://schemas.microsoft.com/office/drawing/2014/main" id="{6D748F0C-1C86-43B3-94D6-D702ED25745A}"/>
              </a:ext>
            </a:extLst>
          </p:cNvPr>
          <p:cNvSpPr/>
          <p:nvPr/>
        </p:nvSpPr>
        <p:spPr>
          <a:xfrm rot="1627989">
            <a:off x="6593104" y="4905745"/>
            <a:ext cx="1542903" cy="138415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1B888DC8-5100-4F4B-B03E-496517ED9BF8}"/>
              </a:ext>
            </a:extLst>
          </p:cNvPr>
          <p:cNvSpPr/>
          <p:nvPr/>
        </p:nvSpPr>
        <p:spPr>
          <a:xfrm rot="1627989">
            <a:off x="4461358" y="3857988"/>
            <a:ext cx="1542903" cy="13841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Hexagon 18">
            <a:extLst>
              <a:ext uri="{FF2B5EF4-FFF2-40B4-BE49-F238E27FC236}">
                <a16:creationId xmlns:a16="http://schemas.microsoft.com/office/drawing/2014/main" id="{E976A2A1-952C-41A5-BD11-D92439500522}"/>
              </a:ext>
            </a:extLst>
          </p:cNvPr>
          <p:cNvSpPr/>
          <p:nvPr/>
        </p:nvSpPr>
        <p:spPr>
          <a:xfrm rot="1627989">
            <a:off x="3821277" y="5035907"/>
            <a:ext cx="1542903" cy="138415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BE0CEC09-3210-416F-8283-B2ABC3A3C373}"/>
              </a:ext>
            </a:extLst>
          </p:cNvPr>
          <p:cNvSpPr/>
          <p:nvPr/>
        </p:nvSpPr>
        <p:spPr>
          <a:xfrm rot="1627989">
            <a:off x="5089420" y="2626110"/>
            <a:ext cx="1542903" cy="13841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Hexagon 20">
            <a:extLst>
              <a:ext uri="{FF2B5EF4-FFF2-40B4-BE49-F238E27FC236}">
                <a16:creationId xmlns:a16="http://schemas.microsoft.com/office/drawing/2014/main" id="{5640EC48-F6B5-459B-B24A-4B5640F1998D}"/>
              </a:ext>
            </a:extLst>
          </p:cNvPr>
          <p:cNvSpPr/>
          <p:nvPr/>
        </p:nvSpPr>
        <p:spPr>
          <a:xfrm rot="1627989">
            <a:off x="5841261" y="3765928"/>
            <a:ext cx="1542903" cy="13841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xagon 21">
            <a:extLst>
              <a:ext uri="{FF2B5EF4-FFF2-40B4-BE49-F238E27FC236}">
                <a16:creationId xmlns:a16="http://schemas.microsoft.com/office/drawing/2014/main" id="{9E29EA4B-8DD7-4E42-B9A3-BBDEAC9CE46E}"/>
              </a:ext>
            </a:extLst>
          </p:cNvPr>
          <p:cNvSpPr/>
          <p:nvPr/>
        </p:nvSpPr>
        <p:spPr>
          <a:xfrm rot="1627989">
            <a:off x="5201180" y="4943847"/>
            <a:ext cx="1542903" cy="138415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Hexagon 22">
            <a:extLst>
              <a:ext uri="{FF2B5EF4-FFF2-40B4-BE49-F238E27FC236}">
                <a16:creationId xmlns:a16="http://schemas.microsoft.com/office/drawing/2014/main" id="{FEF556BF-A527-482F-9ED3-1443A3337CAF}"/>
              </a:ext>
            </a:extLst>
          </p:cNvPr>
          <p:cNvSpPr/>
          <p:nvPr/>
        </p:nvSpPr>
        <p:spPr>
          <a:xfrm rot="1627989">
            <a:off x="6481342" y="2514337"/>
            <a:ext cx="1542903" cy="13841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xagon 23">
            <a:extLst>
              <a:ext uri="{FF2B5EF4-FFF2-40B4-BE49-F238E27FC236}">
                <a16:creationId xmlns:a16="http://schemas.microsoft.com/office/drawing/2014/main" id="{7A369956-AF5C-420D-ADBC-AA9BE0DF132A}"/>
              </a:ext>
            </a:extLst>
          </p:cNvPr>
          <p:cNvSpPr/>
          <p:nvPr/>
        </p:nvSpPr>
        <p:spPr>
          <a:xfrm rot="1627989">
            <a:off x="9788922" y="4791150"/>
            <a:ext cx="1542903" cy="1384152"/>
          </a:xfrm>
          <a:prstGeom prst="hexagon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Hexagon 24">
            <a:extLst>
              <a:ext uri="{FF2B5EF4-FFF2-40B4-BE49-F238E27FC236}">
                <a16:creationId xmlns:a16="http://schemas.microsoft.com/office/drawing/2014/main" id="{F132A1FA-CE43-4DCC-B467-0BC992711DE6}"/>
              </a:ext>
            </a:extLst>
          </p:cNvPr>
          <p:cNvSpPr/>
          <p:nvPr/>
        </p:nvSpPr>
        <p:spPr>
          <a:xfrm rot="1627989">
            <a:off x="9037079" y="3651333"/>
            <a:ext cx="1542903" cy="1384152"/>
          </a:xfrm>
          <a:prstGeom prst="hexagon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Hexagon 25">
            <a:extLst>
              <a:ext uri="{FF2B5EF4-FFF2-40B4-BE49-F238E27FC236}">
                <a16:creationId xmlns:a16="http://schemas.microsoft.com/office/drawing/2014/main" id="{53FFE0BB-33E9-4DB7-989C-47C89C5A68D6}"/>
              </a:ext>
            </a:extLst>
          </p:cNvPr>
          <p:cNvSpPr/>
          <p:nvPr/>
        </p:nvSpPr>
        <p:spPr>
          <a:xfrm rot="1627989">
            <a:off x="9677160" y="2399742"/>
            <a:ext cx="1542903" cy="1384152"/>
          </a:xfrm>
          <a:prstGeom prst="hexagon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650C69-0758-4388-A757-C6CBA592506E}"/>
              </a:ext>
            </a:extLst>
          </p:cNvPr>
          <p:cNvSpPr/>
          <p:nvPr/>
        </p:nvSpPr>
        <p:spPr>
          <a:xfrm>
            <a:off x="838200" y="3016577"/>
            <a:ext cx="1311111" cy="5657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Globalisation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118376B-A30A-4509-B916-9C19E211AD71}"/>
              </a:ext>
            </a:extLst>
          </p:cNvPr>
          <p:cNvSpPr/>
          <p:nvPr/>
        </p:nvSpPr>
        <p:spPr>
          <a:xfrm>
            <a:off x="938370" y="5387558"/>
            <a:ext cx="1311111" cy="5657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Bien-</a:t>
            </a:r>
            <a:r>
              <a:rPr lang="en-US" sz="1600" dirty="0" err="1">
                <a:solidFill>
                  <a:schemeClr val="tx1"/>
                </a:solidFill>
              </a:rPr>
              <a:t>etre</a:t>
            </a:r>
            <a:r>
              <a:rPr lang="en-US" sz="1600" dirty="0">
                <a:solidFill>
                  <a:schemeClr val="tx1"/>
                </a:solidFill>
              </a:rPr>
              <a:t> et dev. durable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7B560C9-CA50-4957-B509-F6F99F204A65}"/>
              </a:ext>
            </a:extLst>
          </p:cNvPr>
          <p:cNvSpPr/>
          <p:nvPr/>
        </p:nvSpPr>
        <p:spPr>
          <a:xfrm>
            <a:off x="1631469" y="4160994"/>
            <a:ext cx="1311111" cy="5657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Eco. </a:t>
            </a:r>
            <a:r>
              <a:rPr lang="en-US" sz="1600" dirty="0" err="1">
                <a:solidFill>
                  <a:schemeClr val="tx1"/>
                </a:solidFill>
              </a:rPr>
              <a:t>digitale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3BD1933-497A-476D-898F-17140DD788BF}"/>
              </a:ext>
            </a:extLst>
          </p:cNvPr>
          <p:cNvSpPr/>
          <p:nvPr/>
        </p:nvSpPr>
        <p:spPr>
          <a:xfrm>
            <a:off x="3942275" y="5445110"/>
            <a:ext cx="1311111" cy="56574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Communica-tion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0DA37D0-6C29-4D9A-A7DA-6DEA076C456D}"/>
              </a:ext>
            </a:extLst>
          </p:cNvPr>
          <p:cNvSpPr/>
          <p:nvPr/>
        </p:nvSpPr>
        <p:spPr>
          <a:xfrm>
            <a:off x="5317871" y="5445110"/>
            <a:ext cx="1311111" cy="56574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Unites statistiques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80B75B2-F9F1-4E62-B915-261442D32A28}"/>
              </a:ext>
            </a:extLst>
          </p:cNvPr>
          <p:cNvSpPr/>
          <p:nvPr/>
        </p:nvSpPr>
        <p:spPr>
          <a:xfrm>
            <a:off x="6693467" y="5416328"/>
            <a:ext cx="1311111" cy="56574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Nomencla-tures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47B3D80-08CD-48FA-BF0F-F348F9CC5A81}"/>
              </a:ext>
            </a:extLst>
          </p:cNvPr>
          <p:cNvSpPr/>
          <p:nvPr/>
        </p:nvSpPr>
        <p:spPr>
          <a:xfrm>
            <a:off x="4565291" y="4240212"/>
            <a:ext cx="1311111" cy="5657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Finance </a:t>
            </a:r>
            <a:r>
              <a:rPr lang="en-US" sz="1600" dirty="0" err="1">
                <a:solidFill>
                  <a:schemeClr val="tx1"/>
                </a:solidFill>
              </a:rPr>
              <a:t>islamique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0F23CD3-5E19-42C0-8B26-6229520A9F3B}"/>
              </a:ext>
            </a:extLst>
          </p:cNvPr>
          <p:cNvSpPr/>
          <p:nvPr/>
        </p:nvSpPr>
        <p:spPr>
          <a:xfrm>
            <a:off x="5951473" y="4224787"/>
            <a:ext cx="1311111" cy="5657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Economie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informelle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4DB0B70-38AC-41A5-8DC6-37D63AC550C3}"/>
              </a:ext>
            </a:extLst>
          </p:cNvPr>
          <p:cNvSpPr/>
          <p:nvPr/>
        </p:nvSpPr>
        <p:spPr>
          <a:xfrm>
            <a:off x="9793055" y="2808945"/>
            <a:ext cx="1311111" cy="56574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C000"/>
                </a:solidFill>
              </a:rPr>
              <a:t>Balance des </a:t>
            </a:r>
            <a:r>
              <a:rPr lang="en-US" sz="1600" dirty="0" err="1">
                <a:solidFill>
                  <a:srgbClr val="FFC000"/>
                </a:solidFill>
              </a:rPr>
              <a:t>paiements</a:t>
            </a:r>
            <a:endParaRPr lang="en-US" sz="1600" dirty="0">
              <a:solidFill>
                <a:srgbClr val="FFC00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8D996EF-166A-498F-87E4-E4AD7722D018}"/>
              </a:ext>
            </a:extLst>
          </p:cNvPr>
          <p:cNvSpPr/>
          <p:nvPr/>
        </p:nvSpPr>
        <p:spPr>
          <a:xfrm>
            <a:off x="5218397" y="3057282"/>
            <a:ext cx="1311111" cy="5657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Questions </a:t>
            </a:r>
            <a:r>
              <a:rPr lang="en-US" sz="1600" dirty="0" err="1">
                <a:solidFill>
                  <a:schemeClr val="tx1"/>
                </a:solidFill>
              </a:rPr>
              <a:t>financieres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6FF343A-B83C-47D1-80D1-C8A3542F0EEE}"/>
              </a:ext>
            </a:extLst>
          </p:cNvPr>
          <p:cNvSpPr/>
          <p:nvPr/>
        </p:nvSpPr>
        <p:spPr>
          <a:xfrm>
            <a:off x="6597237" y="3033246"/>
            <a:ext cx="1311111" cy="5657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Produits</a:t>
            </a:r>
            <a:r>
              <a:rPr lang="en-US" sz="1600" dirty="0">
                <a:solidFill>
                  <a:schemeClr val="tx1"/>
                </a:solidFill>
              </a:rPr>
              <a:t> de la </a:t>
            </a:r>
            <a:r>
              <a:rPr lang="en-US" sz="1600" dirty="0" err="1">
                <a:solidFill>
                  <a:schemeClr val="tx1"/>
                </a:solidFill>
              </a:rPr>
              <a:t>propriete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intelectuelle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3DE8D54-693A-4922-B06F-6BC0C2D96397}"/>
              </a:ext>
            </a:extLst>
          </p:cNvPr>
          <p:cNvSpPr/>
          <p:nvPr/>
        </p:nvSpPr>
        <p:spPr>
          <a:xfrm>
            <a:off x="9164086" y="4060536"/>
            <a:ext cx="1311111" cy="56574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rgbClr val="FFC000"/>
                </a:solidFill>
              </a:rPr>
              <a:t>Comptes</a:t>
            </a:r>
            <a:r>
              <a:rPr lang="en-US" sz="1600" dirty="0">
                <a:solidFill>
                  <a:srgbClr val="FFC000"/>
                </a:solidFill>
              </a:rPr>
              <a:t> courants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3F44272-CC4D-46ED-98E2-846F1FB643D0}"/>
              </a:ext>
            </a:extLst>
          </p:cNvPr>
          <p:cNvSpPr/>
          <p:nvPr/>
        </p:nvSpPr>
        <p:spPr>
          <a:xfrm>
            <a:off x="9904817" y="5288903"/>
            <a:ext cx="1311111" cy="56574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C000"/>
                </a:solidFill>
              </a:rPr>
              <a:t>Invest. directs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3A6B971-6DE6-4382-A7FE-4754E89CABA1}"/>
              </a:ext>
            </a:extLst>
          </p:cNvPr>
          <p:cNvSpPr/>
          <p:nvPr/>
        </p:nvSpPr>
        <p:spPr>
          <a:xfrm>
            <a:off x="838200" y="1383251"/>
            <a:ext cx="2216085" cy="7913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Priorités SCN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0CF2B49-AA5F-43CB-AB91-DA123FDC1998}"/>
              </a:ext>
            </a:extLst>
          </p:cNvPr>
          <p:cNvSpPr/>
          <p:nvPr/>
        </p:nvSpPr>
        <p:spPr>
          <a:xfrm>
            <a:off x="9124599" y="1330293"/>
            <a:ext cx="2216085" cy="7913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Priorités </a:t>
            </a:r>
            <a:r>
              <a:rPr lang="fr-FR" sz="2800" b="1" dirty="0" err="1"/>
              <a:t>BdP</a:t>
            </a:r>
            <a:endParaRPr lang="fr-FR" sz="2800" b="1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2DA7C5D-98E9-4BB9-BAF1-C77D22FE7CB2}"/>
              </a:ext>
            </a:extLst>
          </p:cNvPr>
          <p:cNvSpPr/>
          <p:nvPr/>
        </p:nvSpPr>
        <p:spPr>
          <a:xfrm>
            <a:off x="4138367" y="1386729"/>
            <a:ext cx="3476527" cy="7913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Priorités communes</a:t>
            </a:r>
          </a:p>
        </p:txBody>
      </p:sp>
    </p:spTree>
    <p:extLst>
      <p:ext uri="{BB962C8B-B14F-4D97-AF65-F5344CB8AC3E}">
        <p14:creationId xmlns:p14="http://schemas.microsoft.com/office/powerpoint/2010/main" val="1555689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6658B-916A-47DD-ACD4-C5E1FA92E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Globalisation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7403F-E602-4CA5-A55B-A26F8DE5D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611225"/>
          </a:xfrm>
        </p:spPr>
        <p:txBody>
          <a:bodyPr>
            <a:normAutofit/>
          </a:bodyPr>
          <a:lstStyle/>
          <a:p>
            <a:r>
              <a:rPr lang="fr-FR" dirty="0"/>
              <a:t>Principales questions à résoudre:</a:t>
            </a:r>
          </a:p>
          <a:p>
            <a:endParaRPr lang="fr-F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/>
              <a:t> Traitement des entreprises multinationales et des entités à vocation spéciale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/>
              <a:t> Flux intra-EMN
 Valorisation CAF/FOB des importations et des exportations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1735A11-D022-4196-B433-3BB0C35398D8}"/>
              </a:ext>
            </a:extLst>
          </p:cNvPr>
          <p:cNvSpPr txBox="1">
            <a:spLocks/>
          </p:cNvSpPr>
          <p:nvPr/>
        </p:nvSpPr>
        <p:spPr>
          <a:xfrm>
            <a:off x="1272616" y="4456521"/>
            <a:ext cx="10224155" cy="16159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</a:t>
            </a:r>
            <a:r>
              <a:rPr lang="fr-FR" sz="2400" dirty="0"/>
              <a:t>Propriété économique et enregistrement des produits de la propriété intellectuelle</a:t>
            </a:r>
            <a:r>
              <a:rPr lang="fr-FR" sz="2600" dirty="0"/>
              <a:t>
 </a:t>
            </a:r>
            <a:r>
              <a:rPr lang="fr-FR" sz="2400" dirty="0"/>
              <a:t>Identification de la présence économique et résidence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116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6658B-916A-47DD-ACD4-C5E1FA92E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Economie digitale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7403F-E602-4CA5-A55B-A26F8DE5D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615961"/>
          </a:xfrm>
        </p:spPr>
        <p:txBody>
          <a:bodyPr/>
          <a:lstStyle/>
          <a:p>
            <a:r>
              <a:rPr lang="fr-FR" dirty="0"/>
              <a:t>Principales questions à résoudre:</a:t>
            </a:r>
          </a:p>
          <a:p>
            <a:endParaRPr lang="fr-F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/>
              <a:t> Compte satellite de l’économie digitale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1735A11-D022-4196-B433-3BB0C35398D8}"/>
              </a:ext>
            </a:extLst>
          </p:cNvPr>
          <p:cNvSpPr txBox="1">
            <a:spLocks/>
          </p:cNvSpPr>
          <p:nvPr/>
        </p:nvSpPr>
        <p:spPr>
          <a:xfrm>
            <a:off x="1216055" y="3551353"/>
            <a:ext cx="10224155" cy="16159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</a:t>
            </a:r>
            <a:r>
              <a:rPr lang="fr-FR" sz="2600" dirty="0"/>
              <a:t>Enregistrement des données et évaluation des actifs et services digitaux gratuit
 Cryptoactifs
 Mesure des prix et des volumes de biens et services digitaux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55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6658B-916A-47DD-ACD4-C5E1FA92E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Bien-être et développement durable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7403F-E602-4CA5-A55B-A26F8DE5D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016577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Principales questions à résoudre:</a:t>
            </a:r>
          </a:p>
          <a:p>
            <a:endParaRPr lang="fr-F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/>
              <a:t> Comptabilisation de l’appropriation économique et de l’épuisement des ressources naturelles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/>
              <a:t> Distributions du revenu, de la consommation, de l’épargne et de la richesse des ménages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Services non </a:t>
            </a:r>
            <a:r>
              <a:rPr lang="en-US" dirty="0" err="1"/>
              <a:t>rémunérés</a:t>
            </a:r>
            <a:r>
              <a:rPr lang="en-US" dirty="0"/>
              <a:t> </a:t>
            </a:r>
            <a:r>
              <a:rPr lang="en-US" dirty="0" err="1"/>
              <a:t>produits</a:t>
            </a:r>
            <a:r>
              <a:rPr lang="en-US" dirty="0"/>
              <a:t> par les ménages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Conditions </a:t>
            </a:r>
            <a:r>
              <a:rPr lang="en-US" dirty="0" err="1"/>
              <a:t>sanitaires</a:t>
            </a:r>
            <a:r>
              <a:rPr lang="en-US" dirty="0"/>
              <a:t> et </a:t>
            </a:r>
            <a:r>
              <a:rPr lang="en-US" dirty="0" err="1"/>
              <a:t>sociales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1735A11-D022-4196-B433-3BB0C35398D8}"/>
              </a:ext>
            </a:extLst>
          </p:cNvPr>
          <p:cNvSpPr txBox="1">
            <a:spLocks/>
          </p:cNvSpPr>
          <p:nvPr/>
        </p:nvSpPr>
        <p:spPr>
          <a:xfrm>
            <a:off x="1310323" y="5142322"/>
            <a:ext cx="10224155" cy="1222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</a:t>
            </a:r>
            <a:r>
              <a:rPr lang="fr-FR" sz="2400" dirty="0"/>
              <a:t>Comptabilisation des ressources biologiques ; des permis d’émission ; atmosphère en tant qu’actif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298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5746A76822104C8A6FE38686C360F8" ma:contentTypeVersion="13" ma:contentTypeDescription="Create a new document." ma:contentTypeScope="" ma:versionID="ab96606cc6ab685984fcaf58c03fa4f9">
  <xsd:schema xmlns:xsd="http://www.w3.org/2001/XMLSchema" xmlns:xs="http://www.w3.org/2001/XMLSchema" xmlns:p="http://schemas.microsoft.com/office/2006/metadata/properties" xmlns:ns3="36d10fa3-3e40-4473-b429-46a53d6a7c14" xmlns:ns4="4c54f29e-8306-4019-b8bd-e9f956a8ef28" targetNamespace="http://schemas.microsoft.com/office/2006/metadata/properties" ma:root="true" ma:fieldsID="d5e7ada36e6e8fec3e07ebcb4f853415" ns3:_="" ns4:_="">
    <xsd:import namespace="36d10fa3-3e40-4473-b429-46a53d6a7c14"/>
    <xsd:import namespace="4c54f29e-8306-4019-b8bd-e9f956a8ef2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d10fa3-3e40-4473-b429-46a53d6a7c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54f29e-8306-4019-b8bd-e9f956a8ef2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4B58A4-009C-42A6-87A8-924740E6F0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d10fa3-3e40-4473-b429-46a53d6a7c14"/>
    <ds:schemaRef ds:uri="4c54f29e-8306-4019-b8bd-e9f956a8ef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67D5A1-FB66-4B17-BE76-04F3D68A8F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D37D73-98D0-4C55-AE15-7BD1E67059B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2966</TotalTime>
  <Words>659</Words>
  <Application>Microsoft Office PowerPoint</Application>
  <PresentationFormat>Widescreen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Le programme de mise à jour du SCN 2008</vt:lpstr>
      <vt:lpstr>PowerPoint Presentation</vt:lpstr>
      <vt:lpstr>PowerPoint Presentation</vt:lpstr>
      <vt:lpstr>PowerPoint Presentation</vt:lpstr>
      <vt:lpstr>Processus de mise à jour</vt:lpstr>
      <vt:lpstr>Large éventail de thèmes</vt:lpstr>
      <vt:lpstr>Globalisation</vt:lpstr>
      <vt:lpstr>Economie digitale</vt:lpstr>
      <vt:lpstr>Bien-être et développement durable</vt:lpstr>
      <vt:lpstr>Communication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programme de mise à jour du SCN 2008</dc:title>
  <dc:creator>Eric Roland Metreau</dc:creator>
  <cp:lastModifiedBy>Eric Roland Metreau</cp:lastModifiedBy>
  <cp:revision>1</cp:revision>
  <dcterms:created xsi:type="dcterms:W3CDTF">2021-01-13T13:57:21Z</dcterms:created>
  <dcterms:modified xsi:type="dcterms:W3CDTF">2021-01-15T15:23:26Z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0x010100265746A76822104C8A6FE38686C360F8</vt:lpwstr>
  </property>
</Properties>
</file>